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71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B9B"/>
    <a:srgbClr val="E3E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667"/>
    <p:restoredTop sz="94580"/>
  </p:normalViewPr>
  <p:slideViewPr>
    <p:cSldViewPr snapToGrid="0" snapToObjects="1">
      <p:cViewPr>
        <p:scale>
          <a:sx n="93" d="100"/>
          <a:sy n="93" d="100"/>
        </p:scale>
        <p:origin x="1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2B994-7154-7C41-88BC-985D5E2AEE5E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31172-FBFA-0147-BA10-A3399F5FDB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494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10/17/19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10/17/19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10/17/19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10/17/19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10/17/19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16C4C9A-3960-41CF-A4E9-2A8FB932454B}" type="datetimeFigureOut">
              <a:rPr lang="en-US" smtClean="0"/>
              <a:t>10/17/19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8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software.intel.com/sites/landingpage/pintool/docs/97998/Pin/html/index.html)" TargetMode="External"/><Relationship Id="rId3" Type="http://schemas.openxmlformats.org/officeDocument/2006/relationships/hyperlink" Target="http://www.intellilink.co.jp/article/column/ctf01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78050" y="-682253"/>
            <a:ext cx="12222167" cy="3819771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Intel Pin</a:t>
            </a:r>
            <a:r>
              <a:rPr kumimoji="1" lang="ja-JP" altLang="en-US" dirty="0" smtClean="0"/>
              <a:t>の計装による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Stack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Buffer Overflow</a:t>
            </a:r>
            <a:br>
              <a:rPr kumimoji="1" lang="en-US" altLang="ja-JP" dirty="0" smtClean="0"/>
            </a:br>
            <a:r>
              <a:rPr kumimoji="1" lang="ja-JP" altLang="en-US" dirty="0" smtClean="0"/>
              <a:t>の自動検出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086258" y="4001841"/>
            <a:ext cx="3805995" cy="1160213"/>
          </a:xfrm>
        </p:spPr>
        <p:txBody>
          <a:bodyPr>
            <a:noAutofit/>
          </a:bodyPr>
          <a:lstStyle/>
          <a:p>
            <a:r>
              <a:rPr kumimoji="1" lang="ja-JP" altLang="en-US" sz="2000" dirty="0" smtClean="0"/>
              <a:t>権藤研</a:t>
            </a:r>
            <a:r>
              <a:rPr kumimoji="1" lang="en-US" altLang="ja-JP" sz="2000" dirty="0" smtClean="0"/>
              <a:t>  </a:t>
            </a:r>
            <a:r>
              <a:rPr kumimoji="1" lang="ja-JP" altLang="en-US" sz="2000" dirty="0" smtClean="0"/>
              <a:t>研究プロジェクト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情報工学系</a:t>
            </a:r>
            <a:r>
              <a:rPr kumimoji="1" lang="en-US" altLang="ja-JP" sz="2000" dirty="0" smtClean="0"/>
              <a:t> </a:t>
            </a:r>
            <a:r>
              <a:rPr kumimoji="1" lang="ja-JP" altLang="en-US" sz="2000" dirty="0" smtClean="0"/>
              <a:t>学士</a:t>
            </a:r>
            <a:r>
              <a:rPr lang="en-US" altLang="ja-JP" sz="2000" dirty="0" smtClean="0"/>
              <a:t>3</a:t>
            </a:r>
            <a:r>
              <a:rPr lang="ja-JP" altLang="en-US" sz="2000" dirty="0" smtClean="0"/>
              <a:t>年</a:t>
            </a:r>
            <a:r>
              <a:rPr lang="en-US" altLang="ja-JP" sz="2000" dirty="0" smtClean="0"/>
              <a:t> 17B08965</a:t>
            </a:r>
          </a:p>
          <a:p>
            <a:r>
              <a:rPr kumimoji="1" lang="ja-JP" altLang="en-US" sz="2000" dirty="0" smtClean="0"/>
              <a:t>高島</a:t>
            </a:r>
            <a:r>
              <a:rPr kumimoji="1" lang="en-US" altLang="ja-JP" sz="2000" dirty="0" smtClean="0"/>
              <a:t> </a:t>
            </a:r>
            <a:r>
              <a:rPr kumimoji="1" lang="ja-JP" altLang="en-US" sz="2000" dirty="0" smtClean="0"/>
              <a:t>空良</a:t>
            </a:r>
            <a:endParaRPr kumimoji="1" lang="ja-JP" altLang="en-US" sz="2000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1017806" y="3316420"/>
            <a:ext cx="960327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" name="正方形/長方形 4"/>
          <p:cNvSpPr/>
          <p:nvPr/>
        </p:nvSpPr>
        <p:spPr>
          <a:xfrm>
            <a:off x="1694706" y="3420564"/>
            <a:ext cx="10197547" cy="3342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227" y="3508365"/>
            <a:ext cx="2028687" cy="202868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60981">
            <a:off x="1946688" y="4004254"/>
            <a:ext cx="1909421" cy="190942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" t="9797" r="4343" b="13876"/>
          <a:stretch/>
        </p:blipFill>
        <p:spPr>
          <a:xfrm rot="4873971">
            <a:off x="2327685" y="4739462"/>
            <a:ext cx="1017620" cy="439003"/>
          </a:xfrm>
          <a:prstGeom prst="rect">
            <a:avLst/>
          </a:prstGeom>
        </p:spPr>
      </p:pic>
      <p:grpSp>
        <p:nvGrpSpPr>
          <p:cNvPr id="15" name="図形グループ 14"/>
          <p:cNvGrpSpPr/>
          <p:nvPr/>
        </p:nvGrpSpPr>
        <p:grpSpPr>
          <a:xfrm rot="1263500">
            <a:off x="3668950" y="3650241"/>
            <a:ext cx="859505" cy="484558"/>
            <a:chOff x="3385722" y="3462063"/>
            <a:chExt cx="651559" cy="367325"/>
          </a:xfrm>
          <a:solidFill>
            <a:srgbClr val="FFFF00"/>
          </a:solidFill>
        </p:grpSpPr>
        <p:sp>
          <p:nvSpPr>
            <p:cNvPr id="10" name="正方形/長方形 9"/>
            <p:cNvSpPr/>
            <p:nvPr/>
          </p:nvSpPr>
          <p:spPr>
            <a:xfrm rot="17795373" flipV="1">
              <a:off x="3557051" y="3590687"/>
              <a:ext cx="274808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 rot="15629519" flipV="1">
              <a:off x="3271178" y="3576607"/>
              <a:ext cx="274808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 rot="19501541" flipV="1">
              <a:off x="3762473" y="3783669"/>
              <a:ext cx="274808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81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1214" y="377695"/>
            <a:ext cx="9603275" cy="1049235"/>
          </a:xfrm>
        </p:spPr>
        <p:txBody>
          <a:bodyPr>
            <a:normAutofit/>
          </a:bodyPr>
          <a:lstStyle/>
          <a:p>
            <a:r>
              <a:rPr kumimoji="1" lang="en-US" altLang="ja-JP" sz="5400" dirty="0" err="1" smtClean="0"/>
              <a:t>EXample</a:t>
            </a:r>
            <a:endParaRPr kumimoji="1" lang="ja-JP" altLang="en-US" sz="5400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461215" y="1232462"/>
            <a:ext cx="96032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" name="正方形/長方形 6"/>
          <p:cNvSpPr/>
          <p:nvPr/>
        </p:nvSpPr>
        <p:spPr>
          <a:xfrm>
            <a:off x="1138114" y="1506443"/>
            <a:ext cx="10197547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4288684" y="123595"/>
            <a:ext cx="209397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273522" y="333592"/>
            <a:ext cx="21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</a:rPr>
              <a:t>MAX_ITER = 9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7992"/>
            <a:ext cx="5027672" cy="4831789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844" y="0"/>
            <a:ext cx="8701156" cy="7722652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02" y="2230482"/>
            <a:ext cx="10929257" cy="350601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grpSp>
        <p:nvGrpSpPr>
          <p:cNvPr id="19" name="図形グループ 18"/>
          <p:cNvGrpSpPr/>
          <p:nvPr/>
        </p:nvGrpSpPr>
        <p:grpSpPr>
          <a:xfrm>
            <a:off x="2079688" y="4093029"/>
            <a:ext cx="4002913" cy="1727200"/>
            <a:chOff x="2079688" y="4093029"/>
            <a:chExt cx="4002913" cy="1727200"/>
          </a:xfrm>
        </p:grpSpPr>
        <p:sp>
          <p:nvSpPr>
            <p:cNvPr id="16" name="フリーフォーム 15"/>
            <p:cNvSpPr/>
            <p:nvPr/>
          </p:nvSpPr>
          <p:spPr>
            <a:xfrm>
              <a:off x="4044097" y="4093029"/>
              <a:ext cx="2038504" cy="148841"/>
            </a:xfrm>
            <a:custGeom>
              <a:avLst/>
              <a:gdLst>
                <a:gd name="connsiteX0" fmla="*/ 0 w 2038504"/>
                <a:gd name="connsiteY0" fmla="*/ 72571 h 148841"/>
                <a:gd name="connsiteX1" fmla="*/ 58057 w 2038504"/>
                <a:gd name="connsiteY1" fmla="*/ 43543 h 148841"/>
                <a:gd name="connsiteX2" fmla="*/ 130628 w 2038504"/>
                <a:gd name="connsiteY2" fmla="*/ 130628 h 148841"/>
                <a:gd name="connsiteX3" fmla="*/ 203200 w 2038504"/>
                <a:gd name="connsiteY3" fmla="*/ 116114 h 148841"/>
                <a:gd name="connsiteX4" fmla="*/ 246743 w 2038504"/>
                <a:gd name="connsiteY4" fmla="*/ 87085 h 148841"/>
                <a:gd name="connsiteX5" fmla="*/ 304800 w 2038504"/>
                <a:gd name="connsiteY5" fmla="*/ 58057 h 148841"/>
                <a:gd name="connsiteX6" fmla="*/ 348343 w 2038504"/>
                <a:gd name="connsiteY6" fmla="*/ 29028 h 148841"/>
                <a:gd name="connsiteX7" fmla="*/ 435428 w 2038504"/>
                <a:gd name="connsiteY7" fmla="*/ 0 h 148841"/>
                <a:gd name="connsiteX8" fmla="*/ 508000 w 2038504"/>
                <a:gd name="connsiteY8" fmla="*/ 72571 h 148841"/>
                <a:gd name="connsiteX9" fmla="*/ 551543 w 2038504"/>
                <a:gd name="connsiteY9" fmla="*/ 29028 h 148841"/>
                <a:gd name="connsiteX10" fmla="*/ 667657 w 2038504"/>
                <a:gd name="connsiteY10" fmla="*/ 0 h 148841"/>
                <a:gd name="connsiteX11" fmla="*/ 798286 w 2038504"/>
                <a:gd name="connsiteY11" fmla="*/ 29028 h 148841"/>
                <a:gd name="connsiteX12" fmla="*/ 841828 w 2038504"/>
                <a:gd name="connsiteY12" fmla="*/ 72571 h 148841"/>
                <a:gd name="connsiteX13" fmla="*/ 928914 w 2038504"/>
                <a:gd name="connsiteY13" fmla="*/ 101600 h 148841"/>
                <a:gd name="connsiteX14" fmla="*/ 1161143 w 2038504"/>
                <a:gd name="connsiteY14" fmla="*/ 87085 h 148841"/>
                <a:gd name="connsiteX15" fmla="*/ 1219200 w 2038504"/>
                <a:gd name="connsiteY15" fmla="*/ 72571 h 148841"/>
                <a:gd name="connsiteX16" fmla="*/ 1306286 w 2038504"/>
                <a:gd name="connsiteY16" fmla="*/ 87085 h 148841"/>
                <a:gd name="connsiteX17" fmla="*/ 1436914 w 2038504"/>
                <a:gd name="connsiteY17" fmla="*/ 116114 h 148841"/>
                <a:gd name="connsiteX18" fmla="*/ 1524000 w 2038504"/>
                <a:gd name="connsiteY18" fmla="*/ 87085 h 148841"/>
                <a:gd name="connsiteX19" fmla="*/ 1567543 w 2038504"/>
                <a:gd name="connsiteY19" fmla="*/ 72571 h 148841"/>
                <a:gd name="connsiteX20" fmla="*/ 1611086 w 2038504"/>
                <a:gd name="connsiteY20" fmla="*/ 58057 h 148841"/>
                <a:gd name="connsiteX21" fmla="*/ 1669143 w 2038504"/>
                <a:gd name="connsiteY21" fmla="*/ 72571 h 148841"/>
                <a:gd name="connsiteX22" fmla="*/ 1756228 w 2038504"/>
                <a:gd name="connsiteY22" fmla="*/ 101600 h 148841"/>
                <a:gd name="connsiteX23" fmla="*/ 1872343 w 2038504"/>
                <a:gd name="connsiteY23" fmla="*/ 58057 h 148841"/>
                <a:gd name="connsiteX24" fmla="*/ 1959428 w 2038504"/>
                <a:gd name="connsiteY24" fmla="*/ 29028 h 148841"/>
                <a:gd name="connsiteX25" fmla="*/ 2002971 w 2038504"/>
                <a:gd name="connsiteY25" fmla="*/ 58057 h 148841"/>
                <a:gd name="connsiteX26" fmla="*/ 2017486 w 2038504"/>
                <a:gd name="connsiteY26" fmla="*/ 101600 h 148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38504" h="148841">
                  <a:moveTo>
                    <a:pt x="0" y="72571"/>
                  </a:moveTo>
                  <a:cubicBezTo>
                    <a:pt x="19352" y="62895"/>
                    <a:pt x="36638" y="40483"/>
                    <a:pt x="58057" y="43543"/>
                  </a:cubicBezTo>
                  <a:cubicBezTo>
                    <a:pt x="78645" y="46484"/>
                    <a:pt x="120205" y="114993"/>
                    <a:pt x="130628" y="130628"/>
                  </a:cubicBezTo>
                  <a:cubicBezTo>
                    <a:pt x="154819" y="125790"/>
                    <a:pt x="180101" y="124776"/>
                    <a:pt x="203200" y="116114"/>
                  </a:cubicBezTo>
                  <a:cubicBezTo>
                    <a:pt x="219533" y="109989"/>
                    <a:pt x="231597" y="95740"/>
                    <a:pt x="246743" y="87085"/>
                  </a:cubicBezTo>
                  <a:cubicBezTo>
                    <a:pt x="265529" y="76350"/>
                    <a:pt x="286014" y="68792"/>
                    <a:pt x="304800" y="58057"/>
                  </a:cubicBezTo>
                  <a:cubicBezTo>
                    <a:pt x="319946" y="49402"/>
                    <a:pt x="332402" y="36113"/>
                    <a:pt x="348343" y="29028"/>
                  </a:cubicBezTo>
                  <a:cubicBezTo>
                    <a:pt x="376304" y="16601"/>
                    <a:pt x="435428" y="0"/>
                    <a:pt x="435428" y="0"/>
                  </a:cubicBezTo>
                  <a:cubicBezTo>
                    <a:pt x="445104" y="14514"/>
                    <a:pt x="478971" y="77409"/>
                    <a:pt x="508000" y="72571"/>
                  </a:cubicBezTo>
                  <a:cubicBezTo>
                    <a:pt x="528247" y="69196"/>
                    <a:pt x="532856" y="37522"/>
                    <a:pt x="551543" y="29028"/>
                  </a:cubicBezTo>
                  <a:cubicBezTo>
                    <a:pt x="587863" y="12519"/>
                    <a:pt x="667657" y="0"/>
                    <a:pt x="667657" y="0"/>
                  </a:cubicBezTo>
                  <a:cubicBezTo>
                    <a:pt x="678193" y="1756"/>
                    <a:pt x="774466" y="13148"/>
                    <a:pt x="798286" y="29028"/>
                  </a:cubicBezTo>
                  <a:cubicBezTo>
                    <a:pt x="815365" y="40414"/>
                    <a:pt x="823885" y="62603"/>
                    <a:pt x="841828" y="72571"/>
                  </a:cubicBezTo>
                  <a:cubicBezTo>
                    <a:pt x="868576" y="87431"/>
                    <a:pt x="928914" y="101600"/>
                    <a:pt x="928914" y="101600"/>
                  </a:cubicBezTo>
                  <a:cubicBezTo>
                    <a:pt x="1006324" y="96762"/>
                    <a:pt x="1083967" y="94803"/>
                    <a:pt x="1161143" y="87085"/>
                  </a:cubicBezTo>
                  <a:cubicBezTo>
                    <a:pt x="1180992" y="85100"/>
                    <a:pt x="1199252" y="72571"/>
                    <a:pt x="1219200" y="72571"/>
                  </a:cubicBezTo>
                  <a:cubicBezTo>
                    <a:pt x="1248629" y="72571"/>
                    <a:pt x="1277257" y="82247"/>
                    <a:pt x="1306286" y="87085"/>
                  </a:cubicBezTo>
                  <a:cubicBezTo>
                    <a:pt x="1436913" y="174172"/>
                    <a:pt x="1349828" y="154819"/>
                    <a:pt x="1436914" y="116114"/>
                  </a:cubicBezTo>
                  <a:cubicBezTo>
                    <a:pt x="1464876" y="103686"/>
                    <a:pt x="1494971" y="96761"/>
                    <a:pt x="1524000" y="87085"/>
                  </a:cubicBezTo>
                  <a:lnTo>
                    <a:pt x="1567543" y="72571"/>
                  </a:lnTo>
                  <a:lnTo>
                    <a:pt x="1611086" y="58057"/>
                  </a:lnTo>
                  <a:cubicBezTo>
                    <a:pt x="1630438" y="62895"/>
                    <a:pt x="1650036" y="66839"/>
                    <a:pt x="1669143" y="72571"/>
                  </a:cubicBezTo>
                  <a:cubicBezTo>
                    <a:pt x="1698451" y="81364"/>
                    <a:pt x="1756228" y="101600"/>
                    <a:pt x="1756228" y="101600"/>
                  </a:cubicBezTo>
                  <a:cubicBezTo>
                    <a:pt x="1928274" y="67189"/>
                    <a:pt x="1750031" y="112418"/>
                    <a:pt x="1872343" y="58057"/>
                  </a:cubicBezTo>
                  <a:cubicBezTo>
                    <a:pt x="1900304" y="45630"/>
                    <a:pt x="1959428" y="29028"/>
                    <a:pt x="1959428" y="29028"/>
                  </a:cubicBezTo>
                  <a:cubicBezTo>
                    <a:pt x="1973942" y="38704"/>
                    <a:pt x="1990636" y="45722"/>
                    <a:pt x="2002971" y="58057"/>
                  </a:cubicBezTo>
                  <a:cubicBezTo>
                    <a:pt x="2050539" y="105625"/>
                    <a:pt x="2045047" y="101600"/>
                    <a:pt x="2017486" y="101600"/>
                  </a:cubicBezTo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フリーフォーム 16"/>
            <p:cNvSpPr/>
            <p:nvPr/>
          </p:nvSpPr>
          <p:spPr>
            <a:xfrm>
              <a:off x="3773193" y="4252686"/>
              <a:ext cx="1161664" cy="1567543"/>
            </a:xfrm>
            <a:custGeom>
              <a:avLst/>
              <a:gdLst>
                <a:gd name="connsiteX0" fmla="*/ 1161664 w 1161664"/>
                <a:gd name="connsiteY0" fmla="*/ 0 h 1567543"/>
                <a:gd name="connsiteX1" fmla="*/ 1147150 w 1161664"/>
                <a:gd name="connsiteY1" fmla="*/ 1059543 h 1567543"/>
                <a:gd name="connsiteX2" fmla="*/ 1132636 w 1161664"/>
                <a:gd name="connsiteY2" fmla="*/ 1117600 h 1567543"/>
                <a:gd name="connsiteX3" fmla="*/ 1089093 w 1161664"/>
                <a:gd name="connsiteY3" fmla="*/ 1277257 h 1567543"/>
                <a:gd name="connsiteX4" fmla="*/ 1045550 w 1161664"/>
                <a:gd name="connsiteY4" fmla="*/ 1407885 h 1567543"/>
                <a:gd name="connsiteX5" fmla="*/ 1031036 w 1161664"/>
                <a:gd name="connsiteY5" fmla="*/ 1451428 h 1567543"/>
                <a:gd name="connsiteX6" fmla="*/ 972978 w 1161664"/>
                <a:gd name="connsiteY6" fmla="*/ 1538514 h 1567543"/>
                <a:gd name="connsiteX7" fmla="*/ 929436 w 1161664"/>
                <a:gd name="connsiteY7" fmla="*/ 1567543 h 1567543"/>
                <a:gd name="connsiteX8" fmla="*/ 697207 w 1161664"/>
                <a:gd name="connsiteY8" fmla="*/ 1553028 h 1567543"/>
                <a:gd name="connsiteX9" fmla="*/ 653664 w 1161664"/>
                <a:gd name="connsiteY9" fmla="*/ 1538514 h 1567543"/>
                <a:gd name="connsiteX10" fmla="*/ 610121 w 1161664"/>
                <a:gd name="connsiteY10" fmla="*/ 1494971 h 1567543"/>
                <a:gd name="connsiteX11" fmla="*/ 523036 w 1161664"/>
                <a:gd name="connsiteY11" fmla="*/ 1436914 h 1567543"/>
                <a:gd name="connsiteX12" fmla="*/ 435950 w 1161664"/>
                <a:gd name="connsiteY12" fmla="*/ 1378857 h 1567543"/>
                <a:gd name="connsiteX13" fmla="*/ 392407 w 1161664"/>
                <a:gd name="connsiteY13" fmla="*/ 1364343 h 1567543"/>
                <a:gd name="connsiteX14" fmla="*/ 348864 w 1161664"/>
                <a:gd name="connsiteY14" fmla="*/ 1335314 h 1567543"/>
                <a:gd name="connsiteX15" fmla="*/ 305321 w 1161664"/>
                <a:gd name="connsiteY15" fmla="*/ 1320800 h 1567543"/>
                <a:gd name="connsiteX16" fmla="*/ 261778 w 1161664"/>
                <a:gd name="connsiteY16" fmla="*/ 1277257 h 1567543"/>
                <a:gd name="connsiteX17" fmla="*/ 131150 w 1161664"/>
                <a:gd name="connsiteY17" fmla="*/ 1161143 h 1567543"/>
                <a:gd name="connsiteX18" fmla="*/ 44064 w 1161664"/>
                <a:gd name="connsiteY18" fmla="*/ 1030514 h 1567543"/>
                <a:gd name="connsiteX19" fmla="*/ 15036 w 1161664"/>
                <a:gd name="connsiteY19" fmla="*/ 986971 h 1567543"/>
                <a:gd name="connsiteX20" fmla="*/ 521 w 1161664"/>
                <a:gd name="connsiteY20" fmla="*/ 1030514 h 1567543"/>
                <a:gd name="connsiteX21" fmla="*/ 521 w 1161664"/>
                <a:gd name="connsiteY21" fmla="*/ 1045028 h 1567543"/>
                <a:gd name="connsiteX22" fmla="*/ 15036 w 1161664"/>
                <a:gd name="connsiteY22" fmla="*/ 986971 h 1567543"/>
                <a:gd name="connsiteX23" fmla="*/ 58578 w 1161664"/>
                <a:gd name="connsiteY23" fmla="*/ 1030514 h 1567543"/>
                <a:gd name="connsiteX24" fmla="*/ 145664 w 1161664"/>
                <a:gd name="connsiteY24" fmla="*/ 1059543 h 1567543"/>
                <a:gd name="connsiteX25" fmla="*/ 232750 w 1161664"/>
                <a:gd name="connsiteY25" fmla="*/ 1088571 h 1567543"/>
                <a:gd name="connsiteX26" fmla="*/ 276293 w 1161664"/>
                <a:gd name="connsiteY26" fmla="*/ 1103085 h 1567543"/>
                <a:gd name="connsiteX27" fmla="*/ 421436 w 1161664"/>
                <a:gd name="connsiteY27" fmla="*/ 1132114 h 1567543"/>
                <a:gd name="connsiteX28" fmla="*/ 247264 w 1161664"/>
                <a:gd name="connsiteY28" fmla="*/ 1074057 h 1567543"/>
                <a:gd name="connsiteX29" fmla="*/ 145664 w 1161664"/>
                <a:gd name="connsiteY29" fmla="*/ 1045028 h 1567543"/>
                <a:gd name="connsiteX30" fmla="*/ 44064 w 1161664"/>
                <a:gd name="connsiteY30" fmla="*/ 1030514 h 1567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61664" h="1567543">
                  <a:moveTo>
                    <a:pt x="1161664" y="0"/>
                  </a:moveTo>
                  <a:cubicBezTo>
                    <a:pt x="1156826" y="353181"/>
                    <a:pt x="1156321" y="706448"/>
                    <a:pt x="1147150" y="1059543"/>
                  </a:cubicBezTo>
                  <a:cubicBezTo>
                    <a:pt x="1146632" y="1079484"/>
                    <a:pt x="1136963" y="1098127"/>
                    <a:pt x="1132636" y="1117600"/>
                  </a:cubicBezTo>
                  <a:cubicBezTo>
                    <a:pt x="1105285" y="1240679"/>
                    <a:pt x="1134400" y="1141336"/>
                    <a:pt x="1089093" y="1277257"/>
                  </a:cubicBezTo>
                  <a:lnTo>
                    <a:pt x="1045550" y="1407885"/>
                  </a:lnTo>
                  <a:cubicBezTo>
                    <a:pt x="1040712" y="1422399"/>
                    <a:pt x="1039523" y="1438698"/>
                    <a:pt x="1031036" y="1451428"/>
                  </a:cubicBezTo>
                  <a:cubicBezTo>
                    <a:pt x="1011683" y="1480457"/>
                    <a:pt x="1002006" y="1519161"/>
                    <a:pt x="972978" y="1538514"/>
                  </a:cubicBezTo>
                  <a:lnTo>
                    <a:pt x="929436" y="1567543"/>
                  </a:lnTo>
                  <a:cubicBezTo>
                    <a:pt x="852026" y="1562705"/>
                    <a:pt x="774342" y="1561148"/>
                    <a:pt x="697207" y="1553028"/>
                  </a:cubicBezTo>
                  <a:cubicBezTo>
                    <a:pt x="681992" y="1551426"/>
                    <a:pt x="666394" y="1547001"/>
                    <a:pt x="653664" y="1538514"/>
                  </a:cubicBezTo>
                  <a:cubicBezTo>
                    <a:pt x="636585" y="1527128"/>
                    <a:pt x="626324" y="1507573"/>
                    <a:pt x="610121" y="1494971"/>
                  </a:cubicBezTo>
                  <a:cubicBezTo>
                    <a:pt x="582582" y="1473552"/>
                    <a:pt x="552064" y="1456266"/>
                    <a:pt x="523036" y="1436914"/>
                  </a:cubicBezTo>
                  <a:lnTo>
                    <a:pt x="435950" y="1378857"/>
                  </a:lnTo>
                  <a:lnTo>
                    <a:pt x="392407" y="1364343"/>
                  </a:lnTo>
                  <a:cubicBezTo>
                    <a:pt x="377893" y="1354667"/>
                    <a:pt x="364466" y="1343115"/>
                    <a:pt x="348864" y="1335314"/>
                  </a:cubicBezTo>
                  <a:cubicBezTo>
                    <a:pt x="335180" y="1328472"/>
                    <a:pt x="318051" y="1329287"/>
                    <a:pt x="305321" y="1320800"/>
                  </a:cubicBezTo>
                  <a:cubicBezTo>
                    <a:pt x="288242" y="1309414"/>
                    <a:pt x="277547" y="1290398"/>
                    <a:pt x="261778" y="1277257"/>
                  </a:cubicBezTo>
                  <a:cubicBezTo>
                    <a:pt x="196340" y="1222725"/>
                    <a:pt x="201714" y="1266990"/>
                    <a:pt x="131150" y="1161143"/>
                  </a:cubicBezTo>
                  <a:lnTo>
                    <a:pt x="44064" y="1030514"/>
                  </a:lnTo>
                  <a:lnTo>
                    <a:pt x="15036" y="986971"/>
                  </a:lnTo>
                  <a:cubicBezTo>
                    <a:pt x="10198" y="1001485"/>
                    <a:pt x="4232" y="1015671"/>
                    <a:pt x="521" y="1030514"/>
                  </a:cubicBezTo>
                  <a:cubicBezTo>
                    <a:pt x="-652" y="1035208"/>
                    <a:pt x="521" y="1045028"/>
                    <a:pt x="521" y="1045028"/>
                  </a:cubicBezTo>
                  <a:cubicBezTo>
                    <a:pt x="5359" y="1025676"/>
                    <a:pt x="-4316" y="991809"/>
                    <a:pt x="15036" y="986971"/>
                  </a:cubicBezTo>
                  <a:cubicBezTo>
                    <a:pt x="34949" y="981993"/>
                    <a:pt x="40635" y="1020546"/>
                    <a:pt x="58578" y="1030514"/>
                  </a:cubicBezTo>
                  <a:cubicBezTo>
                    <a:pt x="85326" y="1045374"/>
                    <a:pt x="116635" y="1049867"/>
                    <a:pt x="145664" y="1059543"/>
                  </a:cubicBezTo>
                  <a:lnTo>
                    <a:pt x="232750" y="1088571"/>
                  </a:lnTo>
                  <a:cubicBezTo>
                    <a:pt x="247264" y="1093409"/>
                    <a:pt x="261291" y="1100084"/>
                    <a:pt x="276293" y="1103085"/>
                  </a:cubicBezTo>
                  <a:cubicBezTo>
                    <a:pt x="324674" y="1112761"/>
                    <a:pt x="468243" y="1147717"/>
                    <a:pt x="421436" y="1132114"/>
                  </a:cubicBezTo>
                  <a:lnTo>
                    <a:pt x="247264" y="1074057"/>
                  </a:lnTo>
                  <a:cubicBezTo>
                    <a:pt x="209962" y="1061623"/>
                    <a:pt x="185752" y="1052317"/>
                    <a:pt x="145664" y="1045028"/>
                  </a:cubicBezTo>
                  <a:cubicBezTo>
                    <a:pt x="112005" y="1038908"/>
                    <a:pt x="44064" y="1030514"/>
                    <a:pt x="44064" y="1030514"/>
                  </a:cubicBezTo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フリーフォーム 17"/>
            <p:cNvSpPr/>
            <p:nvPr/>
          </p:nvSpPr>
          <p:spPr>
            <a:xfrm>
              <a:off x="2079688" y="5112167"/>
              <a:ext cx="2038504" cy="148841"/>
            </a:xfrm>
            <a:custGeom>
              <a:avLst/>
              <a:gdLst>
                <a:gd name="connsiteX0" fmla="*/ 0 w 2038504"/>
                <a:gd name="connsiteY0" fmla="*/ 72571 h 148841"/>
                <a:gd name="connsiteX1" fmla="*/ 58057 w 2038504"/>
                <a:gd name="connsiteY1" fmla="*/ 43543 h 148841"/>
                <a:gd name="connsiteX2" fmla="*/ 130628 w 2038504"/>
                <a:gd name="connsiteY2" fmla="*/ 130628 h 148841"/>
                <a:gd name="connsiteX3" fmla="*/ 203200 w 2038504"/>
                <a:gd name="connsiteY3" fmla="*/ 116114 h 148841"/>
                <a:gd name="connsiteX4" fmla="*/ 246743 w 2038504"/>
                <a:gd name="connsiteY4" fmla="*/ 87085 h 148841"/>
                <a:gd name="connsiteX5" fmla="*/ 304800 w 2038504"/>
                <a:gd name="connsiteY5" fmla="*/ 58057 h 148841"/>
                <a:gd name="connsiteX6" fmla="*/ 348343 w 2038504"/>
                <a:gd name="connsiteY6" fmla="*/ 29028 h 148841"/>
                <a:gd name="connsiteX7" fmla="*/ 435428 w 2038504"/>
                <a:gd name="connsiteY7" fmla="*/ 0 h 148841"/>
                <a:gd name="connsiteX8" fmla="*/ 508000 w 2038504"/>
                <a:gd name="connsiteY8" fmla="*/ 72571 h 148841"/>
                <a:gd name="connsiteX9" fmla="*/ 551543 w 2038504"/>
                <a:gd name="connsiteY9" fmla="*/ 29028 h 148841"/>
                <a:gd name="connsiteX10" fmla="*/ 667657 w 2038504"/>
                <a:gd name="connsiteY10" fmla="*/ 0 h 148841"/>
                <a:gd name="connsiteX11" fmla="*/ 798286 w 2038504"/>
                <a:gd name="connsiteY11" fmla="*/ 29028 h 148841"/>
                <a:gd name="connsiteX12" fmla="*/ 841828 w 2038504"/>
                <a:gd name="connsiteY12" fmla="*/ 72571 h 148841"/>
                <a:gd name="connsiteX13" fmla="*/ 928914 w 2038504"/>
                <a:gd name="connsiteY13" fmla="*/ 101600 h 148841"/>
                <a:gd name="connsiteX14" fmla="*/ 1161143 w 2038504"/>
                <a:gd name="connsiteY14" fmla="*/ 87085 h 148841"/>
                <a:gd name="connsiteX15" fmla="*/ 1219200 w 2038504"/>
                <a:gd name="connsiteY15" fmla="*/ 72571 h 148841"/>
                <a:gd name="connsiteX16" fmla="*/ 1306286 w 2038504"/>
                <a:gd name="connsiteY16" fmla="*/ 87085 h 148841"/>
                <a:gd name="connsiteX17" fmla="*/ 1436914 w 2038504"/>
                <a:gd name="connsiteY17" fmla="*/ 116114 h 148841"/>
                <a:gd name="connsiteX18" fmla="*/ 1524000 w 2038504"/>
                <a:gd name="connsiteY18" fmla="*/ 87085 h 148841"/>
                <a:gd name="connsiteX19" fmla="*/ 1567543 w 2038504"/>
                <a:gd name="connsiteY19" fmla="*/ 72571 h 148841"/>
                <a:gd name="connsiteX20" fmla="*/ 1611086 w 2038504"/>
                <a:gd name="connsiteY20" fmla="*/ 58057 h 148841"/>
                <a:gd name="connsiteX21" fmla="*/ 1669143 w 2038504"/>
                <a:gd name="connsiteY21" fmla="*/ 72571 h 148841"/>
                <a:gd name="connsiteX22" fmla="*/ 1756228 w 2038504"/>
                <a:gd name="connsiteY22" fmla="*/ 101600 h 148841"/>
                <a:gd name="connsiteX23" fmla="*/ 1872343 w 2038504"/>
                <a:gd name="connsiteY23" fmla="*/ 58057 h 148841"/>
                <a:gd name="connsiteX24" fmla="*/ 1959428 w 2038504"/>
                <a:gd name="connsiteY24" fmla="*/ 29028 h 148841"/>
                <a:gd name="connsiteX25" fmla="*/ 2002971 w 2038504"/>
                <a:gd name="connsiteY25" fmla="*/ 58057 h 148841"/>
                <a:gd name="connsiteX26" fmla="*/ 2017486 w 2038504"/>
                <a:gd name="connsiteY26" fmla="*/ 101600 h 148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38504" h="148841">
                  <a:moveTo>
                    <a:pt x="0" y="72571"/>
                  </a:moveTo>
                  <a:cubicBezTo>
                    <a:pt x="19352" y="62895"/>
                    <a:pt x="36638" y="40483"/>
                    <a:pt x="58057" y="43543"/>
                  </a:cubicBezTo>
                  <a:cubicBezTo>
                    <a:pt x="78645" y="46484"/>
                    <a:pt x="120205" y="114993"/>
                    <a:pt x="130628" y="130628"/>
                  </a:cubicBezTo>
                  <a:cubicBezTo>
                    <a:pt x="154819" y="125790"/>
                    <a:pt x="180101" y="124776"/>
                    <a:pt x="203200" y="116114"/>
                  </a:cubicBezTo>
                  <a:cubicBezTo>
                    <a:pt x="219533" y="109989"/>
                    <a:pt x="231597" y="95740"/>
                    <a:pt x="246743" y="87085"/>
                  </a:cubicBezTo>
                  <a:cubicBezTo>
                    <a:pt x="265529" y="76350"/>
                    <a:pt x="286014" y="68792"/>
                    <a:pt x="304800" y="58057"/>
                  </a:cubicBezTo>
                  <a:cubicBezTo>
                    <a:pt x="319946" y="49402"/>
                    <a:pt x="332402" y="36113"/>
                    <a:pt x="348343" y="29028"/>
                  </a:cubicBezTo>
                  <a:cubicBezTo>
                    <a:pt x="376304" y="16601"/>
                    <a:pt x="435428" y="0"/>
                    <a:pt x="435428" y="0"/>
                  </a:cubicBezTo>
                  <a:cubicBezTo>
                    <a:pt x="445104" y="14514"/>
                    <a:pt x="478971" y="77409"/>
                    <a:pt x="508000" y="72571"/>
                  </a:cubicBezTo>
                  <a:cubicBezTo>
                    <a:pt x="528247" y="69196"/>
                    <a:pt x="532856" y="37522"/>
                    <a:pt x="551543" y="29028"/>
                  </a:cubicBezTo>
                  <a:cubicBezTo>
                    <a:pt x="587863" y="12519"/>
                    <a:pt x="667657" y="0"/>
                    <a:pt x="667657" y="0"/>
                  </a:cubicBezTo>
                  <a:cubicBezTo>
                    <a:pt x="678193" y="1756"/>
                    <a:pt x="774466" y="13148"/>
                    <a:pt x="798286" y="29028"/>
                  </a:cubicBezTo>
                  <a:cubicBezTo>
                    <a:pt x="815365" y="40414"/>
                    <a:pt x="823885" y="62603"/>
                    <a:pt x="841828" y="72571"/>
                  </a:cubicBezTo>
                  <a:cubicBezTo>
                    <a:pt x="868576" y="87431"/>
                    <a:pt x="928914" y="101600"/>
                    <a:pt x="928914" y="101600"/>
                  </a:cubicBezTo>
                  <a:cubicBezTo>
                    <a:pt x="1006324" y="96762"/>
                    <a:pt x="1083967" y="94803"/>
                    <a:pt x="1161143" y="87085"/>
                  </a:cubicBezTo>
                  <a:cubicBezTo>
                    <a:pt x="1180992" y="85100"/>
                    <a:pt x="1199252" y="72571"/>
                    <a:pt x="1219200" y="72571"/>
                  </a:cubicBezTo>
                  <a:cubicBezTo>
                    <a:pt x="1248629" y="72571"/>
                    <a:pt x="1277257" y="82247"/>
                    <a:pt x="1306286" y="87085"/>
                  </a:cubicBezTo>
                  <a:cubicBezTo>
                    <a:pt x="1436913" y="174172"/>
                    <a:pt x="1349828" y="154819"/>
                    <a:pt x="1436914" y="116114"/>
                  </a:cubicBezTo>
                  <a:cubicBezTo>
                    <a:pt x="1464876" y="103686"/>
                    <a:pt x="1494971" y="96761"/>
                    <a:pt x="1524000" y="87085"/>
                  </a:cubicBezTo>
                  <a:lnTo>
                    <a:pt x="1567543" y="72571"/>
                  </a:lnTo>
                  <a:lnTo>
                    <a:pt x="1611086" y="58057"/>
                  </a:lnTo>
                  <a:cubicBezTo>
                    <a:pt x="1630438" y="62895"/>
                    <a:pt x="1650036" y="66839"/>
                    <a:pt x="1669143" y="72571"/>
                  </a:cubicBezTo>
                  <a:cubicBezTo>
                    <a:pt x="1698451" y="81364"/>
                    <a:pt x="1756228" y="101600"/>
                    <a:pt x="1756228" y="101600"/>
                  </a:cubicBezTo>
                  <a:cubicBezTo>
                    <a:pt x="1928274" y="67189"/>
                    <a:pt x="1750031" y="112418"/>
                    <a:pt x="1872343" y="58057"/>
                  </a:cubicBezTo>
                  <a:cubicBezTo>
                    <a:pt x="1900304" y="45630"/>
                    <a:pt x="1959428" y="29028"/>
                    <a:pt x="1959428" y="29028"/>
                  </a:cubicBezTo>
                  <a:cubicBezTo>
                    <a:pt x="1973942" y="38704"/>
                    <a:pt x="1990636" y="45722"/>
                    <a:pt x="2002971" y="58057"/>
                  </a:cubicBezTo>
                  <a:cubicBezTo>
                    <a:pt x="2050539" y="105625"/>
                    <a:pt x="2045047" y="101600"/>
                    <a:pt x="2017486" y="101600"/>
                  </a:cubicBezTo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図形グループ 22"/>
          <p:cNvGrpSpPr/>
          <p:nvPr/>
        </p:nvGrpSpPr>
        <p:grpSpPr>
          <a:xfrm>
            <a:off x="4044097" y="3379015"/>
            <a:ext cx="2497380" cy="1065892"/>
            <a:chOff x="4044097" y="3379015"/>
            <a:chExt cx="2497380" cy="1065892"/>
          </a:xfrm>
        </p:grpSpPr>
        <p:sp>
          <p:nvSpPr>
            <p:cNvPr id="21" name="フリーフォーム 20"/>
            <p:cNvSpPr/>
            <p:nvPr/>
          </p:nvSpPr>
          <p:spPr>
            <a:xfrm>
              <a:off x="4044097" y="3379015"/>
              <a:ext cx="2038504" cy="148841"/>
            </a:xfrm>
            <a:custGeom>
              <a:avLst/>
              <a:gdLst>
                <a:gd name="connsiteX0" fmla="*/ 0 w 2038504"/>
                <a:gd name="connsiteY0" fmla="*/ 72571 h 148841"/>
                <a:gd name="connsiteX1" fmla="*/ 58057 w 2038504"/>
                <a:gd name="connsiteY1" fmla="*/ 43543 h 148841"/>
                <a:gd name="connsiteX2" fmla="*/ 130628 w 2038504"/>
                <a:gd name="connsiteY2" fmla="*/ 130628 h 148841"/>
                <a:gd name="connsiteX3" fmla="*/ 203200 w 2038504"/>
                <a:gd name="connsiteY3" fmla="*/ 116114 h 148841"/>
                <a:gd name="connsiteX4" fmla="*/ 246743 w 2038504"/>
                <a:gd name="connsiteY4" fmla="*/ 87085 h 148841"/>
                <a:gd name="connsiteX5" fmla="*/ 304800 w 2038504"/>
                <a:gd name="connsiteY5" fmla="*/ 58057 h 148841"/>
                <a:gd name="connsiteX6" fmla="*/ 348343 w 2038504"/>
                <a:gd name="connsiteY6" fmla="*/ 29028 h 148841"/>
                <a:gd name="connsiteX7" fmla="*/ 435428 w 2038504"/>
                <a:gd name="connsiteY7" fmla="*/ 0 h 148841"/>
                <a:gd name="connsiteX8" fmla="*/ 508000 w 2038504"/>
                <a:gd name="connsiteY8" fmla="*/ 72571 h 148841"/>
                <a:gd name="connsiteX9" fmla="*/ 551543 w 2038504"/>
                <a:gd name="connsiteY9" fmla="*/ 29028 h 148841"/>
                <a:gd name="connsiteX10" fmla="*/ 667657 w 2038504"/>
                <a:gd name="connsiteY10" fmla="*/ 0 h 148841"/>
                <a:gd name="connsiteX11" fmla="*/ 798286 w 2038504"/>
                <a:gd name="connsiteY11" fmla="*/ 29028 h 148841"/>
                <a:gd name="connsiteX12" fmla="*/ 841828 w 2038504"/>
                <a:gd name="connsiteY12" fmla="*/ 72571 h 148841"/>
                <a:gd name="connsiteX13" fmla="*/ 928914 w 2038504"/>
                <a:gd name="connsiteY13" fmla="*/ 101600 h 148841"/>
                <a:gd name="connsiteX14" fmla="*/ 1161143 w 2038504"/>
                <a:gd name="connsiteY14" fmla="*/ 87085 h 148841"/>
                <a:gd name="connsiteX15" fmla="*/ 1219200 w 2038504"/>
                <a:gd name="connsiteY15" fmla="*/ 72571 h 148841"/>
                <a:gd name="connsiteX16" fmla="*/ 1306286 w 2038504"/>
                <a:gd name="connsiteY16" fmla="*/ 87085 h 148841"/>
                <a:gd name="connsiteX17" fmla="*/ 1436914 w 2038504"/>
                <a:gd name="connsiteY17" fmla="*/ 116114 h 148841"/>
                <a:gd name="connsiteX18" fmla="*/ 1524000 w 2038504"/>
                <a:gd name="connsiteY18" fmla="*/ 87085 h 148841"/>
                <a:gd name="connsiteX19" fmla="*/ 1567543 w 2038504"/>
                <a:gd name="connsiteY19" fmla="*/ 72571 h 148841"/>
                <a:gd name="connsiteX20" fmla="*/ 1611086 w 2038504"/>
                <a:gd name="connsiteY20" fmla="*/ 58057 h 148841"/>
                <a:gd name="connsiteX21" fmla="*/ 1669143 w 2038504"/>
                <a:gd name="connsiteY21" fmla="*/ 72571 h 148841"/>
                <a:gd name="connsiteX22" fmla="*/ 1756228 w 2038504"/>
                <a:gd name="connsiteY22" fmla="*/ 101600 h 148841"/>
                <a:gd name="connsiteX23" fmla="*/ 1872343 w 2038504"/>
                <a:gd name="connsiteY23" fmla="*/ 58057 h 148841"/>
                <a:gd name="connsiteX24" fmla="*/ 1959428 w 2038504"/>
                <a:gd name="connsiteY24" fmla="*/ 29028 h 148841"/>
                <a:gd name="connsiteX25" fmla="*/ 2002971 w 2038504"/>
                <a:gd name="connsiteY25" fmla="*/ 58057 h 148841"/>
                <a:gd name="connsiteX26" fmla="*/ 2017486 w 2038504"/>
                <a:gd name="connsiteY26" fmla="*/ 101600 h 148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38504" h="148841">
                  <a:moveTo>
                    <a:pt x="0" y="72571"/>
                  </a:moveTo>
                  <a:cubicBezTo>
                    <a:pt x="19352" y="62895"/>
                    <a:pt x="36638" y="40483"/>
                    <a:pt x="58057" y="43543"/>
                  </a:cubicBezTo>
                  <a:cubicBezTo>
                    <a:pt x="78645" y="46484"/>
                    <a:pt x="120205" y="114993"/>
                    <a:pt x="130628" y="130628"/>
                  </a:cubicBezTo>
                  <a:cubicBezTo>
                    <a:pt x="154819" y="125790"/>
                    <a:pt x="180101" y="124776"/>
                    <a:pt x="203200" y="116114"/>
                  </a:cubicBezTo>
                  <a:cubicBezTo>
                    <a:pt x="219533" y="109989"/>
                    <a:pt x="231597" y="95740"/>
                    <a:pt x="246743" y="87085"/>
                  </a:cubicBezTo>
                  <a:cubicBezTo>
                    <a:pt x="265529" y="76350"/>
                    <a:pt x="286014" y="68792"/>
                    <a:pt x="304800" y="58057"/>
                  </a:cubicBezTo>
                  <a:cubicBezTo>
                    <a:pt x="319946" y="49402"/>
                    <a:pt x="332402" y="36113"/>
                    <a:pt x="348343" y="29028"/>
                  </a:cubicBezTo>
                  <a:cubicBezTo>
                    <a:pt x="376304" y="16601"/>
                    <a:pt x="435428" y="0"/>
                    <a:pt x="435428" y="0"/>
                  </a:cubicBezTo>
                  <a:cubicBezTo>
                    <a:pt x="445104" y="14514"/>
                    <a:pt x="478971" y="77409"/>
                    <a:pt x="508000" y="72571"/>
                  </a:cubicBezTo>
                  <a:cubicBezTo>
                    <a:pt x="528247" y="69196"/>
                    <a:pt x="532856" y="37522"/>
                    <a:pt x="551543" y="29028"/>
                  </a:cubicBezTo>
                  <a:cubicBezTo>
                    <a:pt x="587863" y="12519"/>
                    <a:pt x="667657" y="0"/>
                    <a:pt x="667657" y="0"/>
                  </a:cubicBezTo>
                  <a:cubicBezTo>
                    <a:pt x="678193" y="1756"/>
                    <a:pt x="774466" y="13148"/>
                    <a:pt x="798286" y="29028"/>
                  </a:cubicBezTo>
                  <a:cubicBezTo>
                    <a:pt x="815365" y="40414"/>
                    <a:pt x="823885" y="62603"/>
                    <a:pt x="841828" y="72571"/>
                  </a:cubicBezTo>
                  <a:cubicBezTo>
                    <a:pt x="868576" y="87431"/>
                    <a:pt x="928914" y="101600"/>
                    <a:pt x="928914" y="101600"/>
                  </a:cubicBezTo>
                  <a:cubicBezTo>
                    <a:pt x="1006324" y="96762"/>
                    <a:pt x="1083967" y="94803"/>
                    <a:pt x="1161143" y="87085"/>
                  </a:cubicBezTo>
                  <a:cubicBezTo>
                    <a:pt x="1180992" y="85100"/>
                    <a:pt x="1199252" y="72571"/>
                    <a:pt x="1219200" y="72571"/>
                  </a:cubicBezTo>
                  <a:cubicBezTo>
                    <a:pt x="1248629" y="72571"/>
                    <a:pt x="1277257" y="82247"/>
                    <a:pt x="1306286" y="87085"/>
                  </a:cubicBezTo>
                  <a:cubicBezTo>
                    <a:pt x="1436913" y="174172"/>
                    <a:pt x="1349828" y="154819"/>
                    <a:pt x="1436914" y="116114"/>
                  </a:cubicBezTo>
                  <a:cubicBezTo>
                    <a:pt x="1464876" y="103686"/>
                    <a:pt x="1494971" y="96761"/>
                    <a:pt x="1524000" y="87085"/>
                  </a:cubicBezTo>
                  <a:lnTo>
                    <a:pt x="1567543" y="72571"/>
                  </a:lnTo>
                  <a:lnTo>
                    <a:pt x="1611086" y="58057"/>
                  </a:lnTo>
                  <a:cubicBezTo>
                    <a:pt x="1630438" y="62895"/>
                    <a:pt x="1650036" y="66839"/>
                    <a:pt x="1669143" y="72571"/>
                  </a:cubicBezTo>
                  <a:cubicBezTo>
                    <a:pt x="1698451" y="81364"/>
                    <a:pt x="1756228" y="101600"/>
                    <a:pt x="1756228" y="101600"/>
                  </a:cubicBezTo>
                  <a:cubicBezTo>
                    <a:pt x="1928274" y="67189"/>
                    <a:pt x="1750031" y="112418"/>
                    <a:pt x="1872343" y="58057"/>
                  </a:cubicBezTo>
                  <a:cubicBezTo>
                    <a:pt x="1900304" y="45630"/>
                    <a:pt x="1959428" y="29028"/>
                    <a:pt x="1959428" y="29028"/>
                  </a:cubicBezTo>
                  <a:cubicBezTo>
                    <a:pt x="1973942" y="38704"/>
                    <a:pt x="1990636" y="45722"/>
                    <a:pt x="2002971" y="58057"/>
                  </a:cubicBezTo>
                  <a:cubicBezTo>
                    <a:pt x="2050539" y="105625"/>
                    <a:pt x="2045047" y="101600"/>
                    <a:pt x="2017486" y="101600"/>
                  </a:cubicBezTo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リーフォーム 21"/>
            <p:cNvSpPr/>
            <p:nvPr/>
          </p:nvSpPr>
          <p:spPr>
            <a:xfrm>
              <a:off x="5787851" y="3416440"/>
              <a:ext cx="753626" cy="1028467"/>
            </a:xfrm>
            <a:custGeom>
              <a:avLst/>
              <a:gdLst>
                <a:gd name="connsiteX0" fmla="*/ 0 w 753626"/>
                <a:gd name="connsiteY0" fmla="*/ 753626 h 1028467"/>
                <a:gd name="connsiteX1" fmla="*/ 743578 w 753626"/>
                <a:gd name="connsiteY1" fmla="*/ 813916 h 1028467"/>
                <a:gd name="connsiteX2" fmla="*/ 753626 w 753626"/>
                <a:gd name="connsiteY2" fmla="*/ 753626 h 1028467"/>
                <a:gd name="connsiteX3" fmla="*/ 743578 w 753626"/>
                <a:gd name="connsiteY3" fmla="*/ 612949 h 1028467"/>
                <a:gd name="connsiteX4" fmla="*/ 713433 w 753626"/>
                <a:gd name="connsiteY4" fmla="*/ 512465 h 1028467"/>
                <a:gd name="connsiteX5" fmla="*/ 703384 w 753626"/>
                <a:gd name="connsiteY5" fmla="*/ 482320 h 1028467"/>
                <a:gd name="connsiteX6" fmla="*/ 693336 w 753626"/>
                <a:gd name="connsiteY6" fmla="*/ 452175 h 1028467"/>
                <a:gd name="connsiteX7" fmla="*/ 653142 w 753626"/>
                <a:gd name="connsiteY7" fmla="*/ 391885 h 1028467"/>
                <a:gd name="connsiteX8" fmla="*/ 612949 w 753626"/>
                <a:gd name="connsiteY8" fmla="*/ 331595 h 1028467"/>
                <a:gd name="connsiteX9" fmla="*/ 562707 w 753626"/>
                <a:gd name="connsiteY9" fmla="*/ 281353 h 1028467"/>
                <a:gd name="connsiteX10" fmla="*/ 542611 w 753626"/>
                <a:gd name="connsiteY10" fmla="*/ 251208 h 1028467"/>
                <a:gd name="connsiteX11" fmla="*/ 482320 w 753626"/>
                <a:gd name="connsiteY11" fmla="*/ 211015 h 1028467"/>
                <a:gd name="connsiteX12" fmla="*/ 462224 w 753626"/>
                <a:gd name="connsiteY12" fmla="*/ 180870 h 1028467"/>
                <a:gd name="connsiteX13" fmla="*/ 432079 w 753626"/>
                <a:gd name="connsiteY13" fmla="*/ 160773 h 1028467"/>
                <a:gd name="connsiteX14" fmla="*/ 391885 w 753626"/>
                <a:gd name="connsiteY14" fmla="*/ 100483 h 1028467"/>
                <a:gd name="connsiteX15" fmla="*/ 381837 w 753626"/>
                <a:gd name="connsiteY15" fmla="*/ 70338 h 1028467"/>
                <a:gd name="connsiteX16" fmla="*/ 361740 w 753626"/>
                <a:gd name="connsiteY16" fmla="*/ 100483 h 1028467"/>
                <a:gd name="connsiteX17" fmla="*/ 381837 w 753626"/>
                <a:gd name="connsiteY17" fmla="*/ 311498 h 1028467"/>
                <a:gd name="connsiteX18" fmla="*/ 391885 w 753626"/>
                <a:gd name="connsiteY18" fmla="*/ 422030 h 1028467"/>
                <a:gd name="connsiteX19" fmla="*/ 411982 w 753626"/>
                <a:gd name="connsiteY19" fmla="*/ 90435 h 1028467"/>
                <a:gd name="connsiteX20" fmla="*/ 422030 w 753626"/>
                <a:gd name="connsiteY20" fmla="*/ 0 h 1028467"/>
                <a:gd name="connsiteX21" fmla="*/ 442127 w 753626"/>
                <a:gd name="connsiteY21" fmla="*/ 30145 h 1028467"/>
                <a:gd name="connsiteX22" fmla="*/ 502417 w 753626"/>
                <a:gd name="connsiteY22" fmla="*/ 50241 h 1028467"/>
                <a:gd name="connsiteX23" fmla="*/ 542611 w 753626"/>
                <a:gd name="connsiteY23" fmla="*/ 60290 h 1028467"/>
                <a:gd name="connsiteX24" fmla="*/ 703384 w 753626"/>
                <a:gd name="connsiteY24" fmla="*/ 80386 h 1028467"/>
                <a:gd name="connsiteX25" fmla="*/ 673239 w 753626"/>
                <a:gd name="connsiteY25" fmla="*/ 100483 h 1028467"/>
                <a:gd name="connsiteX26" fmla="*/ 462224 w 753626"/>
                <a:gd name="connsiteY26" fmla="*/ 80386 h 1028467"/>
                <a:gd name="connsiteX27" fmla="*/ 432079 w 753626"/>
                <a:gd name="connsiteY27" fmla="*/ 70338 h 102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53626" h="1028467">
                  <a:moveTo>
                    <a:pt x="0" y="753626"/>
                  </a:moveTo>
                  <a:cubicBezTo>
                    <a:pt x="645599" y="975250"/>
                    <a:pt x="605188" y="1211786"/>
                    <a:pt x="743578" y="813916"/>
                  </a:cubicBezTo>
                  <a:cubicBezTo>
                    <a:pt x="750271" y="794673"/>
                    <a:pt x="750277" y="773723"/>
                    <a:pt x="753626" y="753626"/>
                  </a:cubicBezTo>
                  <a:cubicBezTo>
                    <a:pt x="750277" y="706734"/>
                    <a:pt x="748770" y="659673"/>
                    <a:pt x="743578" y="612949"/>
                  </a:cubicBezTo>
                  <a:cubicBezTo>
                    <a:pt x="741048" y="590178"/>
                    <a:pt x="718481" y="527608"/>
                    <a:pt x="713433" y="512465"/>
                  </a:cubicBezTo>
                  <a:lnTo>
                    <a:pt x="703384" y="482320"/>
                  </a:lnTo>
                  <a:cubicBezTo>
                    <a:pt x="700035" y="472272"/>
                    <a:pt x="699211" y="460988"/>
                    <a:pt x="693336" y="452175"/>
                  </a:cubicBezTo>
                  <a:lnTo>
                    <a:pt x="653142" y="391885"/>
                  </a:lnTo>
                  <a:cubicBezTo>
                    <a:pt x="635484" y="338909"/>
                    <a:pt x="654765" y="381774"/>
                    <a:pt x="612949" y="331595"/>
                  </a:cubicBezTo>
                  <a:cubicBezTo>
                    <a:pt x="571081" y="281353"/>
                    <a:pt x="617973" y="318197"/>
                    <a:pt x="562707" y="281353"/>
                  </a:cubicBezTo>
                  <a:cubicBezTo>
                    <a:pt x="556008" y="271305"/>
                    <a:pt x="551700" y="259160"/>
                    <a:pt x="542611" y="251208"/>
                  </a:cubicBezTo>
                  <a:cubicBezTo>
                    <a:pt x="524434" y="235303"/>
                    <a:pt x="482320" y="211015"/>
                    <a:pt x="482320" y="211015"/>
                  </a:cubicBezTo>
                  <a:cubicBezTo>
                    <a:pt x="475621" y="200967"/>
                    <a:pt x="470763" y="189409"/>
                    <a:pt x="462224" y="180870"/>
                  </a:cubicBezTo>
                  <a:cubicBezTo>
                    <a:pt x="453685" y="172330"/>
                    <a:pt x="440032" y="169862"/>
                    <a:pt x="432079" y="160773"/>
                  </a:cubicBezTo>
                  <a:cubicBezTo>
                    <a:pt x="416174" y="142596"/>
                    <a:pt x="391885" y="100483"/>
                    <a:pt x="391885" y="100483"/>
                  </a:cubicBezTo>
                  <a:cubicBezTo>
                    <a:pt x="388536" y="90435"/>
                    <a:pt x="392429" y="70338"/>
                    <a:pt x="381837" y="70338"/>
                  </a:cubicBezTo>
                  <a:cubicBezTo>
                    <a:pt x="369760" y="70338"/>
                    <a:pt x="362410" y="88425"/>
                    <a:pt x="361740" y="100483"/>
                  </a:cubicBezTo>
                  <a:cubicBezTo>
                    <a:pt x="354671" y="227737"/>
                    <a:pt x="370986" y="219262"/>
                    <a:pt x="381837" y="311498"/>
                  </a:cubicBezTo>
                  <a:cubicBezTo>
                    <a:pt x="386160" y="348241"/>
                    <a:pt x="388536" y="385186"/>
                    <a:pt x="391885" y="422030"/>
                  </a:cubicBezTo>
                  <a:cubicBezTo>
                    <a:pt x="426505" y="283560"/>
                    <a:pt x="394442" y="423700"/>
                    <a:pt x="411982" y="90435"/>
                  </a:cubicBezTo>
                  <a:cubicBezTo>
                    <a:pt x="413576" y="60146"/>
                    <a:pt x="418681" y="30145"/>
                    <a:pt x="422030" y="0"/>
                  </a:cubicBezTo>
                  <a:cubicBezTo>
                    <a:pt x="428729" y="10048"/>
                    <a:pt x="431886" y="23744"/>
                    <a:pt x="442127" y="30145"/>
                  </a:cubicBezTo>
                  <a:cubicBezTo>
                    <a:pt x="460091" y="41372"/>
                    <a:pt x="481866" y="45103"/>
                    <a:pt x="502417" y="50241"/>
                  </a:cubicBezTo>
                  <a:cubicBezTo>
                    <a:pt x="515815" y="53591"/>
                    <a:pt x="529023" y="57819"/>
                    <a:pt x="542611" y="60290"/>
                  </a:cubicBezTo>
                  <a:cubicBezTo>
                    <a:pt x="587668" y="68482"/>
                    <a:pt x="660238" y="75592"/>
                    <a:pt x="703384" y="80386"/>
                  </a:cubicBezTo>
                  <a:cubicBezTo>
                    <a:pt x="693336" y="87085"/>
                    <a:pt x="685295" y="99774"/>
                    <a:pt x="673239" y="100483"/>
                  </a:cubicBezTo>
                  <a:cubicBezTo>
                    <a:pt x="615043" y="103907"/>
                    <a:pt x="525647" y="89447"/>
                    <a:pt x="462224" y="80386"/>
                  </a:cubicBezTo>
                  <a:lnTo>
                    <a:pt x="432079" y="70338"/>
                  </a:lnTo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835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1214" y="377695"/>
            <a:ext cx="9603275" cy="1049235"/>
          </a:xfrm>
        </p:spPr>
        <p:txBody>
          <a:bodyPr>
            <a:normAutofit/>
          </a:bodyPr>
          <a:lstStyle/>
          <a:p>
            <a:r>
              <a:rPr kumimoji="1" lang="en-US" altLang="ja-JP" sz="5400" dirty="0" err="1" smtClean="0"/>
              <a:t>EXample</a:t>
            </a:r>
            <a:endParaRPr kumimoji="1" lang="ja-JP" altLang="en-US" sz="5400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461215" y="1232462"/>
            <a:ext cx="96032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" name="正方形/長方形 6"/>
          <p:cNvSpPr/>
          <p:nvPr/>
        </p:nvSpPr>
        <p:spPr>
          <a:xfrm>
            <a:off x="1138114" y="1506443"/>
            <a:ext cx="10197547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994614" y="2738906"/>
            <a:ext cx="226302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79452" y="2948903"/>
            <a:ext cx="2278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</a:rPr>
              <a:t>MAX_ITER = 17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717" y="0"/>
            <a:ext cx="7997383" cy="68580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93" y="-30258"/>
            <a:ext cx="11359253" cy="6851049"/>
          </a:xfrm>
          <a:prstGeom prst="rect">
            <a:avLst/>
          </a:prstGeom>
        </p:spPr>
      </p:pic>
      <p:grpSp>
        <p:nvGrpSpPr>
          <p:cNvPr id="11" name="図形グループ 10"/>
          <p:cNvGrpSpPr/>
          <p:nvPr/>
        </p:nvGrpSpPr>
        <p:grpSpPr>
          <a:xfrm>
            <a:off x="1729328" y="1365029"/>
            <a:ext cx="7404211" cy="2156449"/>
            <a:chOff x="1729328" y="1365029"/>
            <a:chExt cx="7404211" cy="2156449"/>
          </a:xfrm>
        </p:grpSpPr>
        <p:sp>
          <p:nvSpPr>
            <p:cNvPr id="20" name="フリーフォーム 19"/>
            <p:cNvSpPr/>
            <p:nvPr/>
          </p:nvSpPr>
          <p:spPr>
            <a:xfrm>
              <a:off x="3429947" y="1365029"/>
              <a:ext cx="2038504" cy="148841"/>
            </a:xfrm>
            <a:custGeom>
              <a:avLst/>
              <a:gdLst>
                <a:gd name="connsiteX0" fmla="*/ 0 w 2038504"/>
                <a:gd name="connsiteY0" fmla="*/ 72571 h 148841"/>
                <a:gd name="connsiteX1" fmla="*/ 58057 w 2038504"/>
                <a:gd name="connsiteY1" fmla="*/ 43543 h 148841"/>
                <a:gd name="connsiteX2" fmla="*/ 130628 w 2038504"/>
                <a:gd name="connsiteY2" fmla="*/ 130628 h 148841"/>
                <a:gd name="connsiteX3" fmla="*/ 203200 w 2038504"/>
                <a:gd name="connsiteY3" fmla="*/ 116114 h 148841"/>
                <a:gd name="connsiteX4" fmla="*/ 246743 w 2038504"/>
                <a:gd name="connsiteY4" fmla="*/ 87085 h 148841"/>
                <a:gd name="connsiteX5" fmla="*/ 304800 w 2038504"/>
                <a:gd name="connsiteY5" fmla="*/ 58057 h 148841"/>
                <a:gd name="connsiteX6" fmla="*/ 348343 w 2038504"/>
                <a:gd name="connsiteY6" fmla="*/ 29028 h 148841"/>
                <a:gd name="connsiteX7" fmla="*/ 435428 w 2038504"/>
                <a:gd name="connsiteY7" fmla="*/ 0 h 148841"/>
                <a:gd name="connsiteX8" fmla="*/ 508000 w 2038504"/>
                <a:gd name="connsiteY8" fmla="*/ 72571 h 148841"/>
                <a:gd name="connsiteX9" fmla="*/ 551543 w 2038504"/>
                <a:gd name="connsiteY9" fmla="*/ 29028 h 148841"/>
                <a:gd name="connsiteX10" fmla="*/ 667657 w 2038504"/>
                <a:gd name="connsiteY10" fmla="*/ 0 h 148841"/>
                <a:gd name="connsiteX11" fmla="*/ 798286 w 2038504"/>
                <a:gd name="connsiteY11" fmla="*/ 29028 h 148841"/>
                <a:gd name="connsiteX12" fmla="*/ 841828 w 2038504"/>
                <a:gd name="connsiteY12" fmla="*/ 72571 h 148841"/>
                <a:gd name="connsiteX13" fmla="*/ 928914 w 2038504"/>
                <a:gd name="connsiteY13" fmla="*/ 101600 h 148841"/>
                <a:gd name="connsiteX14" fmla="*/ 1161143 w 2038504"/>
                <a:gd name="connsiteY14" fmla="*/ 87085 h 148841"/>
                <a:gd name="connsiteX15" fmla="*/ 1219200 w 2038504"/>
                <a:gd name="connsiteY15" fmla="*/ 72571 h 148841"/>
                <a:gd name="connsiteX16" fmla="*/ 1306286 w 2038504"/>
                <a:gd name="connsiteY16" fmla="*/ 87085 h 148841"/>
                <a:gd name="connsiteX17" fmla="*/ 1436914 w 2038504"/>
                <a:gd name="connsiteY17" fmla="*/ 116114 h 148841"/>
                <a:gd name="connsiteX18" fmla="*/ 1524000 w 2038504"/>
                <a:gd name="connsiteY18" fmla="*/ 87085 h 148841"/>
                <a:gd name="connsiteX19" fmla="*/ 1567543 w 2038504"/>
                <a:gd name="connsiteY19" fmla="*/ 72571 h 148841"/>
                <a:gd name="connsiteX20" fmla="*/ 1611086 w 2038504"/>
                <a:gd name="connsiteY20" fmla="*/ 58057 h 148841"/>
                <a:gd name="connsiteX21" fmla="*/ 1669143 w 2038504"/>
                <a:gd name="connsiteY21" fmla="*/ 72571 h 148841"/>
                <a:gd name="connsiteX22" fmla="*/ 1756228 w 2038504"/>
                <a:gd name="connsiteY22" fmla="*/ 101600 h 148841"/>
                <a:gd name="connsiteX23" fmla="*/ 1872343 w 2038504"/>
                <a:gd name="connsiteY23" fmla="*/ 58057 h 148841"/>
                <a:gd name="connsiteX24" fmla="*/ 1959428 w 2038504"/>
                <a:gd name="connsiteY24" fmla="*/ 29028 h 148841"/>
                <a:gd name="connsiteX25" fmla="*/ 2002971 w 2038504"/>
                <a:gd name="connsiteY25" fmla="*/ 58057 h 148841"/>
                <a:gd name="connsiteX26" fmla="*/ 2017486 w 2038504"/>
                <a:gd name="connsiteY26" fmla="*/ 101600 h 148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38504" h="148841">
                  <a:moveTo>
                    <a:pt x="0" y="72571"/>
                  </a:moveTo>
                  <a:cubicBezTo>
                    <a:pt x="19352" y="62895"/>
                    <a:pt x="36638" y="40483"/>
                    <a:pt x="58057" y="43543"/>
                  </a:cubicBezTo>
                  <a:cubicBezTo>
                    <a:pt x="78645" y="46484"/>
                    <a:pt x="120205" y="114993"/>
                    <a:pt x="130628" y="130628"/>
                  </a:cubicBezTo>
                  <a:cubicBezTo>
                    <a:pt x="154819" y="125790"/>
                    <a:pt x="180101" y="124776"/>
                    <a:pt x="203200" y="116114"/>
                  </a:cubicBezTo>
                  <a:cubicBezTo>
                    <a:pt x="219533" y="109989"/>
                    <a:pt x="231597" y="95740"/>
                    <a:pt x="246743" y="87085"/>
                  </a:cubicBezTo>
                  <a:cubicBezTo>
                    <a:pt x="265529" y="76350"/>
                    <a:pt x="286014" y="68792"/>
                    <a:pt x="304800" y="58057"/>
                  </a:cubicBezTo>
                  <a:cubicBezTo>
                    <a:pt x="319946" y="49402"/>
                    <a:pt x="332402" y="36113"/>
                    <a:pt x="348343" y="29028"/>
                  </a:cubicBezTo>
                  <a:cubicBezTo>
                    <a:pt x="376304" y="16601"/>
                    <a:pt x="435428" y="0"/>
                    <a:pt x="435428" y="0"/>
                  </a:cubicBezTo>
                  <a:cubicBezTo>
                    <a:pt x="445104" y="14514"/>
                    <a:pt x="478971" y="77409"/>
                    <a:pt x="508000" y="72571"/>
                  </a:cubicBezTo>
                  <a:cubicBezTo>
                    <a:pt x="528247" y="69196"/>
                    <a:pt x="532856" y="37522"/>
                    <a:pt x="551543" y="29028"/>
                  </a:cubicBezTo>
                  <a:cubicBezTo>
                    <a:pt x="587863" y="12519"/>
                    <a:pt x="667657" y="0"/>
                    <a:pt x="667657" y="0"/>
                  </a:cubicBezTo>
                  <a:cubicBezTo>
                    <a:pt x="678193" y="1756"/>
                    <a:pt x="774466" y="13148"/>
                    <a:pt x="798286" y="29028"/>
                  </a:cubicBezTo>
                  <a:cubicBezTo>
                    <a:pt x="815365" y="40414"/>
                    <a:pt x="823885" y="62603"/>
                    <a:pt x="841828" y="72571"/>
                  </a:cubicBezTo>
                  <a:cubicBezTo>
                    <a:pt x="868576" y="87431"/>
                    <a:pt x="928914" y="101600"/>
                    <a:pt x="928914" y="101600"/>
                  </a:cubicBezTo>
                  <a:cubicBezTo>
                    <a:pt x="1006324" y="96762"/>
                    <a:pt x="1083967" y="94803"/>
                    <a:pt x="1161143" y="87085"/>
                  </a:cubicBezTo>
                  <a:cubicBezTo>
                    <a:pt x="1180992" y="85100"/>
                    <a:pt x="1199252" y="72571"/>
                    <a:pt x="1219200" y="72571"/>
                  </a:cubicBezTo>
                  <a:cubicBezTo>
                    <a:pt x="1248629" y="72571"/>
                    <a:pt x="1277257" y="82247"/>
                    <a:pt x="1306286" y="87085"/>
                  </a:cubicBezTo>
                  <a:cubicBezTo>
                    <a:pt x="1436913" y="174172"/>
                    <a:pt x="1349828" y="154819"/>
                    <a:pt x="1436914" y="116114"/>
                  </a:cubicBezTo>
                  <a:cubicBezTo>
                    <a:pt x="1464876" y="103686"/>
                    <a:pt x="1494971" y="96761"/>
                    <a:pt x="1524000" y="87085"/>
                  </a:cubicBezTo>
                  <a:lnTo>
                    <a:pt x="1567543" y="72571"/>
                  </a:lnTo>
                  <a:lnTo>
                    <a:pt x="1611086" y="58057"/>
                  </a:lnTo>
                  <a:cubicBezTo>
                    <a:pt x="1630438" y="62895"/>
                    <a:pt x="1650036" y="66839"/>
                    <a:pt x="1669143" y="72571"/>
                  </a:cubicBezTo>
                  <a:cubicBezTo>
                    <a:pt x="1698451" y="81364"/>
                    <a:pt x="1756228" y="101600"/>
                    <a:pt x="1756228" y="101600"/>
                  </a:cubicBezTo>
                  <a:cubicBezTo>
                    <a:pt x="1928274" y="67189"/>
                    <a:pt x="1750031" y="112418"/>
                    <a:pt x="1872343" y="58057"/>
                  </a:cubicBezTo>
                  <a:cubicBezTo>
                    <a:pt x="1900304" y="45630"/>
                    <a:pt x="1959428" y="29028"/>
                    <a:pt x="1959428" y="29028"/>
                  </a:cubicBezTo>
                  <a:cubicBezTo>
                    <a:pt x="1973942" y="38704"/>
                    <a:pt x="1990636" y="45722"/>
                    <a:pt x="2002971" y="58057"/>
                  </a:cubicBezTo>
                  <a:cubicBezTo>
                    <a:pt x="2050539" y="105625"/>
                    <a:pt x="2045047" y="101600"/>
                    <a:pt x="2017486" y="101600"/>
                  </a:cubicBezTo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フリーフォーム 20"/>
            <p:cNvSpPr/>
            <p:nvPr/>
          </p:nvSpPr>
          <p:spPr>
            <a:xfrm>
              <a:off x="3429947" y="1752683"/>
              <a:ext cx="2038504" cy="148841"/>
            </a:xfrm>
            <a:custGeom>
              <a:avLst/>
              <a:gdLst>
                <a:gd name="connsiteX0" fmla="*/ 0 w 2038504"/>
                <a:gd name="connsiteY0" fmla="*/ 72571 h 148841"/>
                <a:gd name="connsiteX1" fmla="*/ 58057 w 2038504"/>
                <a:gd name="connsiteY1" fmla="*/ 43543 h 148841"/>
                <a:gd name="connsiteX2" fmla="*/ 130628 w 2038504"/>
                <a:gd name="connsiteY2" fmla="*/ 130628 h 148841"/>
                <a:gd name="connsiteX3" fmla="*/ 203200 w 2038504"/>
                <a:gd name="connsiteY3" fmla="*/ 116114 h 148841"/>
                <a:gd name="connsiteX4" fmla="*/ 246743 w 2038504"/>
                <a:gd name="connsiteY4" fmla="*/ 87085 h 148841"/>
                <a:gd name="connsiteX5" fmla="*/ 304800 w 2038504"/>
                <a:gd name="connsiteY5" fmla="*/ 58057 h 148841"/>
                <a:gd name="connsiteX6" fmla="*/ 348343 w 2038504"/>
                <a:gd name="connsiteY6" fmla="*/ 29028 h 148841"/>
                <a:gd name="connsiteX7" fmla="*/ 435428 w 2038504"/>
                <a:gd name="connsiteY7" fmla="*/ 0 h 148841"/>
                <a:gd name="connsiteX8" fmla="*/ 508000 w 2038504"/>
                <a:gd name="connsiteY8" fmla="*/ 72571 h 148841"/>
                <a:gd name="connsiteX9" fmla="*/ 551543 w 2038504"/>
                <a:gd name="connsiteY9" fmla="*/ 29028 h 148841"/>
                <a:gd name="connsiteX10" fmla="*/ 667657 w 2038504"/>
                <a:gd name="connsiteY10" fmla="*/ 0 h 148841"/>
                <a:gd name="connsiteX11" fmla="*/ 798286 w 2038504"/>
                <a:gd name="connsiteY11" fmla="*/ 29028 h 148841"/>
                <a:gd name="connsiteX12" fmla="*/ 841828 w 2038504"/>
                <a:gd name="connsiteY12" fmla="*/ 72571 h 148841"/>
                <a:gd name="connsiteX13" fmla="*/ 928914 w 2038504"/>
                <a:gd name="connsiteY13" fmla="*/ 101600 h 148841"/>
                <a:gd name="connsiteX14" fmla="*/ 1161143 w 2038504"/>
                <a:gd name="connsiteY14" fmla="*/ 87085 h 148841"/>
                <a:gd name="connsiteX15" fmla="*/ 1219200 w 2038504"/>
                <a:gd name="connsiteY15" fmla="*/ 72571 h 148841"/>
                <a:gd name="connsiteX16" fmla="*/ 1306286 w 2038504"/>
                <a:gd name="connsiteY16" fmla="*/ 87085 h 148841"/>
                <a:gd name="connsiteX17" fmla="*/ 1436914 w 2038504"/>
                <a:gd name="connsiteY17" fmla="*/ 116114 h 148841"/>
                <a:gd name="connsiteX18" fmla="*/ 1524000 w 2038504"/>
                <a:gd name="connsiteY18" fmla="*/ 87085 h 148841"/>
                <a:gd name="connsiteX19" fmla="*/ 1567543 w 2038504"/>
                <a:gd name="connsiteY19" fmla="*/ 72571 h 148841"/>
                <a:gd name="connsiteX20" fmla="*/ 1611086 w 2038504"/>
                <a:gd name="connsiteY20" fmla="*/ 58057 h 148841"/>
                <a:gd name="connsiteX21" fmla="*/ 1669143 w 2038504"/>
                <a:gd name="connsiteY21" fmla="*/ 72571 h 148841"/>
                <a:gd name="connsiteX22" fmla="*/ 1756228 w 2038504"/>
                <a:gd name="connsiteY22" fmla="*/ 101600 h 148841"/>
                <a:gd name="connsiteX23" fmla="*/ 1872343 w 2038504"/>
                <a:gd name="connsiteY23" fmla="*/ 58057 h 148841"/>
                <a:gd name="connsiteX24" fmla="*/ 1959428 w 2038504"/>
                <a:gd name="connsiteY24" fmla="*/ 29028 h 148841"/>
                <a:gd name="connsiteX25" fmla="*/ 2002971 w 2038504"/>
                <a:gd name="connsiteY25" fmla="*/ 58057 h 148841"/>
                <a:gd name="connsiteX26" fmla="*/ 2017486 w 2038504"/>
                <a:gd name="connsiteY26" fmla="*/ 101600 h 148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38504" h="148841">
                  <a:moveTo>
                    <a:pt x="0" y="72571"/>
                  </a:moveTo>
                  <a:cubicBezTo>
                    <a:pt x="19352" y="62895"/>
                    <a:pt x="36638" y="40483"/>
                    <a:pt x="58057" y="43543"/>
                  </a:cubicBezTo>
                  <a:cubicBezTo>
                    <a:pt x="78645" y="46484"/>
                    <a:pt x="120205" y="114993"/>
                    <a:pt x="130628" y="130628"/>
                  </a:cubicBezTo>
                  <a:cubicBezTo>
                    <a:pt x="154819" y="125790"/>
                    <a:pt x="180101" y="124776"/>
                    <a:pt x="203200" y="116114"/>
                  </a:cubicBezTo>
                  <a:cubicBezTo>
                    <a:pt x="219533" y="109989"/>
                    <a:pt x="231597" y="95740"/>
                    <a:pt x="246743" y="87085"/>
                  </a:cubicBezTo>
                  <a:cubicBezTo>
                    <a:pt x="265529" y="76350"/>
                    <a:pt x="286014" y="68792"/>
                    <a:pt x="304800" y="58057"/>
                  </a:cubicBezTo>
                  <a:cubicBezTo>
                    <a:pt x="319946" y="49402"/>
                    <a:pt x="332402" y="36113"/>
                    <a:pt x="348343" y="29028"/>
                  </a:cubicBezTo>
                  <a:cubicBezTo>
                    <a:pt x="376304" y="16601"/>
                    <a:pt x="435428" y="0"/>
                    <a:pt x="435428" y="0"/>
                  </a:cubicBezTo>
                  <a:cubicBezTo>
                    <a:pt x="445104" y="14514"/>
                    <a:pt x="478971" y="77409"/>
                    <a:pt x="508000" y="72571"/>
                  </a:cubicBezTo>
                  <a:cubicBezTo>
                    <a:pt x="528247" y="69196"/>
                    <a:pt x="532856" y="37522"/>
                    <a:pt x="551543" y="29028"/>
                  </a:cubicBezTo>
                  <a:cubicBezTo>
                    <a:pt x="587863" y="12519"/>
                    <a:pt x="667657" y="0"/>
                    <a:pt x="667657" y="0"/>
                  </a:cubicBezTo>
                  <a:cubicBezTo>
                    <a:pt x="678193" y="1756"/>
                    <a:pt x="774466" y="13148"/>
                    <a:pt x="798286" y="29028"/>
                  </a:cubicBezTo>
                  <a:cubicBezTo>
                    <a:pt x="815365" y="40414"/>
                    <a:pt x="823885" y="62603"/>
                    <a:pt x="841828" y="72571"/>
                  </a:cubicBezTo>
                  <a:cubicBezTo>
                    <a:pt x="868576" y="87431"/>
                    <a:pt x="928914" y="101600"/>
                    <a:pt x="928914" y="101600"/>
                  </a:cubicBezTo>
                  <a:cubicBezTo>
                    <a:pt x="1006324" y="96762"/>
                    <a:pt x="1083967" y="94803"/>
                    <a:pt x="1161143" y="87085"/>
                  </a:cubicBezTo>
                  <a:cubicBezTo>
                    <a:pt x="1180992" y="85100"/>
                    <a:pt x="1199252" y="72571"/>
                    <a:pt x="1219200" y="72571"/>
                  </a:cubicBezTo>
                  <a:cubicBezTo>
                    <a:pt x="1248629" y="72571"/>
                    <a:pt x="1277257" y="82247"/>
                    <a:pt x="1306286" y="87085"/>
                  </a:cubicBezTo>
                  <a:cubicBezTo>
                    <a:pt x="1436913" y="174172"/>
                    <a:pt x="1349828" y="154819"/>
                    <a:pt x="1436914" y="116114"/>
                  </a:cubicBezTo>
                  <a:cubicBezTo>
                    <a:pt x="1464876" y="103686"/>
                    <a:pt x="1494971" y="96761"/>
                    <a:pt x="1524000" y="87085"/>
                  </a:cubicBezTo>
                  <a:lnTo>
                    <a:pt x="1567543" y="72571"/>
                  </a:lnTo>
                  <a:lnTo>
                    <a:pt x="1611086" y="58057"/>
                  </a:lnTo>
                  <a:cubicBezTo>
                    <a:pt x="1630438" y="62895"/>
                    <a:pt x="1650036" y="66839"/>
                    <a:pt x="1669143" y="72571"/>
                  </a:cubicBezTo>
                  <a:cubicBezTo>
                    <a:pt x="1698451" y="81364"/>
                    <a:pt x="1756228" y="101600"/>
                    <a:pt x="1756228" y="101600"/>
                  </a:cubicBezTo>
                  <a:cubicBezTo>
                    <a:pt x="1928274" y="67189"/>
                    <a:pt x="1750031" y="112418"/>
                    <a:pt x="1872343" y="58057"/>
                  </a:cubicBezTo>
                  <a:cubicBezTo>
                    <a:pt x="1900304" y="45630"/>
                    <a:pt x="1959428" y="29028"/>
                    <a:pt x="1959428" y="29028"/>
                  </a:cubicBezTo>
                  <a:cubicBezTo>
                    <a:pt x="1973942" y="38704"/>
                    <a:pt x="1990636" y="45722"/>
                    <a:pt x="2002971" y="58057"/>
                  </a:cubicBezTo>
                  <a:cubicBezTo>
                    <a:pt x="2050539" y="105625"/>
                    <a:pt x="2045047" y="101600"/>
                    <a:pt x="2017486" y="101600"/>
                  </a:cubicBezTo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リーフォーム 21"/>
            <p:cNvSpPr/>
            <p:nvPr/>
          </p:nvSpPr>
          <p:spPr>
            <a:xfrm>
              <a:off x="1729328" y="2788733"/>
              <a:ext cx="2038504" cy="148841"/>
            </a:xfrm>
            <a:custGeom>
              <a:avLst/>
              <a:gdLst>
                <a:gd name="connsiteX0" fmla="*/ 0 w 2038504"/>
                <a:gd name="connsiteY0" fmla="*/ 72571 h 148841"/>
                <a:gd name="connsiteX1" fmla="*/ 58057 w 2038504"/>
                <a:gd name="connsiteY1" fmla="*/ 43543 h 148841"/>
                <a:gd name="connsiteX2" fmla="*/ 130628 w 2038504"/>
                <a:gd name="connsiteY2" fmla="*/ 130628 h 148841"/>
                <a:gd name="connsiteX3" fmla="*/ 203200 w 2038504"/>
                <a:gd name="connsiteY3" fmla="*/ 116114 h 148841"/>
                <a:gd name="connsiteX4" fmla="*/ 246743 w 2038504"/>
                <a:gd name="connsiteY4" fmla="*/ 87085 h 148841"/>
                <a:gd name="connsiteX5" fmla="*/ 304800 w 2038504"/>
                <a:gd name="connsiteY5" fmla="*/ 58057 h 148841"/>
                <a:gd name="connsiteX6" fmla="*/ 348343 w 2038504"/>
                <a:gd name="connsiteY6" fmla="*/ 29028 h 148841"/>
                <a:gd name="connsiteX7" fmla="*/ 435428 w 2038504"/>
                <a:gd name="connsiteY7" fmla="*/ 0 h 148841"/>
                <a:gd name="connsiteX8" fmla="*/ 508000 w 2038504"/>
                <a:gd name="connsiteY8" fmla="*/ 72571 h 148841"/>
                <a:gd name="connsiteX9" fmla="*/ 551543 w 2038504"/>
                <a:gd name="connsiteY9" fmla="*/ 29028 h 148841"/>
                <a:gd name="connsiteX10" fmla="*/ 667657 w 2038504"/>
                <a:gd name="connsiteY10" fmla="*/ 0 h 148841"/>
                <a:gd name="connsiteX11" fmla="*/ 798286 w 2038504"/>
                <a:gd name="connsiteY11" fmla="*/ 29028 h 148841"/>
                <a:gd name="connsiteX12" fmla="*/ 841828 w 2038504"/>
                <a:gd name="connsiteY12" fmla="*/ 72571 h 148841"/>
                <a:gd name="connsiteX13" fmla="*/ 928914 w 2038504"/>
                <a:gd name="connsiteY13" fmla="*/ 101600 h 148841"/>
                <a:gd name="connsiteX14" fmla="*/ 1161143 w 2038504"/>
                <a:gd name="connsiteY14" fmla="*/ 87085 h 148841"/>
                <a:gd name="connsiteX15" fmla="*/ 1219200 w 2038504"/>
                <a:gd name="connsiteY15" fmla="*/ 72571 h 148841"/>
                <a:gd name="connsiteX16" fmla="*/ 1306286 w 2038504"/>
                <a:gd name="connsiteY16" fmla="*/ 87085 h 148841"/>
                <a:gd name="connsiteX17" fmla="*/ 1436914 w 2038504"/>
                <a:gd name="connsiteY17" fmla="*/ 116114 h 148841"/>
                <a:gd name="connsiteX18" fmla="*/ 1524000 w 2038504"/>
                <a:gd name="connsiteY18" fmla="*/ 87085 h 148841"/>
                <a:gd name="connsiteX19" fmla="*/ 1567543 w 2038504"/>
                <a:gd name="connsiteY19" fmla="*/ 72571 h 148841"/>
                <a:gd name="connsiteX20" fmla="*/ 1611086 w 2038504"/>
                <a:gd name="connsiteY20" fmla="*/ 58057 h 148841"/>
                <a:gd name="connsiteX21" fmla="*/ 1669143 w 2038504"/>
                <a:gd name="connsiteY21" fmla="*/ 72571 h 148841"/>
                <a:gd name="connsiteX22" fmla="*/ 1756228 w 2038504"/>
                <a:gd name="connsiteY22" fmla="*/ 101600 h 148841"/>
                <a:gd name="connsiteX23" fmla="*/ 1872343 w 2038504"/>
                <a:gd name="connsiteY23" fmla="*/ 58057 h 148841"/>
                <a:gd name="connsiteX24" fmla="*/ 1959428 w 2038504"/>
                <a:gd name="connsiteY24" fmla="*/ 29028 h 148841"/>
                <a:gd name="connsiteX25" fmla="*/ 2002971 w 2038504"/>
                <a:gd name="connsiteY25" fmla="*/ 58057 h 148841"/>
                <a:gd name="connsiteX26" fmla="*/ 2017486 w 2038504"/>
                <a:gd name="connsiteY26" fmla="*/ 101600 h 148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38504" h="148841">
                  <a:moveTo>
                    <a:pt x="0" y="72571"/>
                  </a:moveTo>
                  <a:cubicBezTo>
                    <a:pt x="19352" y="62895"/>
                    <a:pt x="36638" y="40483"/>
                    <a:pt x="58057" y="43543"/>
                  </a:cubicBezTo>
                  <a:cubicBezTo>
                    <a:pt x="78645" y="46484"/>
                    <a:pt x="120205" y="114993"/>
                    <a:pt x="130628" y="130628"/>
                  </a:cubicBezTo>
                  <a:cubicBezTo>
                    <a:pt x="154819" y="125790"/>
                    <a:pt x="180101" y="124776"/>
                    <a:pt x="203200" y="116114"/>
                  </a:cubicBezTo>
                  <a:cubicBezTo>
                    <a:pt x="219533" y="109989"/>
                    <a:pt x="231597" y="95740"/>
                    <a:pt x="246743" y="87085"/>
                  </a:cubicBezTo>
                  <a:cubicBezTo>
                    <a:pt x="265529" y="76350"/>
                    <a:pt x="286014" y="68792"/>
                    <a:pt x="304800" y="58057"/>
                  </a:cubicBezTo>
                  <a:cubicBezTo>
                    <a:pt x="319946" y="49402"/>
                    <a:pt x="332402" y="36113"/>
                    <a:pt x="348343" y="29028"/>
                  </a:cubicBezTo>
                  <a:cubicBezTo>
                    <a:pt x="376304" y="16601"/>
                    <a:pt x="435428" y="0"/>
                    <a:pt x="435428" y="0"/>
                  </a:cubicBezTo>
                  <a:cubicBezTo>
                    <a:pt x="445104" y="14514"/>
                    <a:pt x="478971" y="77409"/>
                    <a:pt x="508000" y="72571"/>
                  </a:cubicBezTo>
                  <a:cubicBezTo>
                    <a:pt x="528247" y="69196"/>
                    <a:pt x="532856" y="37522"/>
                    <a:pt x="551543" y="29028"/>
                  </a:cubicBezTo>
                  <a:cubicBezTo>
                    <a:pt x="587863" y="12519"/>
                    <a:pt x="667657" y="0"/>
                    <a:pt x="667657" y="0"/>
                  </a:cubicBezTo>
                  <a:cubicBezTo>
                    <a:pt x="678193" y="1756"/>
                    <a:pt x="774466" y="13148"/>
                    <a:pt x="798286" y="29028"/>
                  </a:cubicBezTo>
                  <a:cubicBezTo>
                    <a:pt x="815365" y="40414"/>
                    <a:pt x="823885" y="62603"/>
                    <a:pt x="841828" y="72571"/>
                  </a:cubicBezTo>
                  <a:cubicBezTo>
                    <a:pt x="868576" y="87431"/>
                    <a:pt x="928914" y="101600"/>
                    <a:pt x="928914" y="101600"/>
                  </a:cubicBezTo>
                  <a:cubicBezTo>
                    <a:pt x="1006324" y="96762"/>
                    <a:pt x="1083967" y="94803"/>
                    <a:pt x="1161143" y="87085"/>
                  </a:cubicBezTo>
                  <a:cubicBezTo>
                    <a:pt x="1180992" y="85100"/>
                    <a:pt x="1199252" y="72571"/>
                    <a:pt x="1219200" y="72571"/>
                  </a:cubicBezTo>
                  <a:cubicBezTo>
                    <a:pt x="1248629" y="72571"/>
                    <a:pt x="1277257" y="82247"/>
                    <a:pt x="1306286" y="87085"/>
                  </a:cubicBezTo>
                  <a:cubicBezTo>
                    <a:pt x="1436913" y="174172"/>
                    <a:pt x="1349828" y="154819"/>
                    <a:pt x="1436914" y="116114"/>
                  </a:cubicBezTo>
                  <a:cubicBezTo>
                    <a:pt x="1464876" y="103686"/>
                    <a:pt x="1494971" y="96761"/>
                    <a:pt x="1524000" y="87085"/>
                  </a:cubicBezTo>
                  <a:lnTo>
                    <a:pt x="1567543" y="72571"/>
                  </a:lnTo>
                  <a:lnTo>
                    <a:pt x="1611086" y="58057"/>
                  </a:lnTo>
                  <a:cubicBezTo>
                    <a:pt x="1630438" y="62895"/>
                    <a:pt x="1650036" y="66839"/>
                    <a:pt x="1669143" y="72571"/>
                  </a:cubicBezTo>
                  <a:cubicBezTo>
                    <a:pt x="1698451" y="81364"/>
                    <a:pt x="1756228" y="101600"/>
                    <a:pt x="1756228" y="101600"/>
                  </a:cubicBezTo>
                  <a:cubicBezTo>
                    <a:pt x="1928274" y="67189"/>
                    <a:pt x="1750031" y="112418"/>
                    <a:pt x="1872343" y="58057"/>
                  </a:cubicBezTo>
                  <a:cubicBezTo>
                    <a:pt x="1900304" y="45630"/>
                    <a:pt x="1959428" y="29028"/>
                    <a:pt x="1959428" y="29028"/>
                  </a:cubicBezTo>
                  <a:cubicBezTo>
                    <a:pt x="1973942" y="38704"/>
                    <a:pt x="1990636" y="45722"/>
                    <a:pt x="2002971" y="58057"/>
                  </a:cubicBezTo>
                  <a:cubicBezTo>
                    <a:pt x="2050539" y="105625"/>
                    <a:pt x="2045047" y="101600"/>
                    <a:pt x="2017486" y="101600"/>
                  </a:cubicBezTo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フリーフォーム 8"/>
            <p:cNvSpPr/>
            <p:nvPr/>
          </p:nvSpPr>
          <p:spPr>
            <a:xfrm>
              <a:off x="3248167" y="1487134"/>
              <a:ext cx="4723665" cy="2034344"/>
            </a:xfrm>
            <a:custGeom>
              <a:avLst/>
              <a:gdLst>
                <a:gd name="connsiteX0" fmla="*/ 0 w 4723665"/>
                <a:gd name="connsiteY0" fmla="*/ 1474430 h 2034344"/>
                <a:gd name="connsiteX1" fmla="*/ 832514 w 4723665"/>
                <a:gd name="connsiteY1" fmla="*/ 2033988 h 2034344"/>
                <a:gd name="connsiteX2" fmla="*/ 1037230 w 4723665"/>
                <a:gd name="connsiteY2" fmla="*/ 2020341 h 2034344"/>
                <a:gd name="connsiteX3" fmla="*/ 1105469 w 4723665"/>
                <a:gd name="connsiteY3" fmla="*/ 1952102 h 2034344"/>
                <a:gd name="connsiteX4" fmla="*/ 1146412 w 4723665"/>
                <a:gd name="connsiteY4" fmla="*/ 1870215 h 2034344"/>
                <a:gd name="connsiteX5" fmla="*/ 1173708 w 4723665"/>
                <a:gd name="connsiteY5" fmla="*/ 1829272 h 2034344"/>
                <a:gd name="connsiteX6" fmla="*/ 1201003 w 4723665"/>
                <a:gd name="connsiteY6" fmla="*/ 1747385 h 2034344"/>
                <a:gd name="connsiteX7" fmla="*/ 1214651 w 4723665"/>
                <a:gd name="connsiteY7" fmla="*/ 1692794 h 2034344"/>
                <a:gd name="connsiteX8" fmla="*/ 1241946 w 4723665"/>
                <a:gd name="connsiteY8" fmla="*/ 1651851 h 2034344"/>
                <a:gd name="connsiteX9" fmla="*/ 1282890 w 4723665"/>
                <a:gd name="connsiteY9" fmla="*/ 1460782 h 2034344"/>
                <a:gd name="connsiteX10" fmla="*/ 1296537 w 4723665"/>
                <a:gd name="connsiteY10" fmla="*/ 1310657 h 2034344"/>
                <a:gd name="connsiteX11" fmla="*/ 1310185 w 4723665"/>
                <a:gd name="connsiteY11" fmla="*/ 887576 h 2034344"/>
                <a:gd name="connsiteX12" fmla="*/ 1296537 w 4723665"/>
                <a:gd name="connsiteY12" fmla="*/ 409905 h 2034344"/>
                <a:gd name="connsiteX13" fmla="*/ 1323833 w 4723665"/>
                <a:gd name="connsiteY13" fmla="*/ 491791 h 2034344"/>
                <a:gd name="connsiteX14" fmla="*/ 1378424 w 4723665"/>
                <a:gd name="connsiteY14" fmla="*/ 573678 h 2034344"/>
                <a:gd name="connsiteX15" fmla="*/ 1446663 w 4723665"/>
                <a:gd name="connsiteY15" fmla="*/ 641917 h 2034344"/>
                <a:gd name="connsiteX16" fmla="*/ 1487606 w 4723665"/>
                <a:gd name="connsiteY16" fmla="*/ 682860 h 2034344"/>
                <a:gd name="connsiteX17" fmla="*/ 1583140 w 4723665"/>
                <a:gd name="connsiteY17" fmla="*/ 723803 h 2034344"/>
                <a:gd name="connsiteX18" fmla="*/ 1678675 w 4723665"/>
                <a:gd name="connsiteY18" fmla="*/ 778394 h 2034344"/>
                <a:gd name="connsiteX19" fmla="*/ 1719618 w 4723665"/>
                <a:gd name="connsiteY19" fmla="*/ 805690 h 2034344"/>
                <a:gd name="connsiteX20" fmla="*/ 1842448 w 4723665"/>
                <a:gd name="connsiteY20" fmla="*/ 846633 h 2034344"/>
                <a:gd name="connsiteX21" fmla="*/ 1883391 w 4723665"/>
                <a:gd name="connsiteY21" fmla="*/ 873929 h 2034344"/>
                <a:gd name="connsiteX22" fmla="*/ 1937982 w 4723665"/>
                <a:gd name="connsiteY22" fmla="*/ 887576 h 2034344"/>
                <a:gd name="connsiteX23" fmla="*/ 1978926 w 4723665"/>
                <a:gd name="connsiteY23" fmla="*/ 901224 h 2034344"/>
                <a:gd name="connsiteX24" fmla="*/ 2033517 w 4723665"/>
                <a:gd name="connsiteY24" fmla="*/ 914872 h 2034344"/>
                <a:gd name="connsiteX25" fmla="*/ 2129051 w 4723665"/>
                <a:gd name="connsiteY25" fmla="*/ 942167 h 2034344"/>
                <a:gd name="connsiteX26" fmla="*/ 2210937 w 4723665"/>
                <a:gd name="connsiteY26" fmla="*/ 955815 h 2034344"/>
                <a:gd name="connsiteX27" fmla="*/ 2279176 w 4723665"/>
                <a:gd name="connsiteY27" fmla="*/ 969463 h 2034344"/>
                <a:gd name="connsiteX28" fmla="*/ 2456597 w 4723665"/>
                <a:gd name="connsiteY28" fmla="*/ 955815 h 2034344"/>
                <a:gd name="connsiteX29" fmla="*/ 2497540 w 4723665"/>
                <a:gd name="connsiteY29" fmla="*/ 928520 h 2034344"/>
                <a:gd name="connsiteX30" fmla="*/ 2538484 w 4723665"/>
                <a:gd name="connsiteY30" fmla="*/ 914872 h 2034344"/>
                <a:gd name="connsiteX31" fmla="*/ 2579427 w 4723665"/>
                <a:gd name="connsiteY31" fmla="*/ 887576 h 2034344"/>
                <a:gd name="connsiteX32" fmla="*/ 2634018 w 4723665"/>
                <a:gd name="connsiteY32" fmla="*/ 805690 h 2034344"/>
                <a:gd name="connsiteX33" fmla="*/ 2620370 w 4723665"/>
                <a:gd name="connsiteY33" fmla="*/ 655565 h 2034344"/>
                <a:gd name="connsiteX34" fmla="*/ 2565779 w 4723665"/>
                <a:gd name="connsiteY34" fmla="*/ 519087 h 2034344"/>
                <a:gd name="connsiteX35" fmla="*/ 2524836 w 4723665"/>
                <a:gd name="connsiteY35" fmla="*/ 409905 h 2034344"/>
                <a:gd name="connsiteX36" fmla="*/ 2470245 w 4723665"/>
                <a:gd name="connsiteY36" fmla="*/ 328018 h 2034344"/>
                <a:gd name="connsiteX37" fmla="*/ 2415654 w 4723665"/>
                <a:gd name="connsiteY37" fmla="*/ 246132 h 2034344"/>
                <a:gd name="connsiteX38" fmla="*/ 2388358 w 4723665"/>
                <a:gd name="connsiteY38" fmla="*/ 205188 h 2034344"/>
                <a:gd name="connsiteX39" fmla="*/ 2347415 w 4723665"/>
                <a:gd name="connsiteY39" fmla="*/ 177893 h 2034344"/>
                <a:gd name="connsiteX40" fmla="*/ 2320120 w 4723665"/>
                <a:gd name="connsiteY40" fmla="*/ 136950 h 2034344"/>
                <a:gd name="connsiteX41" fmla="*/ 2238233 w 4723665"/>
                <a:gd name="connsiteY41" fmla="*/ 82359 h 2034344"/>
                <a:gd name="connsiteX42" fmla="*/ 2197290 w 4723665"/>
                <a:gd name="connsiteY42" fmla="*/ 55063 h 2034344"/>
                <a:gd name="connsiteX43" fmla="*/ 2156346 w 4723665"/>
                <a:gd name="connsiteY43" fmla="*/ 27767 h 2034344"/>
                <a:gd name="connsiteX44" fmla="*/ 2115403 w 4723665"/>
                <a:gd name="connsiteY44" fmla="*/ 472 h 2034344"/>
                <a:gd name="connsiteX45" fmla="*/ 2210937 w 4723665"/>
                <a:gd name="connsiteY45" fmla="*/ 27767 h 2034344"/>
                <a:gd name="connsiteX46" fmla="*/ 2279176 w 4723665"/>
                <a:gd name="connsiteY46" fmla="*/ 82359 h 2034344"/>
                <a:gd name="connsiteX47" fmla="*/ 2333767 w 4723665"/>
                <a:gd name="connsiteY47" fmla="*/ 123302 h 2034344"/>
                <a:gd name="connsiteX48" fmla="*/ 2415654 w 4723665"/>
                <a:gd name="connsiteY48" fmla="*/ 150597 h 2034344"/>
                <a:gd name="connsiteX49" fmla="*/ 2497540 w 4723665"/>
                <a:gd name="connsiteY49" fmla="*/ 191541 h 2034344"/>
                <a:gd name="connsiteX50" fmla="*/ 2552132 w 4723665"/>
                <a:gd name="connsiteY50" fmla="*/ 218836 h 2034344"/>
                <a:gd name="connsiteX51" fmla="*/ 2593075 w 4723665"/>
                <a:gd name="connsiteY51" fmla="*/ 232484 h 2034344"/>
                <a:gd name="connsiteX52" fmla="*/ 2634018 w 4723665"/>
                <a:gd name="connsiteY52" fmla="*/ 259779 h 2034344"/>
                <a:gd name="connsiteX53" fmla="*/ 2729552 w 4723665"/>
                <a:gd name="connsiteY53" fmla="*/ 287075 h 2034344"/>
                <a:gd name="connsiteX54" fmla="*/ 2784143 w 4723665"/>
                <a:gd name="connsiteY54" fmla="*/ 314370 h 2034344"/>
                <a:gd name="connsiteX55" fmla="*/ 2838734 w 4723665"/>
                <a:gd name="connsiteY55" fmla="*/ 328018 h 2034344"/>
                <a:gd name="connsiteX56" fmla="*/ 2879678 w 4723665"/>
                <a:gd name="connsiteY56" fmla="*/ 341666 h 2034344"/>
                <a:gd name="connsiteX57" fmla="*/ 2920621 w 4723665"/>
                <a:gd name="connsiteY57" fmla="*/ 368962 h 2034344"/>
                <a:gd name="connsiteX58" fmla="*/ 2961564 w 4723665"/>
                <a:gd name="connsiteY58" fmla="*/ 382609 h 2034344"/>
                <a:gd name="connsiteX59" fmla="*/ 3070746 w 4723665"/>
                <a:gd name="connsiteY59" fmla="*/ 409905 h 2034344"/>
                <a:gd name="connsiteX60" fmla="*/ 3207224 w 4723665"/>
                <a:gd name="connsiteY60" fmla="*/ 437200 h 2034344"/>
                <a:gd name="connsiteX61" fmla="*/ 3261815 w 4723665"/>
                <a:gd name="connsiteY61" fmla="*/ 450848 h 2034344"/>
                <a:gd name="connsiteX62" fmla="*/ 3343702 w 4723665"/>
                <a:gd name="connsiteY62" fmla="*/ 464496 h 2034344"/>
                <a:gd name="connsiteX63" fmla="*/ 3766782 w 4723665"/>
                <a:gd name="connsiteY63" fmla="*/ 450848 h 2034344"/>
                <a:gd name="connsiteX64" fmla="*/ 3766782 w 4723665"/>
                <a:gd name="connsiteY64" fmla="*/ 423553 h 2034344"/>
                <a:gd name="connsiteX65" fmla="*/ 3753134 w 4723665"/>
                <a:gd name="connsiteY65" fmla="*/ 382609 h 2034344"/>
                <a:gd name="connsiteX66" fmla="*/ 3835021 w 4723665"/>
                <a:gd name="connsiteY66" fmla="*/ 382609 h 2034344"/>
                <a:gd name="connsiteX67" fmla="*/ 4367284 w 4723665"/>
                <a:gd name="connsiteY67" fmla="*/ 355314 h 2034344"/>
                <a:gd name="connsiteX68" fmla="*/ 4517409 w 4723665"/>
                <a:gd name="connsiteY68" fmla="*/ 328018 h 2034344"/>
                <a:gd name="connsiteX69" fmla="*/ 4694830 w 4723665"/>
                <a:gd name="connsiteY69" fmla="*/ 314370 h 2034344"/>
                <a:gd name="connsiteX70" fmla="*/ 4667534 w 4723665"/>
                <a:gd name="connsiteY70" fmla="*/ 273427 h 2034344"/>
                <a:gd name="connsiteX71" fmla="*/ 4626591 w 4723665"/>
                <a:gd name="connsiteY71" fmla="*/ 246132 h 2034344"/>
                <a:gd name="connsiteX72" fmla="*/ 4572000 w 4723665"/>
                <a:gd name="connsiteY72" fmla="*/ 218836 h 2034344"/>
                <a:gd name="connsiteX73" fmla="*/ 4476466 w 4723665"/>
                <a:gd name="connsiteY73" fmla="*/ 191541 h 2034344"/>
                <a:gd name="connsiteX74" fmla="*/ 4435523 w 4723665"/>
                <a:gd name="connsiteY74" fmla="*/ 164245 h 2034344"/>
                <a:gd name="connsiteX75" fmla="*/ 4339988 w 4723665"/>
                <a:gd name="connsiteY75" fmla="*/ 136950 h 2034344"/>
                <a:gd name="connsiteX76" fmla="*/ 4299045 w 4723665"/>
                <a:gd name="connsiteY76" fmla="*/ 109654 h 2034344"/>
                <a:gd name="connsiteX77" fmla="*/ 4421875 w 4723665"/>
                <a:gd name="connsiteY77" fmla="*/ 164245 h 2034344"/>
                <a:gd name="connsiteX78" fmla="*/ 4490114 w 4723665"/>
                <a:gd name="connsiteY78" fmla="*/ 191541 h 2034344"/>
                <a:gd name="connsiteX79" fmla="*/ 4544705 w 4723665"/>
                <a:gd name="connsiteY79" fmla="*/ 218836 h 2034344"/>
                <a:gd name="connsiteX80" fmla="*/ 4585648 w 4723665"/>
                <a:gd name="connsiteY80" fmla="*/ 232484 h 2034344"/>
                <a:gd name="connsiteX81" fmla="*/ 4708478 w 4723665"/>
                <a:gd name="connsiteY81" fmla="*/ 300723 h 2034344"/>
                <a:gd name="connsiteX82" fmla="*/ 4722126 w 4723665"/>
                <a:gd name="connsiteY82" fmla="*/ 341666 h 2034344"/>
                <a:gd name="connsiteX83" fmla="*/ 4681182 w 4723665"/>
                <a:gd name="connsiteY83" fmla="*/ 355314 h 2034344"/>
                <a:gd name="connsiteX84" fmla="*/ 4640239 w 4723665"/>
                <a:gd name="connsiteY84" fmla="*/ 396257 h 2034344"/>
                <a:gd name="connsiteX85" fmla="*/ 4585648 w 4723665"/>
                <a:gd name="connsiteY85" fmla="*/ 478144 h 2034344"/>
                <a:gd name="connsiteX86" fmla="*/ 4558352 w 4723665"/>
                <a:gd name="connsiteY86" fmla="*/ 519087 h 2034344"/>
                <a:gd name="connsiteX87" fmla="*/ 4531057 w 4723665"/>
                <a:gd name="connsiteY87" fmla="*/ 560030 h 2034344"/>
                <a:gd name="connsiteX88" fmla="*/ 4490114 w 4723665"/>
                <a:gd name="connsiteY88" fmla="*/ 587326 h 2034344"/>
                <a:gd name="connsiteX89" fmla="*/ 4462818 w 4723665"/>
                <a:gd name="connsiteY89" fmla="*/ 600973 h 2034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4723665" h="2034344">
                  <a:moveTo>
                    <a:pt x="0" y="1474430"/>
                  </a:moveTo>
                  <a:cubicBezTo>
                    <a:pt x="320933" y="1729866"/>
                    <a:pt x="463692" y="2020328"/>
                    <a:pt x="832514" y="2033988"/>
                  </a:cubicBezTo>
                  <a:cubicBezTo>
                    <a:pt x="900857" y="2036519"/>
                    <a:pt x="968991" y="2024890"/>
                    <a:pt x="1037230" y="2020341"/>
                  </a:cubicBezTo>
                  <a:cubicBezTo>
                    <a:pt x="1110020" y="1911155"/>
                    <a:pt x="1014483" y="2043088"/>
                    <a:pt x="1105469" y="1952102"/>
                  </a:cubicBezTo>
                  <a:cubicBezTo>
                    <a:pt x="1144581" y="1912990"/>
                    <a:pt x="1124212" y="1914615"/>
                    <a:pt x="1146412" y="1870215"/>
                  </a:cubicBezTo>
                  <a:cubicBezTo>
                    <a:pt x="1153748" y="1855544"/>
                    <a:pt x="1164609" y="1842920"/>
                    <a:pt x="1173708" y="1829272"/>
                  </a:cubicBezTo>
                  <a:cubicBezTo>
                    <a:pt x="1182806" y="1801976"/>
                    <a:pt x="1194025" y="1775298"/>
                    <a:pt x="1201003" y="1747385"/>
                  </a:cubicBezTo>
                  <a:cubicBezTo>
                    <a:pt x="1205552" y="1729188"/>
                    <a:pt x="1207262" y="1710034"/>
                    <a:pt x="1214651" y="1692794"/>
                  </a:cubicBezTo>
                  <a:cubicBezTo>
                    <a:pt x="1221112" y="1677718"/>
                    <a:pt x="1232848" y="1665499"/>
                    <a:pt x="1241946" y="1651851"/>
                  </a:cubicBezTo>
                  <a:cubicBezTo>
                    <a:pt x="1261029" y="1575520"/>
                    <a:pt x="1274084" y="1535638"/>
                    <a:pt x="1282890" y="1460782"/>
                  </a:cubicBezTo>
                  <a:cubicBezTo>
                    <a:pt x="1288761" y="1410878"/>
                    <a:pt x="1291988" y="1360699"/>
                    <a:pt x="1296537" y="1310657"/>
                  </a:cubicBezTo>
                  <a:cubicBezTo>
                    <a:pt x="1301086" y="1169630"/>
                    <a:pt x="1310185" y="1028676"/>
                    <a:pt x="1310185" y="887576"/>
                  </a:cubicBezTo>
                  <a:cubicBezTo>
                    <a:pt x="1310185" y="728287"/>
                    <a:pt x="1291047" y="569099"/>
                    <a:pt x="1296537" y="409905"/>
                  </a:cubicBezTo>
                  <a:cubicBezTo>
                    <a:pt x="1297529" y="381150"/>
                    <a:pt x="1307873" y="467851"/>
                    <a:pt x="1323833" y="491791"/>
                  </a:cubicBezTo>
                  <a:lnTo>
                    <a:pt x="1378424" y="573678"/>
                  </a:lnTo>
                  <a:cubicBezTo>
                    <a:pt x="1428464" y="648738"/>
                    <a:pt x="1378427" y="585053"/>
                    <a:pt x="1446663" y="641917"/>
                  </a:cubicBezTo>
                  <a:cubicBezTo>
                    <a:pt x="1461490" y="654273"/>
                    <a:pt x="1471900" y="671642"/>
                    <a:pt x="1487606" y="682860"/>
                  </a:cubicBezTo>
                  <a:cubicBezTo>
                    <a:pt x="1517122" y="703943"/>
                    <a:pt x="1549725" y="712665"/>
                    <a:pt x="1583140" y="723803"/>
                  </a:cubicBezTo>
                  <a:cubicBezTo>
                    <a:pt x="1715154" y="822813"/>
                    <a:pt x="1574467" y="726290"/>
                    <a:pt x="1678675" y="778394"/>
                  </a:cubicBezTo>
                  <a:cubicBezTo>
                    <a:pt x="1693346" y="785729"/>
                    <a:pt x="1704542" y="799229"/>
                    <a:pt x="1719618" y="805690"/>
                  </a:cubicBezTo>
                  <a:cubicBezTo>
                    <a:pt x="1902068" y="883884"/>
                    <a:pt x="1620840" y="735829"/>
                    <a:pt x="1842448" y="846633"/>
                  </a:cubicBezTo>
                  <a:cubicBezTo>
                    <a:pt x="1857119" y="853968"/>
                    <a:pt x="1868315" y="867468"/>
                    <a:pt x="1883391" y="873929"/>
                  </a:cubicBezTo>
                  <a:cubicBezTo>
                    <a:pt x="1900631" y="881318"/>
                    <a:pt x="1919947" y="882423"/>
                    <a:pt x="1937982" y="887576"/>
                  </a:cubicBezTo>
                  <a:cubicBezTo>
                    <a:pt x="1951815" y="891528"/>
                    <a:pt x="1965093" y="897272"/>
                    <a:pt x="1978926" y="901224"/>
                  </a:cubicBezTo>
                  <a:cubicBezTo>
                    <a:pt x="1996961" y="906377"/>
                    <a:pt x="2015482" y="909719"/>
                    <a:pt x="2033517" y="914872"/>
                  </a:cubicBezTo>
                  <a:cubicBezTo>
                    <a:pt x="2094226" y="932218"/>
                    <a:pt x="2057932" y="927944"/>
                    <a:pt x="2129051" y="942167"/>
                  </a:cubicBezTo>
                  <a:cubicBezTo>
                    <a:pt x="2156186" y="947594"/>
                    <a:pt x="2183712" y="950865"/>
                    <a:pt x="2210937" y="955815"/>
                  </a:cubicBezTo>
                  <a:cubicBezTo>
                    <a:pt x="2233760" y="959965"/>
                    <a:pt x="2256430" y="964914"/>
                    <a:pt x="2279176" y="969463"/>
                  </a:cubicBezTo>
                  <a:cubicBezTo>
                    <a:pt x="2338316" y="964914"/>
                    <a:pt x="2398298" y="966746"/>
                    <a:pt x="2456597" y="955815"/>
                  </a:cubicBezTo>
                  <a:cubicBezTo>
                    <a:pt x="2472718" y="952792"/>
                    <a:pt x="2482869" y="935855"/>
                    <a:pt x="2497540" y="928520"/>
                  </a:cubicBezTo>
                  <a:cubicBezTo>
                    <a:pt x="2510407" y="922086"/>
                    <a:pt x="2524836" y="919421"/>
                    <a:pt x="2538484" y="914872"/>
                  </a:cubicBezTo>
                  <a:cubicBezTo>
                    <a:pt x="2552132" y="905773"/>
                    <a:pt x="2568626" y="899920"/>
                    <a:pt x="2579427" y="887576"/>
                  </a:cubicBezTo>
                  <a:cubicBezTo>
                    <a:pt x="2601029" y="862888"/>
                    <a:pt x="2634018" y="805690"/>
                    <a:pt x="2634018" y="805690"/>
                  </a:cubicBezTo>
                  <a:cubicBezTo>
                    <a:pt x="2629469" y="755648"/>
                    <a:pt x="2629102" y="705048"/>
                    <a:pt x="2620370" y="655565"/>
                  </a:cubicBezTo>
                  <a:cubicBezTo>
                    <a:pt x="2607943" y="585145"/>
                    <a:pt x="2590880" y="577656"/>
                    <a:pt x="2565779" y="519087"/>
                  </a:cubicBezTo>
                  <a:cubicBezTo>
                    <a:pt x="2541407" y="462220"/>
                    <a:pt x="2562546" y="479040"/>
                    <a:pt x="2524836" y="409905"/>
                  </a:cubicBezTo>
                  <a:cubicBezTo>
                    <a:pt x="2509127" y="381105"/>
                    <a:pt x="2488442" y="355314"/>
                    <a:pt x="2470245" y="328018"/>
                  </a:cubicBezTo>
                  <a:lnTo>
                    <a:pt x="2415654" y="246132"/>
                  </a:lnTo>
                  <a:cubicBezTo>
                    <a:pt x="2406555" y="232484"/>
                    <a:pt x="2402006" y="214287"/>
                    <a:pt x="2388358" y="205188"/>
                  </a:cubicBezTo>
                  <a:lnTo>
                    <a:pt x="2347415" y="177893"/>
                  </a:lnTo>
                  <a:cubicBezTo>
                    <a:pt x="2338317" y="164245"/>
                    <a:pt x="2332464" y="147751"/>
                    <a:pt x="2320120" y="136950"/>
                  </a:cubicBezTo>
                  <a:cubicBezTo>
                    <a:pt x="2295432" y="115348"/>
                    <a:pt x="2265529" y="100556"/>
                    <a:pt x="2238233" y="82359"/>
                  </a:cubicBezTo>
                  <a:lnTo>
                    <a:pt x="2197290" y="55063"/>
                  </a:lnTo>
                  <a:lnTo>
                    <a:pt x="2156346" y="27767"/>
                  </a:lnTo>
                  <a:cubicBezTo>
                    <a:pt x="2142698" y="18669"/>
                    <a:pt x="2099490" y="-3506"/>
                    <a:pt x="2115403" y="472"/>
                  </a:cubicBezTo>
                  <a:cubicBezTo>
                    <a:pt x="2183950" y="17609"/>
                    <a:pt x="2152199" y="8189"/>
                    <a:pt x="2210937" y="27767"/>
                  </a:cubicBezTo>
                  <a:cubicBezTo>
                    <a:pt x="2262732" y="105459"/>
                    <a:pt x="2208184" y="41792"/>
                    <a:pt x="2279176" y="82359"/>
                  </a:cubicBezTo>
                  <a:cubicBezTo>
                    <a:pt x="2298925" y="93644"/>
                    <a:pt x="2313422" y="113130"/>
                    <a:pt x="2333767" y="123302"/>
                  </a:cubicBezTo>
                  <a:cubicBezTo>
                    <a:pt x="2359502" y="136169"/>
                    <a:pt x="2415654" y="150597"/>
                    <a:pt x="2415654" y="150597"/>
                  </a:cubicBezTo>
                  <a:cubicBezTo>
                    <a:pt x="2494330" y="203049"/>
                    <a:pt x="2418440" y="157642"/>
                    <a:pt x="2497540" y="191541"/>
                  </a:cubicBezTo>
                  <a:cubicBezTo>
                    <a:pt x="2516240" y="199555"/>
                    <a:pt x="2533432" y="210822"/>
                    <a:pt x="2552132" y="218836"/>
                  </a:cubicBezTo>
                  <a:cubicBezTo>
                    <a:pt x="2565355" y="224503"/>
                    <a:pt x="2580208" y="226050"/>
                    <a:pt x="2593075" y="232484"/>
                  </a:cubicBezTo>
                  <a:cubicBezTo>
                    <a:pt x="2607746" y="239819"/>
                    <a:pt x="2619347" y="252444"/>
                    <a:pt x="2634018" y="259779"/>
                  </a:cubicBezTo>
                  <a:cubicBezTo>
                    <a:pt x="2667013" y="276277"/>
                    <a:pt x="2694568" y="273956"/>
                    <a:pt x="2729552" y="287075"/>
                  </a:cubicBezTo>
                  <a:cubicBezTo>
                    <a:pt x="2748601" y="294218"/>
                    <a:pt x="2765094" y="307227"/>
                    <a:pt x="2784143" y="314370"/>
                  </a:cubicBezTo>
                  <a:cubicBezTo>
                    <a:pt x="2801706" y="320956"/>
                    <a:pt x="2820699" y="322865"/>
                    <a:pt x="2838734" y="328018"/>
                  </a:cubicBezTo>
                  <a:cubicBezTo>
                    <a:pt x="2852567" y="331970"/>
                    <a:pt x="2866030" y="337117"/>
                    <a:pt x="2879678" y="341666"/>
                  </a:cubicBezTo>
                  <a:cubicBezTo>
                    <a:pt x="2893326" y="350765"/>
                    <a:pt x="2905950" y="361627"/>
                    <a:pt x="2920621" y="368962"/>
                  </a:cubicBezTo>
                  <a:cubicBezTo>
                    <a:pt x="2933488" y="375396"/>
                    <a:pt x="2947685" y="378824"/>
                    <a:pt x="2961564" y="382609"/>
                  </a:cubicBezTo>
                  <a:cubicBezTo>
                    <a:pt x="2997756" y="392480"/>
                    <a:pt x="3035157" y="398042"/>
                    <a:pt x="3070746" y="409905"/>
                  </a:cubicBezTo>
                  <a:cubicBezTo>
                    <a:pt x="3154833" y="437934"/>
                    <a:pt x="3069218" y="412108"/>
                    <a:pt x="3207224" y="437200"/>
                  </a:cubicBezTo>
                  <a:cubicBezTo>
                    <a:pt x="3225679" y="440555"/>
                    <a:pt x="3243422" y="447169"/>
                    <a:pt x="3261815" y="450848"/>
                  </a:cubicBezTo>
                  <a:cubicBezTo>
                    <a:pt x="3288950" y="456275"/>
                    <a:pt x="3316406" y="459947"/>
                    <a:pt x="3343702" y="464496"/>
                  </a:cubicBezTo>
                  <a:cubicBezTo>
                    <a:pt x="3484729" y="459947"/>
                    <a:pt x="3625925" y="459134"/>
                    <a:pt x="3766782" y="450848"/>
                  </a:cubicBezTo>
                  <a:cubicBezTo>
                    <a:pt x="3859590" y="445389"/>
                    <a:pt x="3783158" y="429011"/>
                    <a:pt x="3766782" y="423553"/>
                  </a:cubicBezTo>
                  <a:cubicBezTo>
                    <a:pt x="3762233" y="409905"/>
                    <a:pt x="3746700" y="395476"/>
                    <a:pt x="3753134" y="382609"/>
                  </a:cubicBezTo>
                  <a:cubicBezTo>
                    <a:pt x="3768731" y="351416"/>
                    <a:pt x="3819424" y="377410"/>
                    <a:pt x="3835021" y="382609"/>
                  </a:cubicBezTo>
                  <a:cubicBezTo>
                    <a:pt x="3999040" y="376751"/>
                    <a:pt x="4196006" y="376724"/>
                    <a:pt x="4367284" y="355314"/>
                  </a:cubicBezTo>
                  <a:cubicBezTo>
                    <a:pt x="4551843" y="332244"/>
                    <a:pt x="4306251" y="350246"/>
                    <a:pt x="4517409" y="328018"/>
                  </a:cubicBezTo>
                  <a:cubicBezTo>
                    <a:pt x="4576398" y="321808"/>
                    <a:pt x="4635690" y="318919"/>
                    <a:pt x="4694830" y="314370"/>
                  </a:cubicBezTo>
                  <a:cubicBezTo>
                    <a:pt x="4685731" y="300722"/>
                    <a:pt x="4679132" y="285025"/>
                    <a:pt x="4667534" y="273427"/>
                  </a:cubicBezTo>
                  <a:cubicBezTo>
                    <a:pt x="4655936" y="261829"/>
                    <a:pt x="4640832" y="254270"/>
                    <a:pt x="4626591" y="246132"/>
                  </a:cubicBezTo>
                  <a:cubicBezTo>
                    <a:pt x="4608927" y="236038"/>
                    <a:pt x="4590700" y="226850"/>
                    <a:pt x="4572000" y="218836"/>
                  </a:cubicBezTo>
                  <a:cubicBezTo>
                    <a:pt x="4544586" y="207087"/>
                    <a:pt x="4504173" y="198467"/>
                    <a:pt x="4476466" y="191541"/>
                  </a:cubicBezTo>
                  <a:cubicBezTo>
                    <a:pt x="4462818" y="182442"/>
                    <a:pt x="4450194" y="171581"/>
                    <a:pt x="4435523" y="164245"/>
                  </a:cubicBezTo>
                  <a:cubicBezTo>
                    <a:pt x="4415942" y="154454"/>
                    <a:pt x="4357482" y="141323"/>
                    <a:pt x="4339988" y="136950"/>
                  </a:cubicBezTo>
                  <a:cubicBezTo>
                    <a:pt x="4326340" y="127851"/>
                    <a:pt x="4282642" y="109654"/>
                    <a:pt x="4299045" y="109654"/>
                  </a:cubicBezTo>
                  <a:cubicBezTo>
                    <a:pt x="4369463" y="109654"/>
                    <a:pt x="4372401" y="139508"/>
                    <a:pt x="4421875" y="164245"/>
                  </a:cubicBezTo>
                  <a:cubicBezTo>
                    <a:pt x="4443787" y="175201"/>
                    <a:pt x="4467727" y="181591"/>
                    <a:pt x="4490114" y="191541"/>
                  </a:cubicBezTo>
                  <a:cubicBezTo>
                    <a:pt x="4508705" y="199804"/>
                    <a:pt x="4526005" y="210822"/>
                    <a:pt x="4544705" y="218836"/>
                  </a:cubicBezTo>
                  <a:cubicBezTo>
                    <a:pt x="4557928" y="224503"/>
                    <a:pt x="4573072" y="225498"/>
                    <a:pt x="4585648" y="232484"/>
                  </a:cubicBezTo>
                  <a:cubicBezTo>
                    <a:pt x="4726430" y="310697"/>
                    <a:pt x="4615833" y="269841"/>
                    <a:pt x="4708478" y="300723"/>
                  </a:cubicBezTo>
                  <a:cubicBezTo>
                    <a:pt x="4713027" y="314371"/>
                    <a:pt x="4728560" y="328799"/>
                    <a:pt x="4722126" y="341666"/>
                  </a:cubicBezTo>
                  <a:cubicBezTo>
                    <a:pt x="4715692" y="354533"/>
                    <a:pt x="4693152" y="347334"/>
                    <a:pt x="4681182" y="355314"/>
                  </a:cubicBezTo>
                  <a:cubicBezTo>
                    <a:pt x="4665123" y="366020"/>
                    <a:pt x="4652088" y="381022"/>
                    <a:pt x="4640239" y="396257"/>
                  </a:cubicBezTo>
                  <a:cubicBezTo>
                    <a:pt x="4620099" y="422152"/>
                    <a:pt x="4603845" y="450848"/>
                    <a:pt x="4585648" y="478144"/>
                  </a:cubicBezTo>
                  <a:lnTo>
                    <a:pt x="4558352" y="519087"/>
                  </a:lnTo>
                  <a:cubicBezTo>
                    <a:pt x="4549254" y="532735"/>
                    <a:pt x="4544705" y="550931"/>
                    <a:pt x="4531057" y="560030"/>
                  </a:cubicBezTo>
                  <a:lnTo>
                    <a:pt x="4490114" y="587326"/>
                  </a:lnTo>
                  <a:cubicBezTo>
                    <a:pt x="4473249" y="637920"/>
                    <a:pt x="4482900" y="641136"/>
                    <a:pt x="4462818" y="600973"/>
                  </a:cubicBezTo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128136" y="1392472"/>
              <a:ext cx="100540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>
                  <a:solidFill>
                    <a:schemeClr val="bg1"/>
                  </a:solidFill>
                </a:rPr>
                <a:t>一致</a:t>
              </a:r>
              <a:endParaRPr kumimoji="1" lang="ja-JP" alt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5877885" y="2732965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smtClean="0">
                <a:solidFill>
                  <a:schemeClr val="bg1"/>
                </a:solidFill>
              </a:rPr>
              <a:t>リターンアドレスにも影響が！！！</a:t>
            </a:r>
            <a:endParaRPr kumimoji="1" lang="ja-JP" alt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69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1214" y="377695"/>
            <a:ext cx="9603275" cy="1049235"/>
          </a:xfrm>
        </p:spPr>
        <p:txBody>
          <a:bodyPr>
            <a:normAutofit/>
          </a:bodyPr>
          <a:lstStyle/>
          <a:p>
            <a:r>
              <a:rPr kumimoji="1" lang="en-US" altLang="ja-JP" sz="5400" dirty="0" smtClean="0"/>
              <a:t>Contribution</a:t>
            </a:r>
            <a:endParaRPr kumimoji="1" lang="ja-JP" altLang="en-US" sz="5400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461215" y="1232462"/>
            <a:ext cx="96032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" name="正方形/長方形 6"/>
          <p:cNvSpPr/>
          <p:nvPr/>
        </p:nvSpPr>
        <p:spPr>
          <a:xfrm>
            <a:off x="1138114" y="1506443"/>
            <a:ext cx="10197547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1824" y="1490873"/>
            <a:ext cx="1097383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ja-JP" altLang="en-US" sz="2400" b="1" dirty="0" smtClean="0"/>
              <a:t>達成したこと</a:t>
            </a:r>
            <a:r>
              <a:rPr kumimoji="1" lang="en-US" altLang="ja-JP" sz="2400" dirty="0" smtClean="0"/>
              <a:t>: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　　状況は限定的ではあるが、メモリ</a:t>
            </a:r>
            <a:r>
              <a:rPr kumimoji="1" lang="ja-JP" altLang="en-US" sz="2000" dirty="0"/>
              <a:t>の破壊、改ざんによるサイバー攻撃になりうるスタックバッファオーバーフローを</a:t>
            </a:r>
            <a:r>
              <a:rPr kumimoji="1" lang="ja-JP" altLang="en-US" sz="2000" dirty="0" smtClean="0"/>
              <a:t>、機械</a:t>
            </a:r>
            <a:r>
              <a:rPr kumimoji="1" lang="ja-JP" altLang="en-US" sz="2000" dirty="0"/>
              <a:t>命令単位で検出し、攻撃が</a:t>
            </a:r>
            <a:r>
              <a:rPr kumimoji="1" lang="ja-JP" altLang="en-US" sz="2000" dirty="0" smtClean="0"/>
              <a:t>発生しうる箇所</a:t>
            </a:r>
            <a:r>
              <a:rPr kumimoji="1" lang="ja-JP" altLang="en-US" sz="2000" dirty="0"/>
              <a:t>を提示する、有用なツールが開発できた。</a:t>
            </a:r>
            <a:endParaRPr kumimoji="1" lang="en-US" altLang="ja-JP" sz="2000" dirty="0"/>
          </a:p>
          <a:p>
            <a:pPr marL="285750" indent="-285750">
              <a:buFont typeface="Arial" charset="0"/>
              <a:buChar char="•"/>
            </a:pPr>
            <a:endParaRPr kumimoji="1" lang="en-US" altLang="ja-JP" sz="2000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ja-JP" sz="2000" dirty="0"/>
          </a:p>
          <a:p>
            <a:pPr marL="285750" indent="-285750">
              <a:buFont typeface="Arial" charset="0"/>
              <a:buChar char="•"/>
            </a:pPr>
            <a:r>
              <a:rPr kumimoji="1" lang="ja-JP" altLang="en-US" sz="2400" b="1" dirty="0" smtClean="0"/>
              <a:t>今後の展望</a:t>
            </a:r>
            <a:r>
              <a:rPr kumimoji="1" lang="en-US" altLang="ja-JP" sz="2000" b="1" dirty="0" smtClean="0"/>
              <a:t> </a:t>
            </a:r>
            <a:r>
              <a:rPr kumimoji="1" lang="en-US" altLang="ja-JP" sz="2000" dirty="0" smtClean="0"/>
              <a:t>:</a:t>
            </a:r>
          </a:p>
          <a:p>
            <a:pPr marL="800100" lvl="1" indent="-342900">
              <a:buFont typeface="Arial" charset="0"/>
              <a:buChar char="•"/>
            </a:pPr>
            <a:r>
              <a:rPr kumimoji="1" lang="en-US" altLang="ja-JP" sz="2000" dirty="0" smtClean="0"/>
              <a:t> </a:t>
            </a:r>
            <a:r>
              <a:rPr kumimoji="1" lang="ja-JP" altLang="en-US" sz="2000" dirty="0" smtClean="0"/>
              <a:t>攻撃が発生しうる箇所のさらなる絞り込み　</a:t>
            </a:r>
            <a:r>
              <a:rPr kumimoji="1" lang="en-US" altLang="ja-JP" sz="2000" dirty="0" smtClean="0"/>
              <a:t>( </a:t>
            </a:r>
            <a:r>
              <a:rPr kumimoji="1" lang="ja-JP" altLang="en-US" sz="2000" dirty="0" smtClean="0"/>
              <a:t>どのプログラム文で起こったか</a:t>
            </a:r>
            <a:r>
              <a:rPr kumimoji="1" lang="en-US" altLang="ja-JP" sz="2000" dirty="0" smtClean="0"/>
              <a:t> )</a:t>
            </a:r>
          </a:p>
          <a:p>
            <a:pPr marL="800100" lvl="1" indent="-342900">
              <a:buFont typeface="Arial" charset="0"/>
              <a:buChar char="•"/>
            </a:pPr>
            <a:endParaRPr kumimoji="1" lang="en-US" altLang="ja-JP" sz="2000" dirty="0" smtClean="0"/>
          </a:p>
          <a:p>
            <a:pPr marL="800100" lvl="1" indent="-342900">
              <a:buFont typeface="Arial" charset="0"/>
              <a:buChar char="•"/>
            </a:pPr>
            <a:r>
              <a:rPr kumimoji="1" lang="en-US" altLang="ja-JP" sz="2000" dirty="0"/>
              <a:t> </a:t>
            </a:r>
            <a:r>
              <a:rPr kumimoji="1" lang="ja-JP" altLang="en-US" sz="2000" dirty="0" smtClean="0"/>
              <a:t>攻撃に対する自動防御の実装。</a:t>
            </a:r>
            <a:endParaRPr kumimoji="1" lang="en-US" altLang="ja-JP" sz="2000" dirty="0"/>
          </a:p>
          <a:p>
            <a:pPr lvl="1"/>
            <a:r>
              <a:rPr kumimoji="1" lang="ja-JP" altLang="en-US" sz="2000" dirty="0" smtClean="0"/>
              <a:t>　例えば、スタックのアドレスの割り振りを連番ではなくランダムにしたり、リターンアドレスに書き込みアクセスが来たら、強制終了するなど。</a:t>
            </a:r>
            <a:endParaRPr kumimoji="1" lang="en-US" altLang="ja-JP" sz="2000" dirty="0" smtClean="0"/>
          </a:p>
          <a:p>
            <a:pPr marL="800100" lvl="1" indent="-342900">
              <a:buFont typeface="Arial" charset="0"/>
              <a:buChar char="•"/>
            </a:pPr>
            <a:endParaRPr kumimoji="1" lang="en-US" altLang="ja-JP" sz="2000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ja-JP" sz="2000" dirty="0"/>
          </a:p>
          <a:p>
            <a:pPr marL="285750" indent="-285750">
              <a:buFont typeface="Arial" charset="0"/>
              <a:buChar char="•"/>
            </a:pPr>
            <a:endParaRPr kumimoji="1" lang="en-US" altLang="ja-JP" sz="2000" dirty="0"/>
          </a:p>
          <a:p>
            <a:pPr marL="285750" indent="-285750">
              <a:buFont typeface="Arial" charset="0"/>
              <a:buChar char="•"/>
            </a:pPr>
            <a:endParaRPr kumimoji="1" lang="en-US" altLang="ja-JP" sz="2000" dirty="0"/>
          </a:p>
          <a:p>
            <a:pPr marL="285750" indent="-285750">
              <a:buFont typeface="Arial" charset="0"/>
              <a:buChar char="•"/>
            </a:pP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1362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1214" y="377695"/>
            <a:ext cx="9603275" cy="1049235"/>
          </a:xfrm>
        </p:spPr>
        <p:txBody>
          <a:bodyPr>
            <a:normAutofit/>
          </a:bodyPr>
          <a:lstStyle/>
          <a:p>
            <a:r>
              <a:rPr kumimoji="1" lang="en-US" altLang="ja-JP" sz="5400" dirty="0" smtClean="0"/>
              <a:t>References</a:t>
            </a:r>
            <a:endParaRPr kumimoji="1" lang="ja-JP" altLang="en-US" sz="5400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461215" y="1232462"/>
            <a:ext cx="96032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" name="正方形/長方形 6"/>
          <p:cNvSpPr/>
          <p:nvPr/>
        </p:nvSpPr>
        <p:spPr>
          <a:xfrm>
            <a:off x="1138114" y="1506443"/>
            <a:ext cx="10197547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1824" y="1490873"/>
            <a:ext cx="10973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ja-JP" sz="2000" dirty="0" smtClean="0"/>
              <a:t>『</a:t>
            </a:r>
            <a:r>
              <a:rPr kumimoji="1" lang="ja-JP" altLang="en-US" sz="2000" dirty="0" smtClean="0"/>
              <a:t>動的バイナリ解析の基礎</a:t>
            </a:r>
            <a:r>
              <a:rPr kumimoji="1" lang="en-US" altLang="ja-JP" sz="2000" dirty="0" smtClean="0"/>
              <a:t> with Intel Pin』(</a:t>
            </a:r>
            <a:r>
              <a:rPr kumimoji="1" lang="en-US" altLang="ja-JP" sz="2000" dirty="0" err="1" smtClean="0"/>
              <a:t>ZickZack</a:t>
            </a:r>
            <a:r>
              <a:rPr kumimoji="1" lang="en-US" altLang="ja-JP" sz="2000" dirty="0" smtClean="0"/>
              <a:t>, </a:t>
            </a:r>
            <a:r>
              <a:rPr kumimoji="1" lang="en-US" altLang="ja-JP" sz="2000" dirty="0" err="1" smtClean="0"/>
              <a:t>arahori.exe</a:t>
            </a:r>
            <a:r>
              <a:rPr kumimoji="1" lang="en-US" altLang="ja-JP" sz="2000" dirty="0" smtClean="0"/>
              <a:t> </a:t>
            </a:r>
            <a:r>
              <a:rPr kumimoji="1" lang="ja-JP" altLang="en-US" sz="2000" dirty="0" smtClean="0"/>
              <a:t>著</a:t>
            </a:r>
            <a:r>
              <a:rPr kumimoji="1" lang="en-US" altLang="ja-JP" sz="2000" dirty="0" smtClean="0"/>
              <a:t>, </a:t>
            </a:r>
            <a:r>
              <a:rPr kumimoji="1" lang="ja-JP" altLang="en-US" sz="2000" dirty="0" smtClean="0"/>
              <a:t>技術書典</a:t>
            </a:r>
            <a:r>
              <a:rPr kumimoji="1" lang="en-US" altLang="ja-JP" sz="2000" dirty="0" smtClean="0"/>
              <a:t>6, 2019/4/14)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ja-JP" sz="20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sz="2000" dirty="0" smtClean="0"/>
              <a:t>『</a:t>
            </a:r>
            <a:r>
              <a:rPr kumimoji="1" lang="en-US" altLang="ja-JP" sz="2000" dirty="0" err="1" smtClean="0"/>
              <a:t>Datarace</a:t>
            </a:r>
            <a:r>
              <a:rPr kumimoji="1" lang="en-US" altLang="ja-JP" sz="2000" dirty="0" smtClean="0"/>
              <a:t> Detection Algorithm and Implementation』 (</a:t>
            </a:r>
            <a:r>
              <a:rPr kumimoji="1" lang="en-US" altLang="ja-JP" sz="2000" dirty="0" err="1" smtClean="0"/>
              <a:t>chakku</a:t>
            </a:r>
            <a:r>
              <a:rPr kumimoji="1" lang="en-US" altLang="ja-JP" sz="2000" dirty="0" smtClean="0"/>
              <a:t> </a:t>
            </a:r>
            <a:r>
              <a:rPr kumimoji="1" lang="ja-JP" altLang="en-US" sz="2000" dirty="0"/>
              <a:t>著</a:t>
            </a:r>
            <a:r>
              <a:rPr kumimoji="1" lang="en-US" altLang="ja-JP" sz="2000" dirty="0"/>
              <a:t>, </a:t>
            </a:r>
            <a:r>
              <a:rPr kumimoji="1" lang="en-US" altLang="ja-JP" sz="2000" dirty="0" err="1"/>
              <a:t>arahori.exe</a:t>
            </a:r>
            <a:r>
              <a:rPr kumimoji="1" lang="en-US" altLang="ja-JP" sz="2000" dirty="0"/>
              <a:t> </a:t>
            </a:r>
            <a:r>
              <a:rPr kumimoji="1" lang="ja-JP" altLang="en-US" sz="2000" dirty="0" smtClean="0"/>
              <a:t>監</a:t>
            </a:r>
            <a:r>
              <a:rPr kumimoji="1" lang="en-US" altLang="ja-JP" sz="2000" dirty="0" smtClean="0"/>
              <a:t>, Binary Eater, 2019/9/22)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ja-JP" sz="20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sz="2000" dirty="0"/>
              <a:t>『Pin 3.11 User Guide</a:t>
            </a:r>
            <a:r>
              <a:rPr kumimoji="1" lang="en-US" altLang="ja-JP" sz="2000" dirty="0" smtClean="0"/>
              <a:t>』(Intel</a:t>
            </a:r>
            <a:r>
              <a:rPr kumimoji="1" lang="ja-JP" altLang="en-US" sz="2000" dirty="0" smtClean="0"/>
              <a:t>株式会社</a:t>
            </a:r>
            <a:r>
              <a:rPr kumimoji="1" lang="en-US" altLang="ja-JP" sz="2000" dirty="0"/>
              <a:t>, </a:t>
            </a:r>
            <a:r>
              <a:rPr kumimoji="1" lang="en-US" altLang="ja-JP" sz="2000" dirty="0">
                <a:hlinkClick r:id="rId2"/>
              </a:rPr>
              <a:t>https://</a:t>
            </a:r>
            <a:r>
              <a:rPr kumimoji="1" lang="en-US" altLang="ja-JP" sz="2000" dirty="0" smtClean="0">
                <a:hlinkClick r:id="rId2"/>
              </a:rPr>
              <a:t>software.intel.com/sites/landingpage/pintool/docs/97998/Pin/html/index.html)</a:t>
            </a:r>
            <a:endParaRPr kumimoji="1" lang="en-US" altLang="ja-JP" sz="2000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ja-JP" sz="20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sz="2000" dirty="0" smtClean="0"/>
              <a:t>『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CTF</a:t>
            </a:r>
            <a:r>
              <a:rPr kumimoji="1" lang="ja-JP" altLang="en-US" sz="2000" dirty="0"/>
              <a:t>で学ぶ脆弱性（スタックバッファオーバーフロー編・その</a:t>
            </a:r>
            <a:r>
              <a:rPr kumimoji="1" lang="en-US" altLang="ja-JP" sz="2000" dirty="0" smtClean="0"/>
              <a:t>1)』(NTT</a:t>
            </a:r>
            <a:r>
              <a:rPr kumimoji="1" lang="ja-JP" altLang="en-US" sz="2000" dirty="0" smtClean="0"/>
              <a:t>データ先端技術株式会社</a:t>
            </a:r>
            <a:r>
              <a:rPr kumimoji="1" lang="en-US" altLang="ja-JP" sz="2000" dirty="0"/>
              <a:t>, </a:t>
            </a:r>
            <a:r>
              <a:rPr kumimoji="1" lang="en-US" altLang="ja-JP" sz="2000" dirty="0">
                <a:hlinkClick r:id="rId3"/>
              </a:rPr>
              <a:t>http://</a:t>
            </a:r>
            <a:r>
              <a:rPr kumimoji="1" lang="en-US" altLang="ja-JP" sz="2000" dirty="0" err="1" smtClean="0">
                <a:hlinkClick r:id="rId3"/>
              </a:rPr>
              <a:t>www.intellilink.co.jp</a:t>
            </a:r>
            <a:r>
              <a:rPr kumimoji="1" lang="en-US" altLang="ja-JP" sz="2000" dirty="0" smtClean="0">
                <a:hlinkClick r:id="rId3"/>
              </a:rPr>
              <a:t>/article/column/ctf01.html</a:t>
            </a:r>
            <a:r>
              <a:rPr kumimoji="1" lang="en-US" altLang="ja-JP" sz="2000" dirty="0" smtClean="0"/>
              <a:t>)</a:t>
            </a:r>
            <a:endParaRPr kumimoji="1" lang="en-US" altLang="ja-JP" sz="2000" dirty="0"/>
          </a:p>
          <a:p>
            <a:pPr marL="285750" indent="-285750">
              <a:buFont typeface="Arial" charset="0"/>
              <a:buChar char="•"/>
            </a:pPr>
            <a:endParaRPr kumimoji="1" lang="en-US" altLang="ja-JP" sz="2000" dirty="0"/>
          </a:p>
          <a:p>
            <a:pPr marL="285750" indent="-285750">
              <a:buFont typeface="Arial" charset="0"/>
              <a:buChar char="•"/>
            </a:pP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7611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5418" y="1077475"/>
            <a:ext cx="11254487" cy="1049235"/>
          </a:xfrm>
        </p:spPr>
        <p:txBody>
          <a:bodyPr>
            <a:noAutofit/>
          </a:bodyPr>
          <a:lstStyle/>
          <a:p>
            <a:pPr algn="ctr"/>
            <a:r>
              <a:rPr kumimoji="1" lang="en-US" altLang="ja-JP" sz="4800" dirty="0" smtClean="0"/>
              <a:t>Thank you for </a:t>
            </a:r>
            <a:r>
              <a:rPr kumimoji="1" lang="en-US" altLang="ja-JP" sz="4800" smtClean="0"/>
              <a:t>your listening!!</a:t>
            </a:r>
            <a:endParaRPr kumimoji="1" lang="ja-JP" altLang="en-US" sz="48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610" y="2765297"/>
            <a:ext cx="3288908" cy="3288908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" t="9797" r="4343" b="13876"/>
          <a:stretch/>
        </p:blipFill>
        <p:spPr>
          <a:xfrm rot="12990">
            <a:off x="5182972" y="4236384"/>
            <a:ext cx="1752814" cy="756167"/>
          </a:xfrm>
          <a:prstGeom prst="rect">
            <a:avLst/>
          </a:prstGeom>
        </p:spPr>
      </p:pic>
      <p:grpSp>
        <p:nvGrpSpPr>
          <p:cNvPr id="5" name="図形グループ 4"/>
          <p:cNvGrpSpPr/>
          <p:nvPr/>
        </p:nvGrpSpPr>
        <p:grpSpPr>
          <a:xfrm rot="2019086">
            <a:off x="7273765" y="2324253"/>
            <a:ext cx="859505" cy="484558"/>
            <a:chOff x="3385722" y="3462063"/>
            <a:chExt cx="651559" cy="367325"/>
          </a:xfrm>
          <a:solidFill>
            <a:srgbClr val="FFFF00"/>
          </a:solidFill>
        </p:grpSpPr>
        <p:sp>
          <p:nvSpPr>
            <p:cNvPr id="6" name="正方形/長方形 5"/>
            <p:cNvSpPr/>
            <p:nvPr/>
          </p:nvSpPr>
          <p:spPr>
            <a:xfrm rot="17795373" flipV="1">
              <a:off x="3557051" y="3590687"/>
              <a:ext cx="274808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 rot="15629519" flipV="1">
              <a:off x="3271178" y="3576607"/>
              <a:ext cx="274808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 rot="19501541" flipV="1">
              <a:off x="3762473" y="3783669"/>
              <a:ext cx="274808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10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1214" y="377695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ja-JP" sz="5400" dirty="0" smtClean="0"/>
              <a:t>summary</a:t>
            </a:r>
            <a:endParaRPr kumimoji="1" lang="ja-JP" altLang="en-US" sz="5400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461215" y="1232462"/>
            <a:ext cx="96032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" name="正方形/長方形 6"/>
          <p:cNvSpPr/>
          <p:nvPr/>
        </p:nvSpPr>
        <p:spPr>
          <a:xfrm>
            <a:off x="1138114" y="1506443"/>
            <a:ext cx="10197547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1824" y="1490873"/>
            <a:ext cx="12239248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ja-JP" sz="2400" b="1" u="sng" dirty="0" smtClean="0"/>
              <a:t>Problem</a:t>
            </a:r>
            <a:r>
              <a:rPr kumimoji="1" lang="en-US" altLang="ja-JP" sz="2400" b="1" dirty="0" smtClean="0"/>
              <a:t> </a:t>
            </a:r>
            <a:r>
              <a:rPr kumimoji="1" lang="en-US" altLang="ja-JP" sz="2400" dirty="0" smtClean="0"/>
              <a:t>:</a:t>
            </a:r>
            <a:endParaRPr kumimoji="1" lang="en-US" altLang="ja-JP" sz="2000" dirty="0" smtClean="0"/>
          </a:p>
          <a:p>
            <a:r>
              <a:rPr kumimoji="1" lang="en-US" altLang="ja-JP" sz="2000" dirty="0"/>
              <a:t> </a:t>
            </a:r>
            <a:r>
              <a:rPr kumimoji="1" lang="en-US" altLang="ja-JP" sz="2000" dirty="0" smtClean="0"/>
              <a:t>   </a:t>
            </a:r>
            <a:r>
              <a:rPr kumimoji="1" lang="ja-JP" altLang="en-US" sz="2000" dirty="0" smtClean="0"/>
              <a:t> 「</a:t>
            </a:r>
            <a:r>
              <a:rPr kumimoji="1" lang="en-US" altLang="ja-JP" sz="2000" dirty="0" smtClean="0"/>
              <a:t>ret2esp</a:t>
            </a:r>
            <a:r>
              <a:rPr kumimoji="1" lang="ja-JP" altLang="en-US" sz="2000" dirty="0" smtClean="0"/>
              <a:t>」などの手法が知られる、スタックバッファオーバーフローを利用したサイバー攻撃</a:t>
            </a:r>
            <a:endParaRPr kumimoji="1" lang="en-US" altLang="ja-JP" sz="2000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ja-JP" sz="2000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sz="2400" b="1" u="sng" dirty="0"/>
              <a:t>A</a:t>
            </a:r>
            <a:r>
              <a:rPr kumimoji="1" lang="en-US" altLang="ja-JP" sz="2400" b="1" u="sng" dirty="0" smtClean="0"/>
              <a:t>pproach</a:t>
            </a:r>
            <a:r>
              <a:rPr kumimoji="1" lang="en-US" altLang="ja-JP" sz="2000" b="1" dirty="0" smtClean="0"/>
              <a:t> </a:t>
            </a:r>
            <a:r>
              <a:rPr kumimoji="1" lang="en-US" altLang="ja-JP" sz="2000" dirty="0" smtClean="0"/>
              <a:t>:</a:t>
            </a:r>
            <a:endParaRPr kumimoji="1" lang="en-US" altLang="ja-JP" sz="2000" dirty="0"/>
          </a:p>
          <a:p>
            <a:r>
              <a:rPr kumimoji="1" lang="en-US" altLang="ja-JP" sz="2000" dirty="0" smtClean="0"/>
              <a:t>     </a:t>
            </a:r>
            <a:r>
              <a:rPr kumimoji="1" lang="ja-JP" altLang="en-US" sz="2000" dirty="0" smtClean="0"/>
              <a:t>「</a:t>
            </a:r>
            <a:r>
              <a:rPr kumimoji="1" lang="en-US" altLang="ja-JP" sz="2000" dirty="0" smtClean="0"/>
              <a:t>Intel Pin</a:t>
            </a:r>
            <a:r>
              <a:rPr kumimoji="1" lang="ja-JP" altLang="en-US" sz="2000" dirty="0" smtClean="0"/>
              <a:t>」を用いた、機械命令で使われているアドレスの動的な解析により、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スタックメモリアクセス前に、スタックバッファオーバーフローを検知</a:t>
            </a:r>
            <a:endParaRPr kumimoji="1" lang="en-US" altLang="ja-JP" sz="2000" dirty="0" smtClean="0"/>
          </a:p>
          <a:p>
            <a:endParaRPr kumimoji="1" lang="en-US" altLang="ja-JP" sz="2000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sz="2400" b="1" u="sng" dirty="0" smtClean="0"/>
              <a:t>Valuation</a:t>
            </a:r>
            <a:r>
              <a:rPr kumimoji="1" lang="en-US" altLang="ja-JP" sz="2400" b="1" dirty="0" smtClean="0"/>
              <a:t> </a:t>
            </a:r>
            <a:r>
              <a:rPr kumimoji="1" lang="en-US" altLang="ja-JP" sz="2400" dirty="0" smtClean="0"/>
              <a:t>:</a:t>
            </a:r>
            <a:endParaRPr kumimoji="1" lang="en-US" altLang="ja-JP" sz="2000" dirty="0"/>
          </a:p>
          <a:p>
            <a:r>
              <a:rPr kumimoji="1" lang="ja-JP" altLang="en-US" sz="2000" dirty="0" smtClean="0"/>
              <a:t>　　バッファ用に確保された</a:t>
            </a:r>
            <a:r>
              <a:rPr kumimoji="1" lang="ja-JP" altLang="en-US" sz="2000" dirty="0"/>
              <a:t>スタック上の</a:t>
            </a:r>
            <a:r>
              <a:rPr kumimoji="1" lang="ja-JP" altLang="en-US" sz="2000" dirty="0" smtClean="0"/>
              <a:t>領域外のアドレスへの不正な書き込みを、高い精度で検出し、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書き込まれる対象のアドレスの値と、問題が発生した箇所の関数名を添えて警告することができた。</a:t>
            </a:r>
            <a:endParaRPr kumimoji="1" lang="en-US" altLang="ja-JP" sz="2000" dirty="0" smtClean="0"/>
          </a:p>
          <a:p>
            <a:endParaRPr kumimoji="1" lang="en-US" altLang="ja-JP" sz="2000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sz="2400" b="1" u="sng" dirty="0" smtClean="0"/>
              <a:t>Contribution</a:t>
            </a:r>
            <a:r>
              <a:rPr kumimoji="1" lang="en-US" altLang="ja-JP" sz="2400" b="1" dirty="0" smtClean="0"/>
              <a:t> </a:t>
            </a:r>
            <a:r>
              <a:rPr kumimoji="1" lang="en-US" altLang="ja-JP" sz="2400" dirty="0" smtClean="0"/>
              <a:t>:</a:t>
            </a:r>
            <a:endParaRPr kumimoji="1" lang="en-US" altLang="ja-JP" sz="2000" dirty="0"/>
          </a:p>
          <a:p>
            <a:r>
              <a:rPr kumimoji="1" lang="ja-JP" altLang="en-US" sz="2000" dirty="0" smtClean="0"/>
              <a:t>　　メモリの破壊</a:t>
            </a:r>
            <a:r>
              <a:rPr kumimoji="1" lang="ja-JP" altLang="en-US" sz="2000" dirty="0"/>
              <a:t>、</a:t>
            </a:r>
            <a:r>
              <a:rPr kumimoji="1" lang="ja-JP" altLang="en-US" sz="2000" dirty="0" smtClean="0"/>
              <a:t>改ざんによるサイバー攻撃になりうるスタック</a:t>
            </a:r>
            <a:r>
              <a:rPr kumimoji="1" lang="ja-JP" altLang="en-US" sz="2000" dirty="0"/>
              <a:t>バッファ</a:t>
            </a:r>
            <a:r>
              <a:rPr kumimoji="1" lang="ja-JP" altLang="en-US" sz="2000" dirty="0" smtClean="0"/>
              <a:t>オーバーフローを、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機械命令単位で検出し、攻撃が発生しうる箇所を提示する、有用なツールが開発できた。</a:t>
            </a:r>
            <a:endParaRPr kumimoji="1" lang="en-US" altLang="ja-JP" sz="2000" dirty="0"/>
          </a:p>
          <a:p>
            <a:pPr marL="285750" indent="-285750">
              <a:buFont typeface="Arial" charset="0"/>
              <a:buChar char="•"/>
            </a:pPr>
            <a:endParaRPr kumimoji="1" lang="en-US" altLang="ja-JP" sz="2000" dirty="0"/>
          </a:p>
          <a:p>
            <a:pPr marL="285750" indent="-285750">
              <a:buFont typeface="Arial" charset="0"/>
              <a:buChar char="•"/>
            </a:pPr>
            <a:endParaRPr kumimoji="1" lang="en-US" altLang="ja-JP" sz="2000" dirty="0"/>
          </a:p>
          <a:p>
            <a:pPr marL="285750" indent="-285750">
              <a:buFont typeface="Arial" charset="0"/>
              <a:buChar char="•"/>
            </a:pPr>
            <a:endParaRPr kumimoji="1" lang="en-US" altLang="ja-JP" sz="2000" dirty="0"/>
          </a:p>
          <a:p>
            <a:pPr marL="285750" indent="-285750">
              <a:buFont typeface="Arial" charset="0"/>
              <a:buChar char="•"/>
            </a:pPr>
            <a:endParaRPr kumimoji="1" lang="en-US" altLang="ja-JP" sz="2000" dirty="0"/>
          </a:p>
          <a:p>
            <a:pPr marL="285750" indent="-285750">
              <a:buFont typeface="Arial" charset="0"/>
              <a:buChar char="•"/>
            </a:pPr>
            <a:endParaRPr kumimoji="1" lang="en-US" altLang="ja-JP" sz="2000" dirty="0"/>
          </a:p>
          <a:p>
            <a:pPr marL="285750" indent="-285750">
              <a:buFont typeface="Arial" charset="0"/>
              <a:buChar char="•"/>
            </a:pP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525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61213" y="1426930"/>
            <a:ext cx="10874448" cy="43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1214" y="377695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ja-JP" sz="5400" dirty="0" smtClean="0"/>
              <a:t>Problem</a:t>
            </a:r>
            <a:r>
              <a:rPr lang="ja-JP" altLang="en-US" sz="5400" dirty="0" smtClean="0"/>
              <a:t> </a:t>
            </a:r>
            <a:r>
              <a:rPr lang="en-US" altLang="ja-JP" sz="5400" dirty="0" smtClean="0"/>
              <a:t>(</a:t>
            </a:r>
            <a:r>
              <a:rPr lang="en-US" altLang="ja-JP" sz="5400" cap="none" dirty="0" smtClean="0"/>
              <a:t>example</a:t>
            </a:r>
            <a:r>
              <a:rPr lang="en-US" altLang="ja-JP" sz="5400" dirty="0" smtClean="0"/>
              <a:t>)</a:t>
            </a:r>
            <a:endParaRPr kumimoji="1" lang="ja-JP" altLang="en-US" sz="5400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461215" y="1232462"/>
            <a:ext cx="96032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03" y="1492725"/>
            <a:ext cx="10868358" cy="426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9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61213" y="1426930"/>
            <a:ext cx="10874448" cy="43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1214" y="377695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ja-JP" sz="5400" dirty="0" smtClean="0"/>
              <a:t>Problem </a:t>
            </a:r>
            <a:r>
              <a:rPr lang="en-US" altLang="ja-JP" sz="5400" cap="none" dirty="0" smtClean="0"/>
              <a:t>(ret2esp)</a:t>
            </a:r>
            <a:endParaRPr kumimoji="1" lang="ja-JP" altLang="en-US" sz="5400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461215" y="1232462"/>
            <a:ext cx="96032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37" y="1432292"/>
            <a:ext cx="9923759" cy="4322534"/>
          </a:xfrm>
          <a:prstGeom prst="rect">
            <a:avLst/>
          </a:prstGeom>
        </p:spPr>
      </p:pic>
      <p:sp>
        <p:nvSpPr>
          <p:cNvPr id="8" name="ドーナツ 7"/>
          <p:cNvSpPr/>
          <p:nvPr/>
        </p:nvSpPr>
        <p:spPr>
          <a:xfrm>
            <a:off x="2044192" y="3971511"/>
            <a:ext cx="2326640" cy="104819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32" name="図形グループ 31"/>
          <p:cNvGrpSpPr/>
          <p:nvPr/>
        </p:nvGrpSpPr>
        <p:grpSpPr>
          <a:xfrm>
            <a:off x="980875" y="1957211"/>
            <a:ext cx="2226637" cy="3467767"/>
            <a:chOff x="-1879372" y="2620907"/>
            <a:chExt cx="2226637" cy="3467767"/>
          </a:xfrm>
        </p:grpSpPr>
        <p:cxnSp>
          <p:nvCxnSpPr>
            <p:cNvPr id="10" name="カギ線コネクタ 9"/>
            <p:cNvCxnSpPr>
              <a:stCxn id="18" idx="0"/>
              <a:endCxn id="8" idx="0"/>
            </p:cNvCxnSpPr>
            <p:nvPr/>
          </p:nvCxnSpPr>
          <p:spPr>
            <a:xfrm rot="16200000" flipH="1">
              <a:off x="-1466093" y="2821849"/>
              <a:ext cx="2014300" cy="1612416"/>
            </a:xfrm>
            <a:prstGeom prst="bentConnector3">
              <a:avLst>
                <a:gd name="adj1" fmla="val -11349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角丸四角形 17"/>
            <p:cNvSpPr/>
            <p:nvPr/>
          </p:nvSpPr>
          <p:spPr>
            <a:xfrm>
              <a:off x="-1879372" y="2620907"/>
              <a:ext cx="1228441" cy="34677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-1575633" y="2848236"/>
              <a:ext cx="677108" cy="296491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ja-JP" altLang="en-US" sz="3200" b="1" dirty="0" smtClean="0">
                  <a:solidFill>
                    <a:schemeClr val="bg1"/>
                  </a:solidFill>
                </a:rPr>
                <a:t>絶対保護すべき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31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1214" y="377695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ja-JP" sz="5400" dirty="0" smtClean="0"/>
              <a:t>APPROACH</a:t>
            </a:r>
            <a:endParaRPr kumimoji="1" lang="ja-JP" altLang="en-US" sz="5400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461215" y="1232462"/>
            <a:ext cx="96032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" name="正方形/長方形 6"/>
          <p:cNvSpPr/>
          <p:nvPr/>
        </p:nvSpPr>
        <p:spPr>
          <a:xfrm>
            <a:off x="1138114" y="1506443"/>
            <a:ext cx="10197547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1824" y="1490873"/>
            <a:ext cx="1194910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ja-JP" altLang="en-US" sz="2400" b="1" u="sng" dirty="0" smtClean="0"/>
              <a:t>計装</a:t>
            </a:r>
            <a:r>
              <a:rPr kumimoji="1" lang="en-US" altLang="ja-JP" sz="2400" b="1" u="sng" dirty="0" smtClean="0"/>
              <a:t> </a:t>
            </a:r>
            <a:r>
              <a:rPr kumimoji="1" lang="en-US" altLang="ja-JP" sz="2400" dirty="0" smtClean="0"/>
              <a:t>:</a:t>
            </a:r>
            <a:endParaRPr kumimoji="1" lang="en-US" altLang="ja-JP" sz="2000" dirty="0" smtClean="0"/>
          </a:p>
          <a:p>
            <a:r>
              <a:rPr kumimoji="1" lang="en-US" altLang="ja-JP" sz="2000" dirty="0"/>
              <a:t> </a:t>
            </a:r>
            <a:r>
              <a:rPr kumimoji="1" lang="en-US" altLang="ja-JP" sz="2000" dirty="0" smtClean="0"/>
              <a:t>   </a:t>
            </a:r>
            <a:r>
              <a:rPr kumimoji="1" lang="ja-JP" altLang="en-US" sz="2000" dirty="0" smtClean="0"/>
              <a:t>  </a:t>
            </a:r>
            <a:r>
              <a:rPr kumimoji="1" lang="en-US" altLang="ja-JP" sz="2000" dirty="0" smtClean="0"/>
              <a:t>Main</a:t>
            </a:r>
            <a:r>
              <a:rPr kumimoji="1" lang="ja-JP" altLang="en-US" sz="2000" dirty="0" smtClean="0"/>
              <a:t>関数以降のスタックメモリへの</a:t>
            </a:r>
            <a:r>
              <a:rPr kumimoji="1" lang="en-US" altLang="ja-JP" sz="2000" dirty="0" smtClean="0"/>
              <a:t>Write</a:t>
            </a:r>
            <a:r>
              <a:rPr kumimoji="1" lang="ja-JP" altLang="en-US" sz="2000" dirty="0" smtClean="0"/>
              <a:t>処理に限定して、動的に計装を施した。粒度は、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最初は</a:t>
            </a:r>
            <a:r>
              <a:rPr kumimoji="1" lang="en-US" altLang="ja-JP" sz="2000" dirty="0" smtClean="0"/>
              <a:t>Traced</a:t>
            </a:r>
            <a:r>
              <a:rPr kumimoji="1" lang="ja-JP" altLang="en-US" sz="2000" dirty="0" smtClean="0"/>
              <a:t>単位で命令列を一気に見た後に、</a:t>
            </a:r>
            <a:r>
              <a:rPr kumimoji="1" lang="en-US" altLang="ja-JP" sz="2000" dirty="0" smtClean="0"/>
              <a:t>INS</a:t>
            </a:r>
            <a:r>
              <a:rPr kumimoji="1" lang="en-US" altLang="ja-JP" sz="2000" dirty="0"/>
              <a:t>(</a:t>
            </a:r>
            <a:r>
              <a:rPr kumimoji="1" lang="ja-JP" altLang="en-US" sz="2000" dirty="0" smtClean="0"/>
              <a:t>命令単位の粒度</a:t>
            </a:r>
            <a:r>
              <a:rPr kumimoji="1" lang="en-US" altLang="ja-JP" sz="2000" dirty="0" smtClean="0"/>
              <a:t>)</a:t>
            </a:r>
            <a:r>
              <a:rPr kumimoji="1" lang="ja-JP" altLang="en-US" sz="2000" dirty="0" smtClean="0"/>
              <a:t>に細分化して計装するようにした。</a:t>
            </a:r>
            <a:endParaRPr kumimoji="1" lang="en-US" altLang="ja-JP" sz="2000" dirty="0" smtClean="0"/>
          </a:p>
          <a:p>
            <a:endParaRPr kumimoji="1" lang="en-US" altLang="ja-JP" sz="2000" dirty="0" smtClean="0"/>
          </a:p>
          <a:p>
            <a:endParaRPr kumimoji="1" lang="en-US" altLang="ja-JP" sz="2000" dirty="0"/>
          </a:p>
          <a:p>
            <a:pPr marL="285750" indent="-285750">
              <a:buFont typeface="Arial" charset="0"/>
              <a:buChar char="•"/>
            </a:pPr>
            <a:r>
              <a:rPr kumimoji="1" lang="ja-JP" altLang="en-US" sz="2400" b="1" u="sng" dirty="0" smtClean="0"/>
              <a:t>解析</a:t>
            </a:r>
            <a:r>
              <a:rPr kumimoji="1" lang="en-US" altLang="ja-JP" sz="2400" b="1" u="sng" dirty="0" smtClean="0"/>
              <a:t> </a:t>
            </a:r>
            <a:r>
              <a:rPr kumimoji="1" lang="en-US" altLang="ja-JP" sz="2400" dirty="0"/>
              <a:t>:</a:t>
            </a:r>
            <a:endParaRPr kumimoji="1" lang="en-US" altLang="ja-JP" sz="2000" dirty="0"/>
          </a:p>
          <a:p>
            <a:r>
              <a:rPr kumimoji="1" lang="en-US" altLang="ja-JP" sz="2000" dirty="0" smtClean="0"/>
              <a:t>      </a:t>
            </a:r>
            <a:r>
              <a:rPr kumimoji="1" lang="ja-JP" altLang="en-US" sz="2000" dirty="0" smtClean="0"/>
              <a:t>書き込む先のスタックメモリのアドレス値を確認し、</a:t>
            </a:r>
            <a:r>
              <a:rPr kumimoji="1" lang="en-US" altLang="ja-JP" sz="2000" dirty="0" err="1" smtClean="0"/>
              <a:t>rbp</a:t>
            </a:r>
            <a:r>
              <a:rPr kumimoji="1" lang="ja-JP" altLang="en-US" sz="2000" dirty="0" smtClean="0"/>
              <a:t>レジスタのアドレス値以上であるなら、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スタックメモリが書き込まれる前に、</a:t>
            </a:r>
            <a:r>
              <a:rPr kumimoji="1" lang="en-US" altLang="ja-JP" sz="2000" dirty="0" err="1" smtClean="0"/>
              <a:t>rbp</a:t>
            </a:r>
            <a:r>
              <a:rPr kumimoji="1" lang="en-US" altLang="ja-JP" sz="2000" dirty="0" smtClean="0"/>
              <a:t>, </a:t>
            </a:r>
            <a:r>
              <a:rPr kumimoji="1" lang="ja-JP" altLang="en-US" sz="2000" dirty="0" smtClean="0"/>
              <a:t>リターンアドレス</a:t>
            </a:r>
            <a:r>
              <a:rPr kumimoji="1" lang="en-US" altLang="ja-JP" sz="2000" dirty="0" smtClean="0"/>
              <a:t>, </a:t>
            </a:r>
            <a:r>
              <a:rPr kumimoji="1" lang="ja-JP" altLang="en-US" sz="2000" dirty="0" smtClean="0"/>
              <a:t>書き込み先それぞれのアドレス値と、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どこの関数上で発生したかを合わせて標準出力として通知する。</a:t>
            </a:r>
            <a:endParaRPr kumimoji="1" lang="en-US" altLang="ja-JP" sz="2000" dirty="0"/>
          </a:p>
          <a:p>
            <a:pPr marL="285750" indent="-285750">
              <a:buFont typeface="Arial" charset="0"/>
              <a:buChar char="•"/>
            </a:pPr>
            <a:endParaRPr kumimoji="1" lang="en-US" altLang="ja-JP" sz="2000" dirty="0"/>
          </a:p>
          <a:p>
            <a:pPr marL="285750" indent="-285750">
              <a:buFont typeface="Arial" charset="0"/>
              <a:buChar char="•"/>
            </a:pPr>
            <a:endParaRPr kumimoji="1" lang="en-US" altLang="ja-JP" sz="2000" dirty="0"/>
          </a:p>
          <a:p>
            <a:pPr marL="285750" indent="-285750">
              <a:buFont typeface="Arial" charset="0"/>
              <a:buChar char="•"/>
            </a:pPr>
            <a:endParaRPr kumimoji="1" lang="en-US" altLang="ja-JP" sz="2000" dirty="0"/>
          </a:p>
          <a:p>
            <a:pPr marL="285750" indent="-285750">
              <a:buFont typeface="Arial" charset="0"/>
              <a:buChar char="•"/>
            </a:pPr>
            <a:endParaRPr kumimoji="1" lang="en-US" altLang="ja-JP" sz="2000" dirty="0"/>
          </a:p>
          <a:p>
            <a:pPr marL="285750" indent="-285750">
              <a:buFont typeface="Arial" charset="0"/>
              <a:buChar char="•"/>
            </a:pP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727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1214" y="377695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ja-JP" sz="5400" dirty="0" smtClean="0"/>
              <a:t>APPROACH</a:t>
            </a:r>
            <a:endParaRPr kumimoji="1" lang="ja-JP" altLang="en-US" sz="5400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461215" y="1232462"/>
            <a:ext cx="96032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" name="正方形/長方形 6"/>
          <p:cNvSpPr/>
          <p:nvPr/>
        </p:nvSpPr>
        <p:spPr>
          <a:xfrm>
            <a:off x="1138114" y="1506443"/>
            <a:ext cx="10197547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04800" y="1419882"/>
            <a:ext cx="11030861" cy="4334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1218631" y="1650478"/>
            <a:ext cx="914400" cy="3901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5721" y="1942998"/>
            <a:ext cx="800219" cy="3316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ja-JP" sz="4000" smtClean="0">
                <a:solidFill>
                  <a:schemeClr val="bg1"/>
                </a:solidFill>
              </a:rPr>
              <a:t>TRACE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476050" y="1650478"/>
            <a:ext cx="914400" cy="3901440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2628547" y="1834817"/>
            <a:ext cx="609405" cy="9144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2628546" y="2918113"/>
            <a:ext cx="609405" cy="9144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700555" y="3971104"/>
            <a:ext cx="738664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mr-IN" altLang="ja-JP" sz="3600" smtClean="0"/>
              <a:t>…</a:t>
            </a:r>
            <a:endParaRPr kumimoji="1" lang="ja-JP" altLang="en-US" sz="3600" dirty="0"/>
          </a:p>
        </p:txBody>
      </p:sp>
      <p:sp>
        <p:nvSpPr>
          <p:cNvPr id="13" name="角丸四角形 12"/>
          <p:cNvSpPr/>
          <p:nvPr/>
        </p:nvSpPr>
        <p:spPr>
          <a:xfrm>
            <a:off x="2628450" y="4474718"/>
            <a:ext cx="609405" cy="9144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>
            <a:stCxn id="10" idx="2"/>
            <a:endCxn id="11" idx="0"/>
          </p:cNvCxnSpPr>
          <p:nvPr/>
        </p:nvCxnSpPr>
        <p:spPr>
          <a:xfrm flipH="1">
            <a:off x="2933249" y="2749217"/>
            <a:ext cx="1" cy="16889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2933152" y="3832513"/>
            <a:ext cx="0" cy="16889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616034" y="1986517"/>
            <a:ext cx="615553" cy="67262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sz="2800" smtClean="0">
                <a:solidFill>
                  <a:schemeClr val="bg1"/>
                </a:solidFill>
              </a:rPr>
              <a:t>BBL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622398" y="3073879"/>
            <a:ext cx="615553" cy="67262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sz="2800" smtClean="0">
                <a:solidFill>
                  <a:schemeClr val="bg1"/>
                </a:solidFill>
              </a:rPr>
              <a:t>BBL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628522" y="4627436"/>
            <a:ext cx="615553" cy="67262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sz="2800" smtClean="0">
                <a:solidFill>
                  <a:schemeClr val="bg1"/>
                </a:solidFill>
              </a:rPr>
              <a:t>BBL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cxnSp>
        <p:nvCxnSpPr>
          <p:cNvPr id="31" name="直線コネクタ 30"/>
          <p:cNvCxnSpPr>
            <a:stCxn id="3" idx="0"/>
            <a:endCxn id="9" idx="0"/>
          </p:cNvCxnSpPr>
          <p:nvPr/>
        </p:nvCxnSpPr>
        <p:spPr>
          <a:xfrm>
            <a:off x="1675831" y="1650478"/>
            <a:ext cx="125741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3" idx="2"/>
            <a:endCxn id="9" idx="2"/>
          </p:cNvCxnSpPr>
          <p:nvPr/>
        </p:nvCxnSpPr>
        <p:spPr>
          <a:xfrm>
            <a:off x="1675831" y="5551918"/>
            <a:ext cx="125741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角丸四角形 40"/>
          <p:cNvSpPr/>
          <p:nvPr/>
        </p:nvSpPr>
        <p:spPr>
          <a:xfrm>
            <a:off x="3783741" y="1650478"/>
            <a:ext cx="914400" cy="390144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/>
          <p:cNvCxnSpPr/>
          <p:nvPr/>
        </p:nvCxnSpPr>
        <p:spPr>
          <a:xfrm flipV="1">
            <a:off x="3202113" y="1643430"/>
            <a:ext cx="614919" cy="130919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3191829" y="3832513"/>
            <a:ext cx="602969" cy="172645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角丸四角形 60"/>
          <p:cNvSpPr/>
          <p:nvPr/>
        </p:nvSpPr>
        <p:spPr>
          <a:xfrm>
            <a:off x="3927918" y="1837160"/>
            <a:ext cx="609405" cy="9144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角丸四角形 61"/>
          <p:cNvSpPr/>
          <p:nvPr/>
        </p:nvSpPr>
        <p:spPr>
          <a:xfrm>
            <a:off x="3927917" y="2920456"/>
            <a:ext cx="609405" cy="9144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角丸四角形 62"/>
          <p:cNvSpPr/>
          <p:nvPr/>
        </p:nvSpPr>
        <p:spPr>
          <a:xfrm>
            <a:off x="3927821" y="4477061"/>
            <a:ext cx="609405" cy="9144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矢印コネクタ 63"/>
          <p:cNvCxnSpPr/>
          <p:nvPr/>
        </p:nvCxnSpPr>
        <p:spPr>
          <a:xfrm flipH="1">
            <a:off x="4232620" y="2751560"/>
            <a:ext cx="1" cy="168896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4232523" y="3834856"/>
            <a:ext cx="0" cy="168896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3915405" y="1988860"/>
            <a:ext cx="615553" cy="62773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vert="eaVert"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</a:rPr>
              <a:t>INS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921769" y="3076222"/>
            <a:ext cx="615553" cy="62773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vert="eaVert"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</a:rPr>
              <a:t>INS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927893" y="4629779"/>
            <a:ext cx="615553" cy="62773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vert="eaVert"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</a:rPr>
              <a:t>INS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cxnSp>
        <p:nvCxnSpPr>
          <p:cNvPr id="69" name="直線コネクタ 68"/>
          <p:cNvCxnSpPr/>
          <p:nvPr/>
        </p:nvCxnSpPr>
        <p:spPr>
          <a:xfrm flipV="1">
            <a:off x="6373925" y="1419882"/>
            <a:ext cx="0" cy="4327896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4002314" y="3955318"/>
            <a:ext cx="738664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mr-IN" altLang="ja-JP" sz="3600" smtClean="0"/>
              <a:t>…</a:t>
            </a:r>
            <a:endParaRPr kumimoji="1" lang="ja-JP" altLang="en-US" sz="3600" dirty="0"/>
          </a:p>
        </p:txBody>
      </p:sp>
      <p:sp>
        <p:nvSpPr>
          <p:cNvPr id="75" name="下矢印 74"/>
          <p:cNvSpPr/>
          <p:nvPr/>
        </p:nvSpPr>
        <p:spPr>
          <a:xfrm rot="16200000">
            <a:off x="4583627" y="3058308"/>
            <a:ext cx="484632" cy="594938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下矢印 75"/>
          <p:cNvSpPr/>
          <p:nvPr/>
        </p:nvSpPr>
        <p:spPr>
          <a:xfrm rot="16200000">
            <a:off x="4583627" y="1990210"/>
            <a:ext cx="484632" cy="594938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下矢印 76"/>
          <p:cNvSpPr/>
          <p:nvPr/>
        </p:nvSpPr>
        <p:spPr>
          <a:xfrm rot="16200000">
            <a:off x="4583627" y="4635389"/>
            <a:ext cx="484632" cy="594938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角丸四角形 77"/>
          <p:cNvSpPr/>
          <p:nvPr/>
        </p:nvSpPr>
        <p:spPr>
          <a:xfrm>
            <a:off x="5137878" y="1643430"/>
            <a:ext cx="914400" cy="390144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566852" y="2013916"/>
            <a:ext cx="553998" cy="31700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400" b="1" smtClean="0">
                <a:solidFill>
                  <a:schemeClr val="bg1"/>
                </a:solidFill>
              </a:rPr>
              <a:t>スタックに書き込み？</a:t>
            </a:r>
            <a:endParaRPr kumimoji="1" lang="en-US" altLang="ja-JP" sz="2400" b="1" dirty="0" smtClean="0">
              <a:solidFill>
                <a:schemeClr val="bg1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133764" y="2009100"/>
            <a:ext cx="553998" cy="32903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main( )</a:t>
            </a:r>
            <a:r>
              <a:rPr kumimoji="1" lang="ja-JP" altLang="en-US" sz="2400" b="1" dirty="0" smtClean="0">
                <a:solidFill>
                  <a:schemeClr val="bg1"/>
                </a:solidFill>
              </a:rPr>
              <a:t>始まっている？</a:t>
            </a:r>
            <a:endParaRPr kumimoji="1" lang="en-US" altLang="ja-JP" sz="2400" b="1" dirty="0" smtClean="0">
              <a:solidFill>
                <a:schemeClr val="bg1"/>
              </a:solidFill>
            </a:endParaRPr>
          </a:p>
        </p:txBody>
      </p:sp>
      <p:sp>
        <p:nvSpPr>
          <p:cNvPr id="86" name="下矢印 85"/>
          <p:cNvSpPr/>
          <p:nvPr/>
        </p:nvSpPr>
        <p:spPr>
          <a:xfrm rot="16200000">
            <a:off x="6408420" y="2738010"/>
            <a:ext cx="484632" cy="1207008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下矢印 86"/>
          <p:cNvSpPr/>
          <p:nvPr/>
        </p:nvSpPr>
        <p:spPr>
          <a:xfrm rot="16200000">
            <a:off x="6408420" y="4334923"/>
            <a:ext cx="484632" cy="1207008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角丸四角形 87"/>
          <p:cNvSpPr/>
          <p:nvPr/>
        </p:nvSpPr>
        <p:spPr>
          <a:xfrm>
            <a:off x="7254240" y="1640158"/>
            <a:ext cx="914400" cy="390144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7439167" y="2058892"/>
            <a:ext cx="553998" cy="32213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bg1"/>
                </a:solidFill>
              </a:rPr>
              <a:t>アドレスが</a:t>
            </a:r>
            <a:r>
              <a:rPr kumimoji="1" lang="en-US" altLang="ja-JP" sz="24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ja-JP" sz="2400" b="1" dirty="0" err="1" smtClean="0">
                <a:solidFill>
                  <a:schemeClr val="bg1"/>
                </a:solidFill>
              </a:rPr>
              <a:t>rbp</a:t>
            </a:r>
            <a:r>
              <a:rPr kumimoji="1" lang="en-US" altLang="ja-JP" sz="2400" b="1" dirty="0" smtClean="0">
                <a:solidFill>
                  <a:schemeClr val="bg1"/>
                </a:solidFill>
              </a:rPr>
              <a:t> </a:t>
            </a:r>
            <a:r>
              <a:rPr kumimoji="1" lang="ja-JP" altLang="en-US" sz="2400" b="1" dirty="0" smtClean="0">
                <a:solidFill>
                  <a:schemeClr val="bg1"/>
                </a:solidFill>
              </a:rPr>
              <a:t>以降？</a:t>
            </a:r>
            <a:endParaRPr kumimoji="1" lang="en-US" altLang="ja-JP" sz="2400" b="1" dirty="0" smtClean="0">
              <a:solidFill>
                <a:schemeClr val="bg1"/>
              </a:solidFill>
            </a:endParaRPr>
          </a:p>
        </p:txBody>
      </p:sp>
      <p:sp>
        <p:nvSpPr>
          <p:cNvPr id="90" name="下矢印 89"/>
          <p:cNvSpPr/>
          <p:nvPr/>
        </p:nvSpPr>
        <p:spPr>
          <a:xfrm rot="16200000">
            <a:off x="8430922" y="2846367"/>
            <a:ext cx="484632" cy="990292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角丸四角形 90"/>
          <p:cNvSpPr/>
          <p:nvPr/>
        </p:nvSpPr>
        <p:spPr>
          <a:xfrm>
            <a:off x="9177836" y="1647206"/>
            <a:ext cx="1770580" cy="390144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128992" y="2377342"/>
            <a:ext cx="18682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 err="1" smtClean="0">
                <a:solidFill>
                  <a:schemeClr val="bg1"/>
                </a:solidFill>
              </a:rPr>
              <a:t>StackBuffer</a:t>
            </a:r>
            <a:endParaRPr kumimoji="1" lang="en-US" altLang="ja-JP" sz="24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ja-JP" sz="2400" b="1" dirty="0" err="1" smtClean="0">
                <a:solidFill>
                  <a:schemeClr val="bg1"/>
                </a:solidFill>
              </a:rPr>
              <a:t>OverFlow</a:t>
            </a:r>
            <a:r>
              <a:rPr kumimoji="1" lang="en-US" altLang="ja-JP" sz="2400" b="1" dirty="0" smtClean="0">
                <a:solidFill>
                  <a:schemeClr val="bg1"/>
                </a:solidFill>
              </a:rPr>
              <a:t>!!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pic>
        <p:nvPicPr>
          <p:cNvPr id="93" name="図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202" y="1772304"/>
            <a:ext cx="589848" cy="589848"/>
          </a:xfrm>
          <a:prstGeom prst="rect">
            <a:avLst/>
          </a:prstGeom>
        </p:spPr>
      </p:pic>
      <p:sp>
        <p:nvSpPr>
          <p:cNvPr id="94" name="テキスト ボックス 93"/>
          <p:cNvSpPr txBox="1"/>
          <p:nvPr/>
        </p:nvSpPr>
        <p:spPr>
          <a:xfrm>
            <a:off x="9388736" y="344057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1"/>
                </a:solidFill>
              </a:rPr>
              <a:t>ユーザーへ</a:t>
            </a:r>
            <a:endParaRPr kumimoji="1" lang="en-US" altLang="ja-JP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bg1"/>
                </a:solidFill>
              </a:rPr>
              <a:t>情報を通知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9252593" y="4241524"/>
            <a:ext cx="17267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ja-JP" b="1" dirty="0" smtClean="0">
                <a:solidFill>
                  <a:schemeClr val="bg1"/>
                </a:solidFill>
              </a:rPr>
              <a:t>Address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b="1" dirty="0" smtClean="0">
                <a:solidFill>
                  <a:schemeClr val="bg1"/>
                </a:solidFill>
              </a:rPr>
              <a:t>IP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b="1" dirty="0" err="1" smtClean="0">
                <a:solidFill>
                  <a:schemeClr val="bg1"/>
                </a:solidFill>
              </a:rPr>
              <a:t>Func</a:t>
            </a:r>
            <a:r>
              <a:rPr kumimoji="1" lang="en-US" altLang="ja-JP" b="1" dirty="0" smtClean="0">
                <a:solidFill>
                  <a:schemeClr val="bg1"/>
                </a:solidFill>
              </a:rPr>
              <a:t> Name</a:t>
            </a:r>
          </a:p>
        </p:txBody>
      </p:sp>
      <p:sp>
        <p:nvSpPr>
          <p:cNvPr id="96" name="角丸四角形 95"/>
          <p:cNvSpPr/>
          <p:nvPr/>
        </p:nvSpPr>
        <p:spPr>
          <a:xfrm>
            <a:off x="467351" y="1576551"/>
            <a:ext cx="587305" cy="458674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角丸四角形 96"/>
          <p:cNvSpPr/>
          <p:nvPr/>
        </p:nvSpPr>
        <p:spPr>
          <a:xfrm>
            <a:off x="6509862" y="1578646"/>
            <a:ext cx="587305" cy="458674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6454700" y="161035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smtClean="0">
                <a:solidFill>
                  <a:schemeClr val="bg1"/>
                </a:solidFill>
              </a:rPr>
              <a:t>解析</a:t>
            </a:r>
            <a:endParaRPr kumimoji="1" lang="ja-JP" altLang="en-US" sz="2000" b="1">
              <a:solidFill>
                <a:schemeClr val="bg1"/>
              </a:solidFill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417276" y="160899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chemeClr val="bg1"/>
                </a:solidFill>
              </a:rPr>
              <a:t>計装</a:t>
            </a:r>
            <a:endParaRPr kumimoji="1" lang="en-US" altLang="ja-JP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03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1214" y="377695"/>
            <a:ext cx="9603275" cy="1049235"/>
          </a:xfrm>
        </p:spPr>
        <p:txBody>
          <a:bodyPr>
            <a:normAutofit/>
          </a:bodyPr>
          <a:lstStyle/>
          <a:p>
            <a:r>
              <a:rPr kumimoji="1" lang="en-US" altLang="ja-JP" sz="5400" dirty="0" smtClean="0"/>
              <a:t>Sample</a:t>
            </a:r>
            <a:endParaRPr kumimoji="1" lang="ja-JP" altLang="en-US" sz="5400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461215" y="1232462"/>
            <a:ext cx="96032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" name="正方形/長方形 6"/>
          <p:cNvSpPr/>
          <p:nvPr/>
        </p:nvSpPr>
        <p:spPr>
          <a:xfrm>
            <a:off x="1138114" y="1506443"/>
            <a:ext cx="10197547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886" y="0"/>
            <a:ext cx="5261184" cy="68580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113"/>
            <a:ext cx="9777581" cy="2749059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grpSp>
        <p:nvGrpSpPr>
          <p:cNvPr id="12" name="図形グループ 11"/>
          <p:cNvGrpSpPr/>
          <p:nvPr/>
        </p:nvGrpSpPr>
        <p:grpSpPr>
          <a:xfrm>
            <a:off x="902208" y="1804416"/>
            <a:ext cx="10306476" cy="5053584"/>
            <a:chOff x="902208" y="1804416"/>
            <a:chExt cx="10306476" cy="5053584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0775" y="2925346"/>
              <a:ext cx="7107909" cy="3932654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</p:pic>
        <p:sp>
          <p:nvSpPr>
            <p:cNvPr id="10" name="フリーフォーム 9"/>
            <p:cNvSpPr/>
            <p:nvPr/>
          </p:nvSpPr>
          <p:spPr>
            <a:xfrm>
              <a:off x="902208" y="1804416"/>
              <a:ext cx="3218688" cy="231648"/>
            </a:xfrm>
            <a:custGeom>
              <a:avLst/>
              <a:gdLst>
                <a:gd name="connsiteX0" fmla="*/ 0 w 3218688"/>
                <a:gd name="connsiteY0" fmla="*/ 109728 h 231648"/>
                <a:gd name="connsiteX1" fmla="*/ 85344 w 3218688"/>
                <a:gd name="connsiteY1" fmla="*/ 73152 h 231648"/>
                <a:gd name="connsiteX2" fmla="*/ 158496 w 3218688"/>
                <a:gd name="connsiteY2" fmla="*/ 48768 h 231648"/>
                <a:gd name="connsiteX3" fmla="*/ 207264 w 3218688"/>
                <a:gd name="connsiteY3" fmla="*/ 60960 h 231648"/>
                <a:gd name="connsiteX4" fmla="*/ 231648 w 3218688"/>
                <a:gd name="connsiteY4" fmla="*/ 97536 h 231648"/>
                <a:gd name="connsiteX5" fmla="*/ 304800 w 3218688"/>
                <a:gd name="connsiteY5" fmla="*/ 170688 h 231648"/>
                <a:gd name="connsiteX6" fmla="*/ 341376 w 3218688"/>
                <a:gd name="connsiteY6" fmla="*/ 207264 h 231648"/>
                <a:gd name="connsiteX7" fmla="*/ 377952 w 3218688"/>
                <a:gd name="connsiteY7" fmla="*/ 219456 h 231648"/>
                <a:gd name="connsiteX8" fmla="*/ 438912 w 3218688"/>
                <a:gd name="connsiteY8" fmla="*/ 207264 h 231648"/>
                <a:gd name="connsiteX9" fmla="*/ 512064 w 3218688"/>
                <a:gd name="connsiteY9" fmla="*/ 146304 h 231648"/>
                <a:gd name="connsiteX10" fmla="*/ 560832 w 3218688"/>
                <a:gd name="connsiteY10" fmla="*/ 121920 h 231648"/>
                <a:gd name="connsiteX11" fmla="*/ 597408 w 3218688"/>
                <a:gd name="connsiteY11" fmla="*/ 97536 h 231648"/>
                <a:gd name="connsiteX12" fmla="*/ 719328 w 3218688"/>
                <a:gd name="connsiteY12" fmla="*/ 12192 h 231648"/>
                <a:gd name="connsiteX13" fmla="*/ 755904 w 3218688"/>
                <a:gd name="connsiteY13" fmla="*/ 0 h 231648"/>
                <a:gd name="connsiteX14" fmla="*/ 853440 w 3218688"/>
                <a:gd name="connsiteY14" fmla="*/ 12192 h 231648"/>
                <a:gd name="connsiteX15" fmla="*/ 890016 w 3218688"/>
                <a:gd name="connsiteY15" fmla="*/ 24384 h 231648"/>
                <a:gd name="connsiteX16" fmla="*/ 963168 w 3218688"/>
                <a:gd name="connsiteY16" fmla="*/ 97536 h 231648"/>
                <a:gd name="connsiteX17" fmla="*/ 1011936 w 3218688"/>
                <a:gd name="connsiteY17" fmla="*/ 134112 h 231648"/>
                <a:gd name="connsiteX18" fmla="*/ 1048512 w 3218688"/>
                <a:gd name="connsiteY18" fmla="*/ 170688 h 231648"/>
                <a:gd name="connsiteX19" fmla="*/ 1121664 w 3218688"/>
                <a:gd name="connsiteY19" fmla="*/ 207264 h 231648"/>
                <a:gd name="connsiteX20" fmla="*/ 1158240 w 3218688"/>
                <a:gd name="connsiteY20" fmla="*/ 231648 h 231648"/>
                <a:gd name="connsiteX21" fmla="*/ 1243584 w 3218688"/>
                <a:gd name="connsiteY21" fmla="*/ 219456 h 231648"/>
                <a:gd name="connsiteX22" fmla="*/ 1341120 w 3218688"/>
                <a:gd name="connsiteY22" fmla="*/ 182880 h 231648"/>
                <a:gd name="connsiteX23" fmla="*/ 1402080 w 3218688"/>
                <a:gd name="connsiteY23" fmla="*/ 146304 h 231648"/>
                <a:gd name="connsiteX24" fmla="*/ 1511808 w 3218688"/>
                <a:gd name="connsiteY24" fmla="*/ 109728 h 231648"/>
                <a:gd name="connsiteX25" fmla="*/ 1548384 w 3218688"/>
                <a:gd name="connsiteY25" fmla="*/ 97536 h 231648"/>
                <a:gd name="connsiteX26" fmla="*/ 1584960 w 3218688"/>
                <a:gd name="connsiteY26" fmla="*/ 85344 h 231648"/>
                <a:gd name="connsiteX27" fmla="*/ 1682496 w 3218688"/>
                <a:gd name="connsiteY27" fmla="*/ 60960 h 231648"/>
                <a:gd name="connsiteX28" fmla="*/ 1840992 w 3218688"/>
                <a:gd name="connsiteY28" fmla="*/ 73152 h 231648"/>
                <a:gd name="connsiteX29" fmla="*/ 1914144 w 3218688"/>
                <a:gd name="connsiteY29" fmla="*/ 121920 h 231648"/>
                <a:gd name="connsiteX30" fmla="*/ 1987296 w 3218688"/>
                <a:gd name="connsiteY30" fmla="*/ 158496 h 231648"/>
                <a:gd name="connsiteX31" fmla="*/ 2072640 w 3218688"/>
                <a:gd name="connsiteY31" fmla="*/ 134112 h 231648"/>
                <a:gd name="connsiteX32" fmla="*/ 2170176 w 3218688"/>
                <a:gd name="connsiteY32" fmla="*/ 85344 h 231648"/>
                <a:gd name="connsiteX33" fmla="*/ 2243328 w 3218688"/>
                <a:gd name="connsiteY33" fmla="*/ 48768 h 231648"/>
                <a:gd name="connsiteX34" fmla="*/ 2316480 w 3218688"/>
                <a:gd name="connsiteY34" fmla="*/ 60960 h 231648"/>
                <a:gd name="connsiteX35" fmla="*/ 2377440 w 3218688"/>
                <a:gd name="connsiteY35" fmla="*/ 121920 h 231648"/>
                <a:gd name="connsiteX36" fmla="*/ 2414016 w 3218688"/>
                <a:gd name="connsiteY36" fmla="*/ 134112 h 231648"/>
                <a:gd name="connsiteX37" fmla="*/ 2487168 w 3218688"/>
                <a:gd name="connsiteY37" fmla="*/ 182880 h 231648"/>
                <a:gd name="connsiteX38" fmla="*/ 2560320 w 3218688"/>
                <a:gd name="connsiteY38" fmla="*/ 170688 h 231648"/>
                <a:gd name="connsiteX39" fmla="*/ 2596896 w 3218688"/>
                <a:gd name="connsiteY39" fmla="*/ 146304 h 231648"/>
                <a:gd name="connsiteX40" fmla="*/ 2657856 w 3218688"/>
                <a:gd name="connsiteY40" fmla="*/ 121920 h 231648"/>
                <a:gd name="connsiteX41" fmla="*/ 2706624 w 3218688"/>
                <a:gd name="connsiteY41" fmla="*/ 97536 h 231648"/>
                <a:gd name="connsiteX42" fmla="*/ 2743200 w 3218688"/>
                <a:gd name="connsiteY42" fmla="*/ 85344 h 231648"/>
                <a:gd name="connsiteX43" fmla="*/ 2840736 w 3218688"/>
                <a:gd name="connsiteY43" fmla="*/ 48768 h 231648"/>
                <a:gd name="connsiteX44" fmla="*/ 2938272 w 3218688"/>
                <a:gd name="connsiteY44" fmla="*/ 73152 h 231648"/>
                <a:gd name="connsiteX45" fmla="*/ 3011424 w 3218688"/>
                <a:gd name="connsiteY45" fmla="*/ 121920 h 231648"/>
                <a:gd name="connsiteX46" fmla="*/ 3048000 w 3218688"/>
                <a:gd name="connsiteY46" fmla="*/ 158496 h 231648"/>
                <a:gd name="connsiteX47" fmla="*/ 3084576 w 3218688"/>
                <a:gd name="connsiteY47" fmla="*/ 170688 h 231648"/>
                <a:gd name="connsiteX48" fmla="*/ 3157728 w 3218688"/>
                <a:gd name="connsiteY48" fmla="*/ 146304 h 231648"/>
                <a:gd name="connsiteX49" fmla="*/ 3194304 w 3218688"/>
                <a:gd name="connsiteY49" fmla="*/ 134112 h 231648"/>
                <a:gd name="connsiteX50" fmla="*/ 3218688 w 3218688"/>
                <a:gd name="connsiteY50" fmla="*/ 109728 h 23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218688" h="231648">
                  <a:moveTo>
                    <a:pt x="0" y="109728"/>
                  </a:moveTo>
                  <a:cubicBezTo>
                    <a:pt x="129006" y="77477"/>
                    <a:pt x="-22909" y="121264"/>
                    <a:pt x="85344" y="73152"/>
                  </a:cubicBezTo>
                  <a:cubicBezTo>
                    <a:pt x="108832" y="62713"/>
                    <a:pt x="158496" y="48768"/>
                    <a:pt x="158496" y="48768"/>
                  </a:cubicBezTo>
                  <a:cubicBezTo>
                    <a:pt x="174752" y="52832"/>
                    <a:pt x="193322" y="51665"/>
                    <a:pt x="207264" y="60960"/>
                  </a:cubicBezTo>
                  <a:cubicBezTo>
                    <a:pt x="219456" y="69088"/>
                    <a:pt x="221913" y="86584"/>
                    <a:pt x="231648" y="97536"/>
                  </a:cubicBezTo>
                  <a:cubicBezTo>
                    <a:pt x="254558" y="123310"/>
                    <a:pt x="280416" y="146304"/>
                    <a:pt x="304800" y="170688"/>
                  </a:cubicBezTo>
                  <a:cubicBezTo>
                    <a:pt x="316992" y="182880"/>
                    <a:pt x="325019" y="201812"/>
                    <a:pt x="341376" y="207264"/>
                  </a:cubicBezTo>
                  <a:lnTo>
                    <a:pt x="377952" y="219456"/>
                  </a:lnTo>
                  <a:cubicBezTo>
                    <a:pt x="398272" y="215392"/>
                    <a:pt x="419509" y="214540"/>
                    <a:pt x="438912" y="207264"/>
                  </a:cubicBezTo>
                  <a:cubicBezTo>
                    <a:pt x="479650" y="191987"/>
                    <a:pt x="477111" y="171270"/>
                    <a:pt x="512064" y="146304"/>
                  </a:cubicBezTo>
                  <a:cubicBezTo>
                    <a:pt x="526853" y="135740"/>
                    <a:pt x="545052" y="130937"/>
                    <a:pt x="560832" y="121920"/>
                  </a:cubicBezTo>
                  <a:cubicBezTo>
                    <a:pt x="573554" y="114650"/>
                    <a:pt x="585484" y="106053"/>
                    <a:pt x="597408" y="97536"/>
                  </a:cubicBezTo>
                  <a:cubicBezTo>
                    <a:pt x="621751" y="80148"/>
                    <a:pt x="698307" y="19199"/>
                    <a:pt x="719328" y="12192"/>
                  </a:cubicBezTo>
                  <a:lnTo>
                    <a:pt x="755904" y="0"/>
                  </a:lnTo>
                  <a:cubicBezTo>
                    <a:pt x="788416" y="4064"/>
                    <a:pt x="821203" y="6331"/>
                    <a:pt x="853440" y="12192"/>
                  </a:cubicBezTo>
                  <a:cubicBezTo>
                    <a:pt x="866084" y="14491"/>
                    <a:pt x="879872" y="16494"/>
                    <a:pt x="890016" y="24384"/>
                  </a:cubicBezTo>
                  <a:cubicBezTo>
                    <a:pt x="917236" y="45555"/>
                    <a:pt x="935581" y="76845"/>
                    <a:pt x="963168" y="97536"/>
                  </a:cubicBezTo>
                  <a:cubicBezTo>
                    <a:pt x="979424" y="109728"/>
                    <a:pt x="996508" y="120888"/>
                    <a:pt x="1011936" y="134112"/>
                  </a:cubicBezTo>
                  <a:cubicBezTo>
                    <a:pt x="1025027" y="145333"/>
                    <a:pt x="1035266" y="159650"/>
                    <a:pt x="1048512" y="170688"/>
                  </a:cubicBezTo>
                  <a:cubicBezTo>
                    <a:pt x="1100923" y="214364"/>
                    <a:pt x="1066677" y="179771"/>
                    <a:pt x="1121664" y="207264"/>
                  </a:cubicBezTo>
                  <a:cubicBezTo>
                    <a:pt x="1134770" y="213817"/>
                    <a:pt x="1146048" y="223520"/>
                    <a:pt x="1158240" y="231648"/>
                  </a:cubicBezTo>
                  <a:cubicBezTo>
                    <a:pt x="1186688" y="227584"/>
                    <a:pt x="1215405" y="225092"/>
                    <a:pt x="1243584" y="219456"/>
                  </a:cubicBezTo>
                  <a:cubicBezTo>
                    <a:pt x="1261171" y="215939"/>
                    <a:pt x="1335922" y="185479"/>
                    <a:pt x="1341120" y="182880"/>
                  </a:cubicBezTo>
                  <a:cubicBezTo>
                    <a:pt x="1362315" y="172282"/>
                    <a:pt x="1380507" y="156110"/>
                    <a:pt x="1402080" y="146304"/>
                  </a:cubicBezTo>
                  <a:lnTo>
                    <a:pt x="1511808" y="109728"/>
                  </a:lnTo>
                  <a:lnTo>
                    <a:pt x="1548384" y="97536"/>
                  </a:lnTo>
                  <a:cubicBezTo>
                    <a:pt x="1560576" y="93472"/>
                    <a:pt x="1572492" y="88461"/>
                    <a:pt x="1584960" y="85344"/>
                  </a:cubicBezTo>
                  <a:lnTo>
                    <a:pt x="1682496" y="60960"/>
                  </a:lnTo>
                  <a:cubicBezTo>
                    <a:pt x="1735328" y="65024"/>
                    <a:pt x="1789749" y="59667"/>
                    <a:pt x="1840992" y="73152"/>
                  </a:cubicBezTo>
                  <a:cubicBezTo>
                    <a:pt x="1869333" y="80610"/>
                    <a:pt x="1889760" y="105664"/>
                    <a:pt x="1914144" y="121920"/>
                  </a:cubicBezTo>
                  <a:cubicBezTo>
                    <a:pt x="1961413" y="153433"/>
                    <a:pt x="1936819" y="141670"/>
                    <a:pt x="1987296" y="158496"/>
                  </a:cubicBezTo>
                  <a:cubicBezTo>
                    <a:pt x="2007989" y="153323"/>
                    <a:pt x="2051262" y="143829"/>
                    <a:pt x="2072640" y="134112"/>
                  </a:cubicBezTo>
                  <a:cubicBezTo>
                    <a:pt x="2105731" y="119070"/>
                    <a:pt x="2139931" y="105507"/>
                    <a:pt x="2170176" y="85344"/>
                  </a:cubicBezTo>
                  <a:cubicBezTo>
                    <a:pt x="2217445" y="53831"/>
                    <a:pt x="2192851" y="65594"/>
                    <a:pt x="2243328" y="48768"/>
                  </a:cubicBezTo>
                  <a:cubicBezTo>
                    <a:pt x="2267712" y="52832"/>
                    <a:pt x="2293028" y="53143"/>
                    <a:pt x="2316480" y="60960"/>
                  </a:cubicBezTo>
                  <a:cubicBezTo>
                    <a:pt x="2379182" y="81861"/>
                    <a:pt x="2330994" y="84763"/>
                    <a:pt x="2377440" y="121920"/>
                  </a:cubicBezTo>
                  <a:cubicBezTo>
                    <a:pt x="2387475" y="129948"/>
                    <a:pt x="2402782" y="127871"/>
                    <a:pt x="2414016" y="134112"/>
                  </a:cubicBezTo>
                  <a:cubicBezTo>
                    <a:pt x="2439634" y="148344"/>
                    <a:pt x="2487168" y="182880"/>
                    <a:pt x="2487168" y="182880"/>
                  </a:cubicBezTo>
                  <a:cubicBezTo>
                    <a:pt x="2511552" y="178816"/>
                    <a:pt x="2536868" y="178505"/>
                    <a:pt x="2560320" y="170688"/>
                  </a:cubicBezTo>
                  <a:cubicBezTo>
                    <a:pt x="2574221" y="166054"/>
                    <a:pt x="2583790" y="152857"/>
                    <a:pt x="2596896" y="146304"/>
                  </a:cubicBezTo>
                  <a:cubicBezTo>
                    <a:pt x="2616471" y="136517"/>
                    <a:pt x="2637857" y="130808"/>
                    <a:pt x="2657856" y="121920"/>
                  </a:cubicBezTo>
                  <a:cubicBezTo>
                    <a:pt x="2674464" y="114539"/>
                    <a:pt x="2689919" y="104695"/>
                    <a:pt x="2706624" y="97536"/>
                  </a:cubicBezTo>
                  <a:cubicBezTo>
                    <a:pt x="2718436" y="92474"/>
                    <a:pt x="2731388" y="90406"/>
                    <a:pt x="2743200" y="85344"/>
                  </a:cubicBezTo>
                  <a:cubicBezTo>
                    <a:pt x="2832457" y="47091"/>
                    <a:pt x="2750824" y="71246"/>
                    <a:pt x="2840736" y="48768"/>
                  </a:cubicBezTo>
                  <a:cubicBezTo>
                    <a:pt x="2857625" y="52146"/>
                    <a:pt x="2917184" y="61436"/>
                    <a:pt x="2938272" y="73152"/>
                  </a:cubicBezTo>
                  <a:cubicBezTo>
                    <a:pt x="2963890" y="87384"/>
                    <a:pt x="2987040" y="105664"/>
                    <a:pt x="3011424" y="121920"/>
                  </a:cubicBezTo>
                  <a:cubicBezTo>
                    <a:pt x="3025770" y="131484"/>
                    <a:pt x="3033654" y="148932"/>
                    <a:pt x="3048000" y="158496"/>
                  </a:cubicBezTo>
                  <a:cubicBezTo>
                    <a:pt x="3058693" y="165625"/>
                    <a:pt x="3072384" y="166624"/>
                    <a:pt x="3084576" y="170688"/>
                  </a:cubicBezTo>
                  <a:lnTo>
                    <a:pt x="3157728" y="146304"/>
                  </a:lnTo>
                  <a:cubicBezTo>
                    <a:pt x="3169920" y="142240"/>
                    <a:pt x="3185217" y="143199"/>
                    <a:pt x="3194304" y="134112"/>
                  </a:cubicBezTo>
                  <a:lnTo>
                    <a:pt x="3218688" y="109728"/>
                  </a:lnTo>
                </a:path>
              </a:pathLst>
            </a:custGeom>
            <a:ln w="57150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フリーフォーム 10"/>
            <p:cNvSpPr/>
            <p:nvPr/>
          </p:nvSpPr>
          <p:spPr>
            <a:xfrm>
              <a:off x="3304032" y="1975104"/>
              <a:ext cx="2621477" cy="1463259"/>
            </a:xfrm>
            <a:custGeom>
              <a:avLst/>
              <a:gdLst>
                <a:gd name="connsiteX0" fmla="*/ 0 w 2621477"/>
                <a:gd name="connsiteY0" fmla="*/ 0 h 1463259"/>
                <a:gd name="connsiteX1" fmla="*/ 48768 w 2621477"/>
                <a:gd name="connsiteY1" fmla="*/ 182880 h 1463259"/>
                <a:gd name="connsiteX2" fmla="*/ 60960 w 2621477"/>
                <a:gd name="connsiteY2" fmla="*/ 219456 h 1463259"/>
                <a:gd name="connsiteX3" fmla="*/ 134112 w 2621477"/>
                <a:gd name="connsiteY3" fmla="*/ 390144 h 1463259"/>
                <a:gd name="connsiteX4" fmla="*/ 158496 w 2621477"/>
                <a:gd name="connsiteY4" fmla="*/ 463296 h 1463259"/>
                <a:gd name="connsiteX5" fmla="*/ 170688 w 2621477"/>
                <a:gd name="connsiteY5" fmla="*/ 499872 h 1463259"/>
                <a:gd name="connsiteX6" fmla="*/ 195072 w 2621477"/>
                <a:gd name="connsiteY6" fmla="*/ 536448 h 1463259"/>
                <a:gd name="connsiteX7" fmla="*/ 231648 w 2621477"/>
                <a:gd name="connsiteY7" fmla="*/ 621792 h 1463259"/>
                <a:gd name="connsiteX8" fmla="*/ 280416 w 2621477"/>
                <a:gd name="connsiteY8" fmla="*/ 694944 h 1463259"/>
                <a:gd name="connsiteX9" fmla="*/ 304800 w 2621477"/>
                <a:gd name="connsiteY9" fmla="*/ 731520 h 1463259"/>
                <a:gd name="connsiteX10" fmla="*/ 329184 w 2621477"/>
                <a:gd name="connsiteY10" fmla="*/ 768096 h 1463259"/>
                <a:gd name="connsiteX11" fmla="*/ 365760 w 2621477"/>
                <a:gd name="connsiteY11" fmla="*/ 816864 h 1463259"/>
                <a:gd name="connsiteX12" fmla="*/ 475488 w 2621477"/>
                <a:gd name="connsiteY12" fmla="*/ 865632 h 1463259"/>
                <a:gd name="connsiteX13" fmla="*/ 512064 w 2621477"/>
                <a:gd name="connsiteY13" fmla="*/ 877824 h 1463259"/>
                <a:gd name="connsiteX14" fmla="*/ 597408 w 2621477"/>
                <a:gd name="connsiteY14" fmla="*/ 914400 h 1463259"/>
                <a:gd name="connsiteX15" fmla="*/ 633984 w 2621477"/>
                <a:gd name="connsiteY15" fmla="*/ 938784 h 1463259"/>
                <a:gd name="connsiteX16" fmla="*/ 707136 w 2621477"/>
                <a:gd name="connsiteY16" fmla="*/ 963168 h 1463259"/>
                <a:gd name="connsiteX17" fmla="*/ 792480 w 2621477"/>
                <a:gd name="connsiteY17" fmla="*/ 987552 h 1463259"/>
                <a:gd name="connsiteX18" fmla="*/ 829056 w 2621477"/>
                <a:gd name="connsiteY18" fmla="*/ 999744 h 1463259"/>
                <a:gd name="connsiteX19" fmla="*/ 926592 w 2621477"/>
                <a:gd name="connsiteY19" fmla="*/ 1024128 h 1463259"/>
                <a:gd name="connsiteX20" fmla="*/ 963168 w 2621477"/>
                <a:gd name="connsiteY20" fmla="*/ 1036320 h 1463259"/>
                <a:gd name="connsiteX21" fmla="*/ 1097280 w 2621477"/>
                <a:gd name="connsiteY21" fmla="*/ 1060704 h 1463259"/>
                <a:gd name="connsiteX22" fmla="*/ 1158240 w 2621477"/>
                <a:gd name="connsiteY22" fmla="*/ 1072896 h 1463259"/>
                <a:gd name="connsiteX23" fmla="*/ 1316736 w 2621477"/>
                <a:gd name="connsiteY23" fmla="*/ 1097280 h 1463259"/>
                <a:gd name="connsiteX24" fmla="*/ 1450848 w 2621477"/>
                <a:gd name="connsiteY24" fmla="*/ 1109472 h 1463259"/>
                <a:gd name="connsiteX25" fmla="*/ 1840992 w 2621477"/>
                <a:gd name="connsiteY25" fmla="*/ 1121664 h 1463259"/>
                <a:gd name="connsiteX26" fmla="*/ 1926336 w 2621477"/>
                <a:gd name="connsiteY26" fmla="*/ 1133856 h 1463259"/>
                <a:gd name="connsiteX27" fmla="*/ 1975104 w 2621477"/>
                <a:gd name="connsiteY27" fmla="*/ 1146048 h 1463259"/>
                <a:gd name="connsiteX28" fmla="*/ 2048256 w 2621477"/>
                <a:gd name="connsiteY28" fmla="*/ 1158240 h 1463259"/>
                <a:gd name="connsiteX29" fmla="*/ 2097024 w 2621477"/>
                <a:gd name="connsiteY29" fmla="*/ 1170432 h 1463259"/>
                <a:gd name="connsiteX30" fmla="*/ 2206752 w 2621477"/>
                <a:gd name="connsiteY30" fmla="*/ 1194816 h 1463259"/>
                <a:gd name="connsiteX31" fmla="*/ 2243328 w 2621477"/>
                <a:gd name="connsiteY31" fmla="*/ 1207008 h 1463259"/>
                <a:gd name="connsiteX32" fmla="*/ 2340864 w 2621477"/>
                <a:gd name="connsiteY32" fmla="*/ 1231392 h 1463259"/>
                <a:gd name="connsiteX33" fmla="*/ 2414016 w 2621477"/>
                <a:gd name="connsiteY33" fmla="*/ 1255776 h 1463259"/>
                <a:gd name="connsiteX34" fmla="*/ 2462784 w 2621477"/>
                <a:gd name="connsiteY34" fmla="*/ 1267968 h 1463259"/>
                <a:gd name="connsiteX35" fmla="*/ 2535936 w 2621477"/>
                <a:gd name="connsiteY35" fmla="*/ 1292352 h 1463259"/>
                <a:gd name="connsiteX36" fmla="*/ 2560320 w 2621477"/>
                <a:gd name="connsiteY36" fmla="*/ 1255776 h 1463259"/>
                <a:gd name="connsiteX37" fmla="*/ 2450592 w 2621477"/>
                <a:gd name="connsiteY37" fmla="*/ 1194816 h 1463259"/>
                <a:gd name="connsiteX38" fmla="*/ 2414016 w 2621477"/>
                <a:gd name="connsiteY38" fmla="*/ 1170432 h 1463259"/>
                <a:gd name="connsiteX39" fmla="*/ 2328672 w 2621477"/>
                <a:gd name="connsiteY39" fmla="*/ 1060704 h 1463259"/>
                <a:gd name="connsiteX40" fmla="*/ 2304288 w 2621477"/>
                <a:gd name="connsiteY40" fmla="*/ 1024128 h 1463259"/>
                <a:gd name="connsiteX41" fmla="*/ 2243328 w 2621477"/>
                <a:gd name="connsiteY41" fmla="*/ 950976 h 1463259"/>
                <a:gd name="connsiteX42" fmla="*/ 2206752 w 2621477"/>
                <a:gd name="connsiteY42" fmla="*/ 914400 h 1463259"/>
                <a:gd name="connsiteX43" fmla="*/ 2243328 w 2621477"/>
                <a:gd name="connsiteY43" fmla="*/ 938784 h 1463259"/>
                <a:gd name="connsiteX44" fmla="*/ 2304288 w 2621477"/>
                <a:gd name="connsiteY44" fmla="*/ 999744 h 1463259"/>
                <a:gd name="connsiteX45" fmla="*/ 2328672 w 2621477"/>
                <a:gd name="connsiteY45" fmla="*/ 1036320 h 1463259"/>
                <a:gd name="connsiteX46" fmla="*/ 2401824 w 2621477"/>
                <a:gd name="connsiteY46" fmla="*/ 1097280 h 1463259"/>
                <a:gd name="connsiteX47" fmla="*/ 2426208 w 2621477"/>
                <a:gd name="connsiteY47" fmla="*/ 1133856 h 1463259"/>
                <a:gd name="connsiteX48" fmla="*/ 2474976 w 2621477"/>
                <a:gd name="connsiteY48" fmla="*/ 1170432 h 1463259"/>
                <a:gd name="connsiteX49" fmla="*/ 2548128 w 2621477"/>
                <a:gd name="connsiteY49" fmla="*/ 1219200 h 1463259"/>
                <a:gd name="connsiteX50" fmla="*/ 2609088 w 2621477"/>
                <a:gd name="connsiteY50" fmla="*/ 1292352 h 1463259"/>
                <a:gd name="connsiteX51" fmla="*/ 2474976 w 2621477"/>
                <a:gd name="connsiteY51" fmla="*/ 1316736 h 1463259"/>
                <a:gd name="connsiteX52" fmla="*/ 2401824 w 2621477"/>
                <a:gd name="connsiteY52" fmla="*/ 1341120 h 1463259"/>
                <a:gd name="connsiteX53" fmla="*/ 2365248 w 2621477"/>
                <a:gd name="connsiteY53" fmla="*/ 1353312 h 1463259"/>
                <a:gd name="connsiteX54" fmla="*/ 2316480 w 2621477"/>
                <a:gd name="connsiteY54" fmla="*/ 1377696 h 1463259"/>
                <a:gd name="connsiteX55" fmla="*/ 2267712 w 2621477"/>
                <a:gd name="connsiteY55" fmla="*/ 1389888 h 1463259"/>
                <a:gd name="connsiteX56" fmla="*/ 2182368 w 2621477"/>
                <a:gd name="connsiteY56" fmla="*/ 1426464 h 1463259"/>
                <a:gd name="connsiteX57" fmla="*/ 2109216 w 2621477"/>
                <a:gd name="connsiteY57" fmla="*/ 1450848 h 1463259"/>
                <a:gd name="connsiteX58" fmla="*/ 2072640 w 2621477"/>
                <a:gd name="connsiteY58" fmla="*/ 1463040 h 1463259"/>
                <a:gd name="connsiteX59" fmla="*/ 2157984 w 2621477"/>
                <a:gd name="connsiteY59" fmla="*/ 1450848 h 1463259"/>
                <a:gd name="connsiteX60" fmla="*/ 2243328 w 2621477"/>
                <a:gd name="connsiteY60" fmla="*/ 1426464 h 1463259"/>
                <a:gd name="connsiteX61" fmla="*/ 2304288 w 2621477"/>
                <a:gd name="connsiteY61" fmla="*/ 1414272 h 1463259"/>
                <a:gd name="connsiteX62" fmla="*/ 2377440 w 2621477"/>
                <a:gd name="connsiteY62" fmla="*/ 1389888 h 1463259"/>
                <a:gd name="connsiteX63" fmla="*/ 2414016 w 2621477"/>
                <a:gd name="connsiteY63" fmla="*/ 1377696 h 1463259"/>
                <a:gd name="connsiteX64" fmla="*/ 2450592 w 2621477"/>
                <a:gd name="connsiteY64" fmla="*/ 1365504 h 1463259"/>
                <a:gd name="connsiteX65" fmla="*/ 2548128 w 2621477"/>
                <a:gd name="connsiteY65" fmla="*/ 1341120 h 1463259"/>
                <a:gd name="connsiteX66" fmla="*/ 2621280 w 2621477"/>
                <a:gd name="connsiteY66" fmla="*/ 1292352 h 1463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621477" h="1463259">
                  <a:moveTo>
                    <a:pt x="0" y="0"/>
                  </a:moveTo>
                  <a:cubicBezTo>
                    <a:pt x="18530" y="111182"/>
                    <a:pt x="4375" y="49700"/>
                    <a:pt x="48768" y="182880"/>
                  </a:cubicBezTo>
                  <a:cubicBezTo>
                    <a:pt x="52832" y="195072"/>
                    <a:pt x="55213" y="207961"/>
                    <a:pt x="60960" y="219456"/>
                  </a:cubicBezTo>
                  <a:cubicBezTo>
                    <a:pt x="93393" y="284321"/>
                    <a:pt x="106353" y="306867"/>
                    <a:pt x="134112" y="390144"/>
                  </a:cubicBezTo>
                  <a:lnTo>
                    <a:pt x="158496" y="463296"/>
                  </a:lnTo>
                  <a:cubicBezTo>
                    <a:pt x="162560" y="475488"/>
                    <a:pt x="163559" y="489179"/>
                    <a:pt x="170688" y="499872"/>
                  </a:cubicBezTo>
                  <a:cubicBezTo>
                    <a:pt x="178816" y="512064"/>
                    <a:pt x="188519" y="523342"/>
                    <a:pt x="195072" y="536448"/>
                  </a:cubicBezTo>
                  <a:cubicBezTo>
                    <a:pt x="245523" y="637351"/>
                    <a:pt x="155538" y="494942"/>
                    <a:pt x="231648" y="621792"/>
                  </a:cubicBezTo>
                  <a:cubicBezTo>
                    <a:pt x="246726" y="646922"/>
                    <a:pt x="264160" y="670560"/>
                    <a:pt x="280416" y="694944"/>
                  </a:cubicBezTo>
                  <a:lnTo>
                    <a:pt x="304800" y="731520"/>
                  </a:lnTo>
                  <a:cubicBezTo>
                    <a:pt x="312928" y="743712"/>
                    <a:pt x="320392" y="756374"/>
                    <a:pt x="329184" y="768096"/>
                  </a:cubicBezTo>
                  <a:cubicBezTo>
                    <a:pt x="341376" y="784352"/>
                    <a:pt x="351392" y="802496"/>
                    <a:pt x="365760" y="816864"/>
                  </a:cubicBezTo>
                  <a:cubicBezTo>
                    <a:pt x="394741" y="845845"/>
                    <a:pt x="439271" y="853560"/>
                    <a:pt x="475488" y="865632"/>
                  </a:cubicBezTo>
                  <a:cubicBezTo>
                    <a:pt x="487680" y="869696"/>
                    <a:pt x="501371" y="870695"/>
                    <a:pt x="512064" y="877824"/>
                  </a:cubicBezTo>
                  <a:cubicBezTo>
                    <a:pt x="562582" y="911503"/>
                    <a:pt x="534425" y="898654"/>
                    <a:pt x="597408" y="914400"/>
                  </a:cubicBezTo>
                  <a:cubicBezTo>
                    <a:pt x="609600" y="922528"/>
                    <a:pt x="620594" y="932833"/>
                    <a:pt x="633984" y="938784"/>
                  </a:cubicBezTo>
                  <a:cubicBezTo>
                    <a:pt x="657472" y="949223"/>
                    <a:pt x="682752" y="955040"/>
                    <a:pt x="707136" y="963168"/>
                  </a:cubicBezTo>
                  <a:cubicBezTo>
                    <a:pt x="794833" y="992400"/>
                    <a:pt x="685317" y="956934"/>
                    <a:pt x="792480" y="987552"/>
                  </a:cubicBezTo>
                  <a:cubicBezTo>
                    <a:pt x="804837" y="991083"/>
                    <a:pt x="816657" y="996363"/>
                    <a:pt x="829056" y="999744"/>
                  </a:cubicBezTo>
                  <a:cubicBezTo>
                    <a:pt x="861388" y="1008562"/>
                    <a:pt x="894799" y="1013530"/>
                    <a:pt x="926592" y="1024128"/>
                  </a:cubicBezTo>
                  <a:cubicBezTo>
                    <a:pt x="938784" y="1028192"/>
                    <a:pt x="950700" y="1033203"/>
                    <a:pt x="963168" y="1036320"/>
                  </a:cubicBezTo>
                  <a:cubicBezTo>
                    <a:pt x="1003323" y="1046359"/>
                    <a:pt x="1057424" y="1053457"/>
                    <a:pt x="1097280" y="1060704"/>
                  </a:cubicBezTo>
                  <a:cubicBezTo>
                    <a:pt x="1117668" y="1064411"/>
                    <a:pt x="1137852" y="1069189"/>
                    <a:pt x="1158240" y="1072896"/>
                  </a:cubicBezTo>
                  <a:cubicBezTo>
                    <a:pt x="1195574" y="1079684"/>
                    <a:pt x="1281509" y="1093366"/>
                    <a:pt x="1316736" y="1097280"/>
                  </a:cubicBezTo>
                  <a:cubicBezTo>
                    <a:pt x="1361350" y="1102237"/>
                    <a:pt x="1406008" y="1107386"/>
                    <a:pt x="1450848" y="1109472"/>
                  </a:cubicBezTo>
                  <a:cubicBezTo>
                    <a:pt x="1580819" y="1115517"/>
                    <a:pt x="1710944" y="1117600"/>
                    <a:pt x="1840992" y="1121664"/>
                  </a:cubicBezTo>
                  <a:cubicBezTo>
                    <a:pt x="1869440" y="1125728"/>
                    <a:pt x="1898063" y="1128715"/>
                    <a:pt x="1926336" y="1133856"/>
                  </a:cubicBezTo>
                  <a:cubicBezTo>
                    <a:pt x="1942822" y="1136853"/>
                    <a:pt x="1958673" y="1142762"/>
                    <a:pt x="1975104" y="1146048"/>
                  </a:cubicBezTo>
                  <a:cubicBezTo>
                    <a:pt x="1999344" y="1150896"/>
                    <a:pt x="2024016" y="1153392"/>
                    <a:pt x="2048256" y="1158240"/>
                  </a:cubicBezTo>
                  <a:cubicBezTo>
                    <a:pt x="2064687" y="1161526"/>
                    <a:pt x="2080667" y="1166797"/>
                    <a:pt x="2097024" y="1170432"/>
                  </a:cubicBezTo>
                  <a:cubicBezTo>
                    <a:pt x="2153592" y="1183003"/>
                    <a:pt x="2154718" y="1179949"/>
                    <a:pt x="2206752" y="1194816"/>
                  </a:cubicBezTo>
                  <a:cubicBezTo>
                    <a:pt x="2219109" y="1198347"/>
                    <a:pt x="2230929" y="1203627"/>
                    <a:pt x="2243328" y="1207008"/>
                  </a:cubicBezTo>
                  <a:cubicBezTo>
                    <a:pt x="2275660" y="1215826"/>
                    <a:pt x="2309071" y="1220794"/>
                    <a:pt x="2340864" y="1231392"/>
                  </a:cubicBezTo>
                  <a:cubicBezTo>
                    <a:pt x="2365248" y="1239520"/>
                    <a:pt x="2389080" y="1249542"/>
                    <a:pt x="2414016" y="1255776"/>
                  </a:cubicBezTo>
                  <a:cubicBezTo>
                    <a:pt x="2430272" y="1259840"/>
                    <a:pt x="2446734" y="1263153"/>
                    <a:pt x="2462784" y="1267968"/>
                  </a:cubicBezTo>
                  <a:cubicBezTo>
                    <a:pt x="2487403" y="1275354"/>
                    <a:pt x="2535936" y="1292352"/>
                    <a:pt x="2535936" y="1292352"/>
                  </a:cubicBezTo>
                  <a:cubicBezTo>
                    <a:pt x="2544064" y="1280160"/>
                    <a:pt x="2567590" y="1268498"/>
                    <a:pt x="2560320" y="1255776"/>
                  </a:cubicBezTo>
                  <a:cubicBezTo>
                    <a:pt x="2529567" y="1201958"/>
                    <a:pt x="2491688" y="1215364"/>
                    <a:pt x="2450592" y="1194816"/>
                  </a:cubicBezTo>
                  <a:cubicBezTo>
                    <a:pt x="2437486" y="1188263"/>
                    <a:pt x="2425273" y="1179813"/>
                    <a:pt x="2414016" y="1170432"/>
                  </a:cubicBezTo>
                  <a:cubicBezTo>
                    <a:pt x="2371042" y="1134620"/>
                    <a:pt x="2362657" y="1111682"/>
                    <a:pt x="2328672" y="1060704"/>
                  </a:cubicBezTo>
                  <a:cubicBezTo>
                    <a:pt x="2320544" y="1048512"/>
                    <a:pt x="2314649" y="1034489"/>
                    <a:pt x="2304288" y="1024128"/>
                  </a:cubicBezTo>
                  <a:cubicBezTo>
                    <a:pt x="2197431" y="917271"/>
                    <a:pt x="2328198" y="1052821"/>
                    <a:pt x="2243328" y="950976"/>
                  </a:cubicBezTo>
                  <a:cubicBezTo>
                    <a:pt x="2232290" y="937730"/>
                    <a:pt x="2206752" y="931642"/>
                    <a:pt x="2206752" y="914400"/>
                  </a:cubicBezTo>
                  <a:cubicBezTo>
                    <a:pt x="2206752" y="899747"/>
                    <a:pt x="2231136" y="930656"/>
                    <a:pt x="2243328" y="938784"/>
                  </a:cubicBezTo>
                  <a:cubicBezTo>
                    <a:pt x="2308352" y="1036320"/>
                    <a:pt x="2223008" y="918464"/>
                    <a:pt x="2304288" y="999744"/>
                  </a:cubicBezTo>
                  <a:cubicBezTo>
                    <a:pt x="2314649" y="1010105"/>
                    <a:pt x="2319291" y="1025063"/>
                    <a:pt x="2328672" y="1036320"/>
                  </a:cubicBezTo>
                  <a:cubicBezTo>
                    <a:pt x="2358008" y="1071523"/>
                    <a:pt x="2365860" y="1073304"/>
                    <a:pt x="2401824" y="1097280"/>
                  </a:cubicBezTo>
                  <a:cubicBezTo>
                    <a:pt x="2409952" y="1109472"/>
                    <a:pt x="2415847" y="1123495"/>
                    <a:pt x="2426208" y="1133856"/>
                  </a:cubicBezTo>
                  <a:cubicBezTo>
                    <a:pt x="2440576" y="1148224"/>
                    <a:pt x="2458329" y="1158779"/>
                    <a:pt x="2474976" y="1170432"/>
                  </a:cubicBezTo>
                  <a:cubicBezTo>
                    <a:pt x="2498984" y="1187238"/>
                    <a:pt x="2527406" y="1198478"/>
                    <a:pt x="2548128" y="1219200"/>
                  </a:cubicBezTo>
                  <a:cubicBezTo>
                    <a:pt x="2595065" y="1266137"/>
                    <a:pt x="2575140" y="1241430"/>
                    <a:pt x="2609088" y="1292352"/>
                  </a:cubicBezTo>
                  <a:cubicBezTo>
                    <a:pt x="2508984" y="1325720"/>
                    <a:pt x="2667980" y="1275378"/>
                    <a:pt x="2474976" y="1316736"/>
                  </a:cubicBezTo>
                  <a:cubicBezTo>
                    <a:pt x="2449844" y="1322122"/>
                    <a:pt x="2426208" y="1332992"/>
                    <a:pt x="2401824" y="1341120"/>
                  </a:cubicBezTo>
                  <a:cubicBezTo>
                    <a:pt x="2389632" y="1345184"/>
                    <a:pt x="2376743" y="1347565"/>
                    <a:pt x="2365248" y="1353312"/>
                  </a:cubicBezTo>
                  <a:cubicBezTo>
                    <a:pt x="2348992" y="1361440"/>
                    <a:pt x="2333498" y="1371314"/>
                    <a:pt x="2316480" y="1377696"/>
                  </a:cubicBezTo>
                  <a:cubicBezTo>
                    <a:pt x="2300791" y="1383580"/>
                    <a:pt x="2283824" y="1385285"/>
                    <a:pt x="2267712" y="1389888"/>
                  </a:cubicBezTo>
                  <a:cubicBezTo>
                    <a:pt x="2199032" y="1409511"/>
                    <a:pt x="2263648" y="1393952"/>
                    <a:pt x="2182368" y="1426464"/>
                  </a:cubicBezTo>
                  <a:cubicBezTo>
                    <a:pt x="2158503" y="1436010"/>
                    <a:pt x="2133600" y="1442720"/>
                    <a:pt x="2109216" y="1450848"/>
                  </a:cubicBezTo>
                  <a:cubicBezTo>
                    <a:pt x="2097024" y="1454912"/>
                    <a:pt x="2059918" y="1464857"/>
                    <a:pt x="2072640" y="1463040"/>
                  </a:cubicBezTo>
                  <a:lnTo>
                    <a:pt x="2157984" y="1450848"/>
                  </a:lnTo>
                  <a:cubicBezTo>
                    <a:pt x="2198715" y="1437271"/>
                    <a:pt x="2197401" y="1436670"/>
                    <a:pt x="2243328" y="1426464"/>
                  </a:cubicBezTo>
                  <a:cubicBezTo>
                    <a:pt x="2263557" y="1421969"/>
                    <a:pt x="2284296" y="1419724"/>
                    <a:pt x="2304288" y="1414272"/>
                  </a:cubicBezTo>
                  <a:cubicBezTo>
                    <a:pt x="2329085" y="1407509"/>
                    <a:pt x="2353056" y="1398016"/>
                    <a:pt x="2377440" y="1389888"/>
                  </a:cubicBezTo>
                  <a:lnTo>
                    <a:pt x="2414016" y="1377696"/>
                  </a:lnTo>
                  <a:cubicBezTo>
                    <a:pt x="2426208" y="1373632"/>
                    <a:pt x="2438124" y="1368621"/>
                    <a:pt x="2450592" y="1365504"/>
                  </a:cubicBezTo>
                  <a:cubicBezTo>
                    <a:pt x="2483104" y="1357376"/>
                    <a:pt x="2516335" y="1351718"/>
                    <a:pt x="2548128" y="1341120"/>
                  </a:cubicBezTo>
                  <a:cubicBezTo>
                    <a:pt x="2628991" y="1314166"/>
                    <a:pt x="2621280" y="1342439"/>
                    <a:pt x="2621280" y="1292352"/>
                  </a:cubicBezTo>
                </a:path>
              </a:pathLst>
            </a:cu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707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1214" y="377695"/>
            <a:ext cx="9603275" cy="1049235"/>
          </a:xfrm>
        </p:spPr>
        <p:txBody>
          <a:bodyPr>
            <a:normAutofit/>
          </a:bodyPr>
          <a:lstStyle/>
          <a:p>
            <a:r>
              <a:rPr kumimoji="1" lang="en-US" altLang="ja-JP" sz="5400" dirty="0" smtClean="0"/>
              <a:t>Sample</a:t>
            </a:r>
            <a:endParaRPr kumimoji="1" lang="ja-JP" altLang="en-US" sz="5400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461215" y="1232462"/>
            <a:ext cx="96032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" name="正方形/長方形 6"/>
          <p:cNvSpPr/>
          <p:nvPr/>
        </p:nvSpPr>
        <p:spPr>
          <a:xfrm>
            <a:off x="1138114" y="1506443"/>
            <a:ext cx="10197547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886" y="0"/>
            <a:ext cx="5261184" cy="68580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113"/>
            <a:ext cx="9777581" cy="2749059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grpSp>
        <p:nvGrpSpPr>
          <p:cNvPr id="12" name="図形グループ 11"/>
          <p:cNvGrpSpPr/>
          <p:nvPr/>
        </p:nvGrpSpPr>
        <p:grpSpPr>
          <a:xfrm>
            <a:off x="902208" y="1804416"/>
            <a:ext cx="10306476" cy="5053584"/>
            <a:chOff x="902208" y="1804416"/>
            <a:chExt cx="10306476" cy="5053584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0775" y="2925346"/>
              <a:ext cx="7107909" cy="3932654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</p:pic>
        <p:sp>
          <p:nvSpPr>
            <p:cNvPr id="10" name="フリーフォーム 9"/>
            <p:cNvSpPr/>
            <p:nvPr/>
          </p:nvSpPr>
          <p:spPr>
            <a:xfrm>
              <a:off x="902208" y="1804416"/>
              <a:ext cx="3218688" cy="231648"/>
            </a:xfrm>
            <a:custGeom>
              <a:avLst/>
              <a:gdLst>
                <a:gd name="connsiteX0" fmla="*/ 0 w 3218688"/>
                <a:gd name="connsiteY0" fmla="*/ 109728 h 231648"/>
                <a:gd name="connsiteX1" fmla="*/ 85344 w 3218688"/>
                <a:gd name="connsiteY1" fmla="*/ 73152 h 231648"/>
                <a:gd name="connsiteX2" fmla="*/ 158496 w 3218688"/>
                <a:gd name="connsiteY2" fmla="*/ 48768 h 231648"/>
                <a:gd name="connsiteX3" fmla="*/ 207264 w 3218688"/>
                <a:gd name="connsiteY3" fmla="*/ 60960 h 231648"/>
                <a:gd name="connsiteX4" fmla="*/ 231648 w 3218688"/>
                <a:gd name="connsiteY4" fmla="*/ 97536 h 231648"/>
                <a:gd name="connsiteX5" fmla="*/ 304800 w 3218688"/>
                <a:gd name="connsiteY5" fmla="*/ 170688 h 231648"/>
                <a:gd name="connsiteX6" fmla="*/ 341376 w 3218688"/>
                <a:gd name="connsiteY6" fmla="*/ 207264 h 231648"/>
                <a:gd name="connsiteX7" fmla="*/ 377952 w 3218688"/>
                <a:gd name="connsiteY7" fmla="*/ 219456 h 231648"/>
                <a:gd name="connsiteX8" fmla="*/ 438912 w 3218688"/>
                <a:gd name="connsiteY8" fmla="*/ 207264 h 231648"/>
                <a:gd name="connsiteX9" fmla="*/ 512064 w 3218688"/>
                <a:gd name="connsiteY9" fmla="*/ 146304 h 231648"/>
                <a:gd name="connsiteX10" fmla="*/ 560832 w 3218688"/>
                <a:gd name="connsiteY10" fmla="*/ 121920 h 231648"/>
                <a:gd name="connsiteX11" fmla="*/ 597408 w 3218688"/>
                <a:gd name="connsiteY11" fmla="*/ 97536 h 231648"/>
                <a:gd name="connsiteX12" fmla="*/ 719328 w 3218688"/>
                <a:gd name="connsiteY12" fmla="*/ 12192 h 231648"/>
                <a:gd name="connsiteX13" fmla="*/ 755904 w 3218688"/>
                <a:gd name="connsiteY13" fmla="*/ 0 h 231648"/>
                <a:gd name="connsiteX14" fmla="*/ 853440 w 3218688"/>
                <a:gd name="connsiteY14" fmla="*/ 12192 h 231648"/>
                <a:gd name="connsiteX15" fmla="*/ 890016 w 3218688"/>
                <a:gd name="connsiteY15" fmla="*/ 24384 h 231648"/>
                <a:gd name="connsiteX16" fmla="*/ 963168 w 3218688"/>
                <a:gd name="connsiteY16" fmla="*/ 97536 h 231648"/>
                <a:gd name="connsiteX17" fmla="*/ 1011936 w 3218688"/>
                <a:gd name="connsiteY17" fmla="*/ 134112 h 231648"/>
                <a:gd name="connsiteX18" fmla="*/ 1048512 w 3218688"/>
                <a:gd name="connsiteY18" fmla="*/ 170688 h 231648"/>
                <a:gd name="connsiteX19" fmla="*/ 1121664 w 3218688"/>
                <a:gd name="connsiteY19" fmla="*/ 207264 h 231648"/>
                <a:gd name="connsiteX20" fmla="*/ 1158240 w 3218688"/>
                <a:gd name="connsiteY20" fmla="*/ 231648 h 231648"/>
                <a:gd name="connsiteX21" fmla="*/ 1243584 w 3218688"/>
                <a:gd name="connsiteY21" fmla="*/ 219456 h 231648"/>
                <a:gd name="connsiteX22" fmla="*/ 1341120 w 3218688"/>
                <a:gd name="connsiteY22" fmla="*/ 182880 h 231648"/>
                <a:gd name="connsiteX23" fmla="*/ 1402080 w 3218688"/>
                <a:gd name="connsiteY23" fmla="*/ 146304 h 231648"/>
                <a:gd name="connsiteX24" fmla="*/ 1511808 w 3218688"/>
                <a:gd name="connsiteY24" fmla="*/ 109728 h 231648"/>
                <a:gd name="connsiteX25" fmla="*/ 1548384 w 3218688"/>
                <a:gd name="connsiteY25" fmla="*/ 97536 h 231648"/>
                <a:gd name="connsiteX26" fmla="*/ 1584960 w 3218688"/>
                <a:gd name="connsiteY26" fmla="*/ 85344 h 231648"/>
                <a:gd name="connsiteX27" fmla="*/ 1682496 w 3218688"/>
                <a:gd name="connsiteY27" fmla="*/ 60960 h 231648"/>
                <a:gd name="connsiteX28" fmla="*/ 1840992 w 3218688"/>
                <a:gd name="connsiteY28" fmla="*/ 73152 h 231648"/>
                <a:gd name="connsiteX29" fmla="*/ 1914144 w 3218688"/>
                <a:gd name="connsiteY29" fmla="*/ 121920 h 231648"/>
                <a:gd name="connsiteX30" fmla="*/ 1987296 w 3218688"/>
                <a:gd name="connsiteY30" fmla="*/ 158496 h 231648"/>
                <a:gd name="connsiteX31" fmla="*/ 2072640 w 3218688"/>
                <a:gd name="connsiteY31" fmla="*/ 134112 h 231648"/>
                <a:gd name="connsiteX32" fmla="*/ 2170176 w 3218688"/>
                <a:gd name="connsiteY32" fmla="*/ 85344 h 231648"/>
                <a:gd name="connsiteX33" fmla="*/ 2243328 w 3218688"/>
                <a:gd name="connsiteY33" fmla="*/ 48768 h 231648"/>
                <a:gd name="connsiteX34" fmla="*/ 2316480 w 3218688"/>
                <a:gd name="connsiteY34" fmla="*/ 60960 h 231648"/>
                <a:gd name="connsiteX35" fmla="*/ 2377440 w 3218688"/>
                <a:gd name="connsiteY35" fmla="*/ 121920 h 231648"/>
                <a:gd name="connsiteX36" fmla="*/ 2414016 w 3218688"/>
                <a:gd name="connsiteY36" fmla="*/ 134112 h 231648"/>
                <a:gd name="connsiteX37" fmla="*/ 2487168 w 3218688"/>
                <a:gd name="connsiteY37" fmla="*/ 182880 h 231648"/>
                <a:gd name="connsiteX38" fmla="*/ 2560320 w 3218688"/>
                <a:gd name="connsiteY38" fmla="*/ 170688 h 231648"/>
                <a:gd name="connsiteX39" fmla="*/ 2596896 w 3218688"/>
                <a:gd name="connsiteY39" fmla="*/ 146304 h 231648"/>
                <a:gd name="connsiteX40" fmla="*/ 2657856 w 3218688"/>
                <a:gd name="connsiteY40" fmla="*/ 121920 h 231648"/>
                <a:gd name="connsiteX41" fmla="*/ 2706624 w 3218688"/>
                <a:gd name="connsiteY41" fmla="*/ 97536 h 231648"/>
                <a:gd name="connsiteX42" fmla="*/ 2743200 w 3218688"/>
                <a:gd name="connsiteY42" fmla="*/ 85344 h 231648"/>
                <a:gd name="connsiteX43" fmla="*/ 2840736 w 3218688"/>
                <a:gd name="connsiteY43" fmla="*/ 48768 h 231648"/>
                <a:gd name="connsiteX44" fmla="*/ 2938272 w 3218688"/>
                <a:gd name="connsiteY44" fmla="*/ 73152 h 231648"/>
                <a:gd name="connsiteX45" fmla="*/ 3011424 w 3218688"/>
                <a:gd name="connsiteY45" fmla="*/ 121920 h 231648"/>
                <a:gd name="connsiteX46" fmla="*/ 3048000 w 3218688"/>
                <a:gd name="connsiteY46" fmla="*/ 158496 h 231648"/>
                <a:gd name="connsiteX47" fmla="*/ 3084576 w 3218688"/>
                <a:gd name="connsiteY47" fmla="*/ 170688 h 231648"/>
                <a:gd name="connsiteX48" fmla="*/ 3157728 w 3218688"/>
                <a:gd name="connsiteY48" fmla="*/ 146304 h 231648"/>
                <a:gd name="connsiteX49" fmla="*/ 3194304 w 3218688"/>
                <a:gd name="connsiteY49" fmla="*/ 134112 h 231648"/>
                <a:gd name="connsiteX50" fmla="*/ 3218688 w 3218688"/>
                <a:gd name="connsiteY50" fmla="*/ 109728 h 23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218688" h="231648">
                  <a:moveTo>
                    <a:pt x="0" y="109728"/>
                  </a:moveTo>
                  <a:cubicBezTo>
                    <a:pt x="129006" y="77477"/>
                    <a:pt x="-22909" y="121264"/>
                    <a:pt x="85344" y="73152"/>
                  </a:cubicBezTo>
                  <a:cubicBezTo>
                    <a:pt x="108832" y="62713"/>
                    <a:pt x="158496" y="48768"/>
                    <a:pt x="158496" y="48768"/>
                  </a:cubicBezTo>
                  <a:cubicBezTo>
                    <a:pt x="174752" y="52832"/>
                    <a:pt x="193322" y="51665"/>
                    <a:pt x="207264" y="60960"/>
                  </a:cubicBezTo>
                  <a:cubicBezTo>
                    <a:pt x="219456" y="69088"/>
                    <a:pt x="221913" y="86584"/>
                    <a:pt x="231648" y="97536"/>
                  </a:cubicBezTo>
                  <a:cubicBezTo>
                    <a:pt x="254558" y="123310"/>
                    <a:pt x="280416" y="146304"/>
                    <a:pt x="304800" y="170688"/>
                  </a:cubicBezTo>
                  <a:cubicBezTo>
                    <a:pt x="316992" y="182880"/>
                    <a:pt x="325019" y="201812"/>
                    <a:pt x="341376" y="207264"/>
                  </a:cubicBezTo>
                  <a:lnTo>
                    <a:pt x="377952" y="219456"/>
                  </a:lnTo>
                  <a:cubicBezTo>
                    <a:pt x="398272" y="215392"/>
                    <a:pt x="419509" y="214540"/>
                    <a:pt x="438912" y="207264"/>
                  </a:cubicBezTo>
                  <a:cubicBezTo>
                    <a:pt x="479650" y="191987"/>
                    <a:pt x="477111" y="171270"/>
                    <a:pt x="512064" y="146304"/>
                  </a:cubicBezTo>
                  <a:cubicBezTo>
                    <a:pt x="526853" y="135740"/>
                    <a:pt x="545052" y="130937"/>
                    <a:pt x="560832" y="121920"/>
                  </a:cubicBezTo>
                  <a:cubicBezTo>
                    <a:pt x="573554" y="114650"/>
                    <a:pt x="585484" y="106053"/>
                    <a:pt x="597408" y="97536"/>
                  </a:cubicBezTo>
                  <a:cubicBezTo>
                    <a:pt x="621751" y="80148"/>
                    <a:pt x="698307" y="19199"/>
                    <a:pt x="719328" y="12192"/>
                  </a:cubicBezTo>
                  <a:lnTo>
                    <a:pt x="755904" y="0"/>
                  </a:lnTo>
                  <a:cubicBezTo>
                    <a:pt x="788416" y="4064"/>
                    <a:pt x="821203" y="6331"/>
                    <a:pt x="853440" y="12192"/>
                  </a:cubicBezTo>
                  <a:cubicBezTo>
                    <a:pt x="866084" y="14491"/>
                    <a:pt x="879872" y="16494"/>
                    <a:pt x="890016" y="24384"/>
                  </a:cubicBezTo>
                  <a:cubicBezTo>
                    <a:pt x="917236" y="45555"/>
                    <a:pt x="935581" y="76845"/>
                    <a:pt x="963168" y="97536"/>
                  </a:cubicBezTo>
                  <a:cubicBezTo>
                    <a:pt x="979424" y="109728"/>
                    <a:pt x="996508" y="120888"/>
                    <a:pt x="1011936" y="134112"/>
                  </a:cubicBezTo>
                  <a:cubicBezTo>
                    <a:pt x="1025027" y="145333"/>
                    <a:pt x="1035266" y="159650"/>
                    <a:pt x="1048512" y="170688"/>
                  </a:cubicBezTo>
                  <a:cubicBezTo>
                    <a:pt x="1100923" y="214364"/>
                    <a:pt x="1066677" y="179771"/>
                    <a:pt x="1121664" y="207264"/>
                  </a:cubicBezTo>
                  <a:cubicBezTo>
                    <a:pt x="1134770" y="213817"/>
                    <a:pt x="1146048" y="223520"/>
                    <a:pt x="1158240" y="231648"/>
                  </a:cubicBezTo>
                  <a:cubicBezTo>
                    <a:pt x="1186688" y="227584"/>
                    <a:pt x="1215405" y="225092"/>
                    <a:pt x="1243584" y="219456"/>
                  </a:cubicBezTo>
                  <a:cubicBezTo>
                    <a:pt x="1261171" y="215939"/>
                    <a:pt x="1335922" y="185479"/>
                    <a:pt x="1341120" y="182880"/>
                  </a:cubicBezTo>
                  <a:cubicBezTo>
                    <a:pt x="1362315" y="172282"/>
                    <a:pt x="1380507" y="156110"/>
                    <a:pt x="1402080" y="146304"/>
                  </a:cubicBezTo>
                  <a:lnTo>
                    <a:pt x="1511808" y="109728"/>
                  </a:lnTo>
                  <a:lnTo>
                    <a:pt x="1548384" y="97536"/>
                  </a:lnTo>
                  <a:cubicBezTo>
                    <a:pt x="1560576" y="93472"/>
                    <a:pt x="1572492" y="88461"/>
                    <a:pt x="1584960" y="85344"/>
                  </a:cubicBezTo>
                  <a:lnTo>
                    <a:pt x="1682496" y="60960"/>
                  </a:lnTo>
                  <a:cubicBezTo>
                    <a:pt x="1735328" y="65024"/>
                    <a:pt x="1789749" y="59667"/>
                    <a:pt x="1840992" y="73152"/>
                  </a:cubicBezTo>
                  <a:cubicBezTo>
                    <a:pt x="1869333" y="80610"/>
                    <a:pt x="1889760" y="105664"/>
                    <a:pt x="1914144" y="121920"/>
                  </a:cubicBezTo>
                  <a:cubicBezTo>
                    <a:pt x="1961413" y="153433"/>
                    <a:pt x="1936819" y="141670"/>
                    <a:pt x="1987296" y="158496"/>
                  </a:cubicBezTo>
                  <a:cubicBezTo>
                    <a:pt x="2007989" y="153323"/>
                    <a:pt x="2051262" y="143829"/>
                    <a:pt x="2072640" y="134112"/>
                  </a:cubicBezTo>
                  <a:cubicBezTo>
                    <a:pt x="2105731" y="119070"/>
                    <a:pt x="2139931" y="105507"/>
                    <a:pt x="2170176" y="85344"/>
                  </a:cubicBezTo>
                  <a:cubicBezTo>
                    <a:pt x="2217445" y="53831"/>
                    <a:pt x="2192851" y="65594"/>
                    <a:pt x="2243328" y="48768"/>
                  </a:cubicBezTo>
                  <a:cubicBezTo>
                    <a:pt x="2267712" y="52832"/>
                    <a:pt x="2293028" y="53143"/>
                    <a:pt x="2316480" y="60960"/>
                  </a:cubicBezTo>
                  <a:cubicBezTo>
                    <a:pt x="2379182" y="81861"/>
                    <a:pt x="2330994" y="84763"/>
                    <a:pt x="2377440" y="121920"/>
                  </a:cubicBezTo>
                  <a:cubicBezTo>
                    <a:pt x="2387475" y="129948"/>
                    <a:pt x="2402782" y="127871"/>
                    <a:pt x="2414016" y="134112"/>
                  </a:cubicBezTo>
                  <a:cubicBezTo>
                    <a:pt x="2439634" y="148344"/>
                    <a:pt x="2487168" y="182880"/>
                    <a:pt x="2487168" y="182880"/>
                  </a:cubicBezTo>
                  <a:cubicBezTo>
                    <a:pt x="2511552" y="178816"/>
                    <a:pt x="2536868" y="178505"/>
                    <a:pt x="2560320" y="170688"/>
                  </a:cubicBezTo>
                  <a:cubicBezTo>
                    <a:pt x="2574221" y="166054"/>
                    <a:pt x="2583790" y="152857"/>
                    <a:pt x="2596896" y="146304"/>
                  </a:cubicBezTo>
                  <a:cubicBezTo>
                    <a:pt x="2616471" y="136517"/>
                    <a:pt x="2637857" y="130808"/>
                    <a:pt x="2657856" y="121920"/>
                  </a:cubicBezTo>
                  <a:cubicBezTo>
                    <a:pt x="2674464" y="114539"/>
                    <a:pt x="2689919" y="104695"/>
                    <a:pt x="2706624" y="97536"/>
                  </a:cubicBezTo>
                  <a:cubicBezTo>
                    <a:pt x="2718436" y="92474"/>
                    <a:pt x="2731388" y="90406"/>
                    <a:pt x="2743200" y="85344"/>
                  </a:cubicBezTo>
                  <a:cubicBezTo>
                    <a:pt x="2832457" y="47091"/>
                    <a:pt x="2750824" y="71246"/>
                    <a:pt x="2840736" y="48768"/>
                  </a:cubicBezTo>
                  <a:cubicBezTo>
                    <a:pt x="2857625" y="52146"/>
                    <a:pt x="2917184" y="61436"/>
                    <a:pt x="2938272" y="73152"/>
                  </a:cubicBezTo>
                  <a:cubicBezTo>
                    <a:pt x="2963890" y="87384"/>
                    <a:pt x="2987040" y="105664"/>
                    <a:pt x="3011424" y="121920"/>
                  </a:cubicBezTo>
                  <a:cubicBezTo>
                    <a:pt x="3025770" y="131484"/>
                    <a:pt x="3033654" y="148932"/>
                    <a:pt x="3048000" y="158496"/>
                  </a:cubicBezTo>
                  <a:cubicBezTo>
                    <a:pt x="3058693" y="165625"/>
                    <a:pt x="3072384" y="166624"/>
                    <a:pt x="3084576" y="170688"/>
                  </a:cubicBezTo>
                  <a:lnTo>
                    <a:pt x="3157728" y="146304"/>
                  </a:lnTo>
                  <a:cubicBezTo>
                    <a:pt x="3169920" y="142240"/>
                    <a:pt x="3185217" y="143199"/>
                    <a:pt x="3194304" y="134112"/>
                  </a:cubicBezTo>
                  <a:lnTo>
                    <a:pt x="3218688" y="109728"/>
                  </a:lnTo>
                </a:path>
              </a:pathLst>
            </a:custGeom>
            <a:ln w="57150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フリーフォーム 10"/>
            <p:cNvSpPr/>
            <p:nvPr/>
          </p:nvSpPr>
          <p:spPr>
            <a:xfrm>
              <a:off x="3304032" y="1975104"/>
              <a:ext cx="2621477" cy="1463259"/>
            </a:xfrm>
            <a:custGeom>
              <a:avLst/>
              <a:gdLst>
                <a:gd name="connsiteX0" fmla="*/ 0 w 2621477"/>
                <a:gd name="connsiteY0" fmla="*/ 0 h 1463259"/>
                <a:gd name="connsiteX1" fmla="*/ 48768 w 2621477"/>
                <a:gd name="connsiteY1" fmla="*/ 182880 h 1463259"/>
                <a:gd name="connsiteX2" fmla="*/ 60960 w 2621477"/>
                <a:gd name="connsiteY2" fmla="*/ 219456 h 1463259"/>
                <a:gd name="connsiteX3" fmla="*/ 134112 w 2621477"/>
                <a:gd name="connsiteY3" fmla="*/ 390144 h 1463259"/>
                <a:gd name="connsiteX4" fmla="*/ 158496 w 2621477"/>
                <a:gd name="connsiteY4" fmla="*/ 463296 h 1463259"/>
                <a:gd name="connsiteX5" fmla="*/ 170688 w 2621477"/>
                <a:gd name="connsiteY5" fmla="*/ 499872 h 1463259"/>
                <a:gd name="connsiteX6" fmla="*/ 195072 w 2621477"/>
                <a:gd name="connsiteY6" fmla="*/ 536448 h 1463259"/>
                <a:gd name="connsiteX7" fmla="*/ 231648 w 2621477"/>
                <a:gd name="connsiteY7" fmla="*/ 621792 h 1463259"/>
                <a:gd name="connsiteX8" fmla="*/ 280416 w 2621477"/>
                <a:gd name="connsiteY8" fmla="*/ 694944 h 1463259"/>
                <a:gd name="connsiteX9" fmla="*/ 304800 w 2621477"/>
                <a:gd name="connsiteY9" fmla="*/ 731520 h 1463259"/>
                <a:gd name="connsiteX10" fmla="*/ 329184 w 2621477"/>
                <a:gd name="connsiteY10" fmla="*/ 768096 h 1463259"/>
                <a:gd name="connsiteX11" fmla="*/ 365760 w 2621477"/>
                <a:gd name="connsiteY11" fmla="*/ 816864 h 1463259"/>
                <a:gd name="connsiteX12" fmla="*/ 475488 w 2621477"/>
                <a:gd name="connsiteY12" fmla="*/ 865632 h 1463259"/>
                <a:gd name="connsiteX13" fmla="*/ 512064 w 2621477"/>
                <a:gd name="connsiteY13" fmla="*/ 877824 h 1463259"/>
                <a:gd name="connsiteX14" fmla="*/ 597408 w 2621477"/>
                <a:gd name="connsiteY14" fmla="*/ 914400 h 1463259"/>
                <a:gd name="connsiteX15" fmla="*/ 633984 w 2621477"/>
                <a:gd name="connsiteY15" fmla="*/ 938784 h 1463259"/>
                <a:gd name="connsiteX16" fmla="*/ 707136 w 2621477"/>
                <a:gd name="connsiteY16" fmla="*/ 963168 h 1463259"/>
                <a:gd name="connsiteX17" fmla="*/ 792480 w 2621477"/>
                <a:gd name="connsiteY17" fmla="*/ 987552 h 1463259"/>
                <a:gd name="connsiteX18" fmla="*/ 829056 w 2621477"/>
                <a:gd name="connsiteY18" fmla="*/ 999744 h 1463259"/>
                <a:gd name="connsiteX19" fmla="*/ 926592 w 2621477"/>
                <a:gd name="connsiteY19" fmla="*/ 1024128 h 1463259"/>
                <a:gd name="connsiteX20" fmla="*/ 963168 w 2621477"/>
                <a:gd name="connsiteY20" fmla="*/ 1036320 h 1463259"/>
                <a:gd name="connsiteX21" fmla="*/ 1097280 w 2621477"/>
                <a:gd name="connsiteY21" fmla="*/ 1060704 h 1463259"/>
                <a:gd name="connsiteX22" fmla="*/ 1158240 w 2621477"/>
                <a:gd name="connsiteY22" fmla="*/ 1072896 h 1463259"/>
                <a:gd name="connsiteX23" fmla="*/ 1316736 w 2621477"/>
                <a:gd name="connsiteY23" fmla="*/ 1097280 h 1463259"/>
                <a:gd name="connsiteX24" fmla="*/ 1450848 w 2621477"/>
                <a:gd name="connsiteY24" fmla="*/ 1109472 h 1463259"/>
                <a:gd name="connsiteX25" fmla="*/ 1840992 w 2621477"/>
                <a:gd name="connsiteY25" fmla="*/ 1121664 h 1463259"/>
                <a:gd name="connsiteX26" fmla="*/ 1926336 w 2621477"/>
                <a:gd name="connsiteY26" fmla="*/ 1133856 h 1463259"/>
                <a:gd name="connsiteX27" fmla="*/ 1975104 w 2621477"/>
                <a:gd name="connsiteY27" fmla="*/ 1146048 h 1463259"/>
                <a:gd name="connsiteX28" fmla="*/ 2048256 w 2621477"/>
                <a:gd name="connsiteY28" fmla="*/ 1158240 h 1463259"/>
                <a:gd name="connsiteX29" fmla="*/ 2097024 w 2621477"/>
                <a:gd name="connsiteY29" fmla="*/ 1170432 h 1463259"/>
                <a:gd name="connsiteX30" fmla="*/ 2206752 w 2621477"/>
                <a:gd name="connsiteY30" fmla="*/ 1194816 h 1463259"/>
                <a:gd name="connsiteX31" fmla="*/ 2243328 w 2621477"/>
                <a:gd name="connsiteY31" fmla="*/ 1207008 h 1463259"/>
                <a:gd name="connsiteX32" fmla="*/ 2340864 w 2621477"/>
                <a:gd name="connsiteY32" fmla="*/ 1231392 h 1463259"/>
                <a:gd name="connsiteX33" fmla="*/ 2414016 w 2621477"/>
                <a:gd name="connsiteY33" fmla="*/ 1255776 h 1463259"/>
                <a:gd name="connsiteX34" fmla="*/ 2462784 w 2621477"/>
                <a:gd name="connsiteY34" fmla="*/ 1267968 h 1463259"/>
                <a:gd name="connsiteX35" fmla="*/ 2535936 w 2621477"/>
                <a:gd name="connsiteY35" fmla="*/ 1292352 h 1463259"/>
                <a:gd name="connsiteX36" fmla="*/ 2560320 w 2621477"/>
                <a:gd name="connsiteY36" fmla="*/ 1255776 h 1463259"/>
                <a:gd name="connsiteX37" fmla="*/ 2450592 w 2621477"/>
                <a:gd name="connsiteY37" fmla="*/ 1194816 h 1463259"/>
                <a:gd name="connsiteX38" fmla="*/ 2414016 w 2621477"/>
                <a:gd name="connsiteY38" fmla="*/ 1170432 h 1463259"/>
                <a:gd name="connsiteX39" fmla="*/ 2328672 w 2621477"/>
                <a:gd name="connsiteY39" fmla="*/ 1060704 h 1463259"/>
                <a:gd name="connsiteX40" fmla="*/ 2304288 w 2621477"/>
                <a:gd name="connsiteY40" fmla="*/ 1024128 h 1463259"/>
                <a:gd name="connsiteX41" fmla="*/ 2243328 w 2621477"/>
                <a:gd name="connsiteY41" fmla="*/ 950976 h 1463259"/>
                <a:gd name="connsiteX42" fmla="*/ 2206752 w 2621477"/>
                <a:gd name="connsiteY42" fmla="*/ 914400 h 1463259"/>
                <a:gd name="connsiteX43" fmla="*/ 2243328 w 2621477"/>
                <a:gd name="connsiteY43" fmla="*/ 938784 h 1463259"/>
                <a:gd name="connsiteX44" fmla="*/ 2304288 w 2621477"/>
                <a:gd name="connsiteY44" fmla="*/ 999744 h 1463259"/>
                <a:gd name="connsiteX45" fmla="*/ 2328672 w 2621477"/>
                <a:gd name="connsiteY45" fmla="*/ 1036320 h 1463259"/>
                <a:gd name="connsiteX46" fmla="*/ 2401824 w 2621477"/>
                <a:gd name="connsiteY46" fmla="*/ 1097280 h 1463259"/>
                <a:gd name="connsiteX47" fmla="*/ 2426208 w 2621477"/>
                <a:gd name="connsiteY47" fmla="*/ 1133856 h 1463259"/>
                <a:gd name="connsiteX48" fmla="*/ 2474976 w 2621477"/>
                <a:gd name="connsiteY48" fmla="*/ 1170432 h 1463259"/>
                <a:gd name="connsiteX49" fmla="*/ 2548128 w 2621477"/>
                <a:gd name="connsiteY49" fmla="*/ 1219200 h 1463259"/>
                <a:gd name="connsiteX50" fmla="*/ 2609088 w 2621477"/>
                <a:gd name="connsiteY50" fmla="*/ 1292352 h 1463259"/>
                <a:gd name="connsiteX51" fmla="*/ 2474976 w 2621477"/>
                <a:gd name="connsiteY51" fmla="*/ 1316736 h 1463259"/>
                <a:gd name="connsiteX52" fmla="*/ 2401824 w 2621477"/>
                <a:gd name="connsiteY52" fmla="*/ 1341120 h 1463259"/>
                <a:gd name="connsiteX53" fmla="*/ 2365248 w 2621477"/>
                <a:gd name="connsiteY53" fmla="*/ 1353312 h 1463259"/>
                <a:gd name="connsiteX54" fmla="*/ 2316480 w 2621477"/>
                <a:gd name="connsiteY54" fmla="*/ 1377696 h 1463259"/>
                <a:gd name="connsiteX55" fmla="*/ 2267712 w 2621477"/>
                <a:gd name="connsiteY55" fmla="*/ 1389888 h 1463259"/>
                <a:gd name="connsiteX56" fmla="*/ 2182368 w 2621477"/>
                <a:gd name="connsiteY56" fmla="*/ 1426464 h 1463259"/>
                <a:gd name="connsiteX57" fmla="*/ 2109216 w 2621477"/>
                <a:gd name="connsiteY57" fmla="*/ 1450848 h 1463259"/>
                <a:gd name="connsiteX58" fmla="*/ 2072640 w 2621477"/>
                <a:gd name="connsiteY58" fmla="*/ 1463040 h 1463259"/>
                <a:gd name="connsiteX59" fmla="*/ 2157984 w 2621477"/>
                <a:gd name="connsiteY59" fmla="*/ 1450848 h 1463259"/>
                <a:gd name="connsiteX60" fmla="*/ 2243328 w 2621477"/>
                <a:gd name="connsiteY60" fmla="*/ 1426464 h 1463259"/>
                <a:gd name="connsiteX61" fmla="*/ 2304288 w 2621477"/>
                <a:gd name="connsiteY61" fmla="*/ 1414272 h 1463259"/>
                <a:gd name="connsiteX62" fmla="*/ 2377440 w 2621477"/>
                <a:gd name="connsiteY62" fmla="*/ 1389888 h 1463259"/>
                <a:gd name="connsiteX63" fmla="*/ 2414016 w 2621477"/>
                <a:gd name="connsiteY63" fmla="*/ 1377696 h 1463259"/>
                <a:gd name="connsiteX64" fmla="*/ 2450592 w 2621477"/>
                <a:gd name="connsiteY64" fmla="*/ 1365504 h 1463259"/>
                <a:gd name="connsiteX65" fmla="*/ 2548128 w 2621477"/>
                <a:gd name="connsiteY65" fmla="*/ 1341120 h 1463259"/>
                <a:gd name="connsiteX66" fmla="*/ 2621280 w 2621477"/>
                <a:gd name="connsiteY66" fmla="*/ 1292352 h 1463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621477" h="1463259">
                  <a:moveTo>
                    <a:pt x="0" y="0"/>
                  </a:moveTo>
                  <a:cubicBezTo>
                    <a:pt x="18530" y="111182"/>
                    <a:pt x="4375" y="49700"/>
                    <a:pt x="48768" y="182880"/>
                  </a:cubicBezTo>
                  <a:cubicBezTo>
                    <a:pt x="52832" y="195072"/>
                    <a:pt x="55213" y="207961"/>
                    <a:pt x="60960" y="219456"/>
                  </a:cubicBezTo>
                  <a:cubicBezTo>
                    <a:pt x="93393" y="284321"/>
                    <a:pt x="106353" y="306867"/>
                    <a:pt x="134112" y="390144"/>
                  </a:cubicBezTo>
                  <a:lnTo>
                    <a:pt x="158496" y="463296"/>
                  </a:lnTo>
                  <a:cubicBezTo>
                    <a:pt x="162560" y="475488"/>
                    <a:pt x="163559" y="489179"/>
                    <a:pt x="170688" y="499872"/>
                  </a:cubicBezTo>
                  <a:cubicBezTo>
                    <a:pt x="178816" y="512064"/>
                    <a:pt x="188519" y="523342"/>
                    <a:pt x="195072" y="536448"/>
                  </a:cubicBezTo>
                  <a:cubicBezTo>
                    <a:pt x="245523" y="637351"/>
                    <a:pt x="155538" y="494942"/>
                    <a:pt x="231648" y="621792"/>
                  </a:cubicBezTo>
                  <a:cubicBezTo>
                    <a:pt x="246726" y="646922"/>
                    <a:pt x="264160" y="670560"/>
                    <a:pt x="280416" y="694944"/>
                  </a:cubicBezTo>
                  <a:lnTo>
                    <a:pt x="304800" y="731520"/>
                  </a:lnTo>
                  <a:cubicBezTo>
                    <a:pt x="312928" y="743712"/>
                    <a:pt x="320392" y="756374"/>
                    <a:pt x="329184" y="768096"/>
                  </a:cubicBezTo>
                  <a:cubicBezTo>
                    <a:pt x="341376" y="784352"/>
                    <a:pt x="351392" y="802496"/>
                    <a:pt x="365760" y="816864"/>
                  </a:cubicBezTo>
                  <a:cubicBezTo>
                    <a:pt x="394741" y="845845"/>
                    <a:pt x="439271" y="853560"/>
                    <a:pt x="475488" y="865632"/>
                  </a:cubicBezTo>
                  <a:cubicBezTo>
                    <a:pt x="487680" y="869696"/>
                    <a:pt x="501371" y="870695"/>
                    <a:pt x="512064" y="877824"/>
                  </a:cubicBezTo>
                  <a:cubicBezTo>
                    <a:pt x="562582" y="911503"/>
                    <a:pt x="534425" y="898654"/>
                    <a:pt x="597408" y="914400"/>
                  </a:cubicBezTo>
                  <a:cubicBezTo>
                    <a:pt x="609600" y="922528"/>
                    <a:pt x="620594" y="932833"/>
                    <a:pt x="633984" y="938784"/>
                  </a:cubicBezTo>
                  <a:cubicBezTo>
                    <a:pt x="657472" y="949223"/>
                    <a:pt x="682752" y="955040"/>
                    <a:pt x="707136" y="963168"/>
                  </a:cubicBezTo>
                  <a:cubicBezTo>
                    <a:pt x="794833" y="992400"/>
                    <a:pt x="685317" y="956934"/>
                    <a:pt x="792480" y="987552"/>
                  </a:cubicBezTo>
                  <a:cubicBezTo>
                    <a:pt x="804837" y="991083"/>
                    <a:pt x="816657" y="996363"/>
                    <a:pt x="829056" y="999744"/>
                  </a:cubicBezTo>
                  <a:cubicBezTo>
                    <a:pt x="861388" y="1008562"/>
                    <a:pt x="894799" y="1013530"/>
                    <a:pt x="926592" y="1024128"/>
                  </a:cubicBezTo>
                  <a:cubicBezTo>
                    <a:pt x="938784" y="1028192"/>
                    <a:pt x="950700" y="1033203"/>
                    <a:pt x="963168" y="1036320"/>
                  </a:cubicBezTo>
                  <a:cubicBezTo>
                    <a:pt x="1003323" y="1046359"/>
                    <a:pt x="1057424" y="1053457"/>
                    <a:pt x="1097280" y="1060704"/>
                  </a:cubicBezTo>
                  <a:cubicBezTo>
                    <a:pt x="1117668" y="1064411"/>
                    <a:pt x="1137852" y="1069189"/>
                    <a:pt x="1158240" y="1072896"/>
                  </a:cubicBezTo>
                  <a:cubicBezTo>
                    <a:pt x="1195574" y="1079684"/>
                    <a:pt x="1281509" y="1093366"/>
                    <a:pt x="1316736" y="1097280"/>
                  </a:cubicBezTo>
                  <a:cubicBezTo>
                    <a:pt x="1361350" y="1102237"/>
                    <a:pt x="1406008" y="1107386"/>
                    <a:pt x="1450848" y="1109472"/>
                  </a:cubicBezTo>
                  <a:cubicBezTo>
                    <a:pt x="1580819" y="1115517"/>
                    <a:pt x="1710944" y="1117600"/>
                    <a:pt x="1840992" y="1121664"/>
                  </a:cubicBezTo>
                  <a:cubicBezTo>
                    <a:pt x="1869440" y="1125728"/>
                    <a:pt x="1898063" y="1128715"/>
                    <a:pt x="1926336" y="1133856"/>
                  </a:cubicBezTo>
                  <a:cubicBezTo>
                    <a:pt x="1942822" y="1136853"/>
                    <a:pt x="1958673" y="1142762"/>
                    <a:pt x="1975104" y="1146048"/>
                  </a:cubicBezTo>
                  <a:cubicBezTo>
                    <a:pt x="1999344" y="1150896"/>
                    <a:pt x="2024016" y="1153392"/>
                    <a:pt x="2048256" y="1158240"/>
                  </a:cubicBezTo>
                  <a:cubicBezTo>
                    <a:pt x="2064687" y="1161526"/>
                    <a:pt x="2080667" y="1166797"/>
                    <a:pt x="2097024" y="1170432"/>
                  </a:cubicBezTo>
                  <a:cubicBezTo>
                    <a:pt x="2153592" y="1183003"/>
                    <a:pt x="2154718" y="1179949"/>
                    <a:pt x="2206752" y="1194816"/>
                  </a:cubicBezTo>
                  <a:cubicBezTo>
                    <a:pt x="2219109" y="1198347"/>
                    <a:pt x="2230929" y="1203627"/>
                    <a:pt x="2243328" y="1207008"/>
                  </a:cubicBezTo>
                  <a:cubicBezTo>
                    <a:pt x="2275660" y="1215826"/>
                    <a:pt x="2309071" y="1220794"/>
                    <a:pt x="2340864" y="1231392"/>
                  </a:cubicBezTo>
                  <a:cubicBezTo>
                    <a:pt x="2365248" y="1239520"/>
                    <a:pt x="2389080" y="1249542"/>
                    <a:pt x="2414016" y="1255776"/>
                  </a:cubicBezTo>
                  <a:cubicBezTo>
                    <a:pt x="2430272" y="1259840"/>
                    <a:pt x="2446734" y="1263153"/>
                    <a:pt x="2462784" y="1267968"/>
                  </a:cubicBezTo>
                  <a:cubicBezTo>
                    <a:pt x="2487403" y="1275354"/>
                    <a:pt x="2535936" y="1292352"/>
                    <a:pt x="2535936" y="1292352"/>
                  </a:cubicBezTo>
                  <a:cubicBezTo>
                    <a:pt x="2544064" y="1280160"/>
                    <a:pt x="2567590" y="1268498"/>
                    <a:pt x="2560320" y="1255776"/>
                  </a:cubicBezTo>
                  <a:cubicBezTo>
                    <a:pt x="2529567" y="1201958"/>
                    <a:pt x="2491688" y="1215364"/>
                    <a:pt x="2450592" y="1194816"/>
                  </a:cubicBezTo>
                  <a:cubicBezTo>
                    <a:pt x="2437486" y="1188263"/>
                    <a:pt x="2425273" y="1179813"/>
                    <a:pt x="2414016" y="1170432"/>
                  </a:cubicBezTo>
                  <a:cubicBezTo>
                    <a:pt x="2371042" y="1134620"/>
                    <a:pt x="2362657" y="1111682"/>
                    <a:pt x="2328672" y="1060704"/>
                  </a:cubicBezTo>
                  <a:cubicBezTo>
                    <a:pt x="2320544" y="1048512"/>
                    <a:pt x="2314649" y="1034489"/>
                    <a:pt x="2304288" y="1024128"/>
                  </a:cubicBezTo>
                  <a:cubicBezTo>
                    <a:pt x="2197431" y="917271"/>
                    <a:pt x="2328198" y="1052821"/>
                    <a:pt x="2243328" y="950976"/>
                  </a:cubicBezTo>
                  <a:cubicBezTo>
                    <a:pt x="2232290" y="937730"/>
                    <a:pt x="2206752" y="931642"/>
                    <a:pt x="2206752" y="914400"/>
                  </a:cubicBezTo>
                  <a:cubicBezTo>
                    <a:pt x="2206752" y="899747"/>
                    <a:pt x="2231136" y="930656"/>
                    <a:pt x="2243328" y="938784"/>
                  </a:cubicBezTo>
                  <a:cubicBezTo>
                    <a:pt x="2308352" y="1036320"/>
                    <a:pt x="2223008" y="918464"/>
                    <a:pt x="2304288" y="999744"/>
                  </a:cubicBezTo>
                  <a:cubicBezTo>
                    <a:pt x="2314649" y="1010105"/>
                    <a:pt x="2319291" y="1025063"/>
                    <a:pt x="2328672" y="1036320"/>
                  </a:cubicBezTo>
                  <a:cubicBezTo>
                    <a:pt x="2358008" y="1071523"/>
                    <a:pt x="2365860" y="1073304"/>
                    <a:pt x="2401824" y="1097280"/>
                  </a:cubicBezTo>
                  <a:cubicBezTo>
                    <a:pt x="2409952" y="1109472"/>
                    <a:pt x="2415847" y="1123495"/>
                    <a:pt x="2426208" y="1133856"/>
                  </a:cubicBezTo>
                  <a:cubicBezTo>
                    <a:pt x="2440576" y="1148224"/>
                    <a:pt x="2458329" y="1158779"/>
                    <a:pt x="2474976" y="1170432"/>
                  </a:cubicBezTo>
                  <a:cubicBezTo>
                    <a:pt x="2498984" y="1187238"/>
                    <a:pt x="2527406" y="1198478"/>
                    <a:pt x="2548128" y="1219200"/>
                  </a:cubicBezTo>
                  <a:cubicBezTo>
                    <a:pt x="2595065" y="1266137"/>
                    <a:pt x="2575140" y="1241430"/>
                    <a:pt x="2609088" y="1292352"/>
                  </a:cubicBezTo>
                  <a:cubicBezTo>
                    <a:pt x="2508984" y="1325720"/>
                    <a:pt x="2667980" y="1275378"/>
                    <a:pt x="2474976" y="1316736"/>
                  </a:cubicBezTo>
                  <a:cubicBezTo>
                    <a:pt x="2449844" y="1322122"/>
                    <a:pt x="2426208" y="1332992"/>
                    <a:pt x="2401824" y="1341120"/>
                  </a:cubicBezTo>
                  <a:cubicBezTo>
                    <a:pt x="2389632" y="1345184"/>
                    <a:pt x="2376743" y="1347565"/>
                    <a:pt x="2365248" y="1353312"/>
                  </a:cubicBezTo>
                  <a:cubicBezTo>
                    <a:pt x="2348992" y="1361440"/>
                    <a:pt x="2333498" y="1371314"/>
                    <a:pt x="2316480" y="1377696"/>
                  </a:cubicBezTo>
                  <a:cubicBezTo>
                    <a:pt x="2300791" y="1383580"/>
                    <a:pt x="2283824" y="1385285"/>
                    <a:pt x="2267712" y="1389888"/>
                  </a:cubicBezTo>
                  <a:cubicBezTo>
                    <a:pt x="2199032" y="1409511"/>
                    <a:pt x="2263648" y="1393952"/>
                    <a:pt x="2182368" y="1426464"/>
                  </a:cubicBezTo>
                  <a:cubicBezTo>
                    <a:pt x="2158503" y="1436010"/>
                    <a:pt x="2133600" y="1442720"/>
                    <a:pt x="2109216" y="1450848"/>
                  </a:cubicBezTo>
                  <a:cubicBezTo>
                    <a:pt x="2097024" y="1454912"/>
                    <a:pt x="2059918" y="1464857"/>
                    <a:pt x="2072640" y="1463040"/>
                  </a:cubicBezTo>
                  <a:lnTo>
                    <a:pt x="2157984" y="1450848"/>
                  </a:lnTo>
                  <a:cubicBezTo>
                    <a:pt x="2198715" y="1437271"/>
                    <a:pt x="2197401" y="1436670"/>
                    <a:pt x="2243328" y="1426464"/>
                  </a:cubicBezTo>
                  <a:cubicBezTo>
                    <a:pt x="2263557" y="1421969"/>
                    <a:pt x="2284296" y="1419724"/>
                    <a:pt x="2304288" y="1414272"/>
                  </a:cubicBezTo>
                  <a:cubicBezTo>
                    <a:pt x="2329085" y="1407509"/>
                    <a:pt x="2353056" y="1398016"/>
                    <a:pt x="2377440" y="1389888"/>
                  </a:cubicBezTo>
                  <a:lnTo>
                    <a:pt x="2414016" y="1377696"/>
                  </a:lnTo>
                  <a:cubicBezTo>
                    <a:pt x="2426208" y="1373632"/>
                    <a:pt x="2438124" y="1368621"/>
                    <a:pt x="2450592" y="1365504"/>
                  </a:cubicBezTo>
                  <a:cubicBezTo>
                    <a:pt x="2483104" y="1357376"/>
                    <a:pt x="2516335" y="1351718"/>
                    <a:pt x="2548128" y="1341120"/>
                  </a:cubicBezTo>
                  <a:cubicBezTo>
                    <a:pt x="2628991" y="1314166"/>
                    <a:pt x="2621280" y="1342439"/>
                    <a:pt x="2621280" y="1292352"/>
                  </a:cubicBezTo>
                </a:path>
              </a:pathLst>
            </a:cu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図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9795"/>
            <a:ext cx="6144767" cy="4997535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1" y="4547616"/>
            <a:ext cx="12609233" cy="2215454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grpSp>
        <p:nvGrpSpPr>
          <p:cNvPr id="18" name="図形グループ 17"/>
          <p:cNvGrpSpPr/>
          <p:nvPr/>
        </p:nvGrpSpPr>
        <p:grpSpPr>
          <a:xfrm>
            <a:off x="2856448" y="2341716"/>
            <a:ext cx="6710590" cy="1758081"/>
            <a:chOff x="2079842" y="2466537"/>
            <a:chExt cx="6710590" cy="1758081"/>
          </a:xfrm>
        </p:grpSpPr>
        <p:sp>
          <p:nvSpPr>
            <p:cNvPr id="15" name="右矢印 14"/>
            <p:cNvSpPr/>
            <p:nvPr/>
          </p:nvSpPr>
          <p:spPr>
            <a:xfrm rot="11157620">
              <a:off x="2079842" y="2466537"/>
              <a:ext cx="2460120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3251073" y="2626341"/>
              <a:ext cx="5539359" cy="159827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3361892" y="2759938"/>
              <a:ext cx="517321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b="1" dirty="0" smtClean="0">
                  <a:solidFill>
                    <a:schemeClr val="bg1"/>
                  </a:solidFill>
                </a:rPr>
                <a:t>MAX_ITER</a:t>
              </a:r>
              <a:r>
                <a:rPr kumimoji="1" lang="ja-JP" altLang="en-US" sz="2800" b="1" dirty="0" smtClean="0">
                  <a:solidFill>
                    <a:schemeClr val="bg1"/>
                  </a:solidFill>
                </a:rPr>
                <a:t>の値によっては、</a:t>
              </a:r>
              <a:endParaRPr kumimoji="1" lang="en-US" altLang="ja-JP" sz="2800" b="1" dirty="0" smtClean="0">
                <a:solidFill>
                  <a:schemeClr val="bg1"/>
                </a:solidFill>
              </a:endParaRPr>
            </a:p>
            <a:p>
              <a:r>
                <a:rPr kumimoji="1" lang="en-US" altLang="ja-JP" sz="2800" b="1" dirty="0" smtClean="0">
                  <a:solidFill>
                    <a:schemeClr val="bg1"/>
                  </a:solidFill>
                </a:rPr>
                <a:t>Buffer</a:t>
              </a:r>
              <a:r>
                <a:rPr kumimoji="1" lang="ja-JP" altLang="en-US" sz="2800" b="1" dirty="0" smtClean="0">
                  <a:solidFill>
                    <a:schemeClr val="bg1"/>
                  </a:solidFill>
                </a:rPr>
                <a:t>をあふれて</a:t>
              </a:r>
              <a:endParaRPr kumimoji="1" lang="en-US" altLang="ja-JP" sz="2800" b="1" dirty="0" smtClean="0">
                <a:solidFill>
                  <a:schemeClr val="bg1"/>
                </a:solidFill>
              </a:endParaRPr>
            </a:p>
            <a:p>
              <a:r>
                <a:rPr kumimoji="1" lang="en-US" altLang="ja-JP" sz="2800" b="1" dirty="0" err="1">
                  <a:solidFill>
                    <a:schemeClr val="bg1"/>
                  </a:solidFill>
                </a:rPr>
                <a:t>r</a:t>
              </a:r>
              <a:r>
                <a:rPr kumimoji="1" lang="en-US" altLang="ja-JP" sz="2800" b="1" dirty="0" err="1" smtClean="0">
                  <a:solidFill>
                    <a:schemeClr val="bg1"/>
                  </a:solidFill>
                </a:rPr>
                <a:t>bp</a:t>
              </a:r>
              <a:r>
                <a:rPr kumimoji="1" lang="en-US" altLang="ja-JP" sz="2800" b="1" dirty="0" smtClean="0">
                  <a:solidFill>
                    <a:schemeClr val="bg1"/>
                  </a:solidFill>
                </a:rPr>
                <a:t> </a:t>
              </a:r>
              <a:r>
                <a:rPr kumimoji="1" lang="ja-JP" altLang="en-US" sz="2800" b="1" dirty="0" smtClean="0">
                  <a:solidFill>
                    <a:schemeClr val="bg1"/>
                  </a:solidFill>
                </a:rPr>
                <a:t>やリターンアドレスに影響</a:t>
              </a:r>
              <a:endParaRPr kumimoji="1" lang="en-US" altLang="ja-JP" sz="2800" b="1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399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1214" y="377695"/>
            <a:ext cx="9603275" cy="1049235"/>
          </a:xfrm>
        </p:spPr>
        <p:txBody>
          <a:bodyPr>
            <a:normAutofit/>
          </a:bodyPr>
          <a:lstStyle/>
          <a:p>
            <a:r>
              <a:rPr kumimoji="1" lang="en-US" altLang="ja-JP" sz="5400" dirty="0" err="1" smtClean="0"/>
              <a:t>EXample</a:t>
            </a:r>
            <a:endParaRPr kumimoji="1" lang="ja-JP" altLang="en-US" sz="5400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461215" y="1232462"/>
            <a:ext cx="96032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" name="正方形/長方形 6"/>
          <p:cNvSpPr/>
          <p:nvPr/>
        </p:nvSpPr>
        <p:spPr>
          <a:xfrm>
            <a:off x="1138114" y="1506443"/>
            <a:ext cx="10197547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13" y="1408398"/>
            <a:ext cx="8719363" cy="5449602"/>
          </a:xfrm>
          <a:prstGeom prst="rect">
            <a:avLst/>
          </a:prstGeom>
        </p:spPr>
      </p:pic>
      <p:grpSp>
        <p:nvGrpSpPr>
          <p:cNvPr id="11" name="図形グループ 10"/>
          <p:cNvGrpSpPr/>
          <p:nvPr/>
        </p:nvGrpSpPr>
        <p:grpSpPr>
          <a:xfrm>
            <a:off x="9864386" y="119200"/>
            <a:ext cx="2124299" cy="914400"/>
            <a:chOff x="9864386" y="119200"/>
            <a:chExt cx="2124299" cy="914400"/>
          </a:xfrm>
        </p:grpSpPr>
        <p:sp>
          <p:nvSpPr>
            <p:cNvPr id="9" name="角丸四角形 8"/>
            <p:cNvSpPr/>
            <p:nvPr/>
          </p:nvSpPr>
          <p:spPr>
            <a:xfrm>
              <a:off x="9879548" y="119200"/>
              <a:ext cx="2093976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9864386" y="329197"/>
              <a:ext cx="2124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bg1"/>
                  </a:solidFill>
                </a:rPr>
                <a:t>MAX_ITER = 8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956329"/>
            <a:ext cx="11264838" cy="924294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" y="686576"/>
            <a:ext cx="6410999" cy="5298588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73" y="686576"/>
            <a:ext cx="5991599" cy="6138452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5421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ギャラリー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5119</TotalTime>
  <Words>355</Words>
  <Application>Microsoft Macintosh PowerPoint</Application>
  <PresentationFormat>ワイド画面</PresentationFormat>
  <Paragraphs>96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Gill Sans MT</vt:lpstr>
      <vt:lpstr>Mangal</vt:lpstr>
      <vt:lpstr>Yu Gothic</vt:lpstr>
      <vt:lpstr>游ゴシック</vt:lpstr>
      <vt:lpstr>游ゴシック Light</vt:lpstr>
      <vt:lpstr>Arial</vt:lpstr>
      <vt:lpstr>ギャラリー</vt:lpstr>
      <vt:lpstr>Intel Pinの計装による Stack Buffer Overflow の自動検出</vt:lpstr>
      <vt:lpstr>summary</vt:lpstr>
      <vt:lpstr>Problem (example)</vt:lpstr>
      <vt:lpstr>Problem (ret2esp)</vt:lpstr>
      <vt:lpstr>APPROACH</vt:lpstr>
      <vt:lpstr>APPROACH</vt:lpstr>
      <vt:lpstr>Sample</vt:lpstr>
      <vt:lpstr>Sample</vt:lpstr>
      <vt:lpstr>EXample</vt:lpstr>
      <vt:lpstr>EXample</vt:lpstr>
      <vt:lpstr>EXample</vt:lpstr>
      <vt:lpstr>Contribution</vt:lpstr>
      <vt:lpstr>References</vt:lpstr>
      <vt:lpstr>Thank you for your listening!!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takashima sora</dc:creator>
  <cp:lastModifiedBy>takashima sora</cp:lastModifiedBy>
  <cp:revision>42</cp:revision>
  <dcterms:created xsi:type="dcterms:W3CDTF">2019-10-17T11:25:32Z</dcterms:created>
  <dcterms:modified xsi:type="dcterms:W3CDTF">2019-10-21T00:45:20Z</dcterms:modified>
</cp:coreProperties>
</file>