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96" r:id="rId13"/>
    <p:sldId id="282" r:id="rId14"/>
    <p:sldId id="285" r:id="rId15"/>
    <p:sldId id="283" r:id="rId16"/>
    <p:sldId id="267" r:id="rId17"/>
    <p:sldId id="284" r:id="rId18"/>
    <p:sldId id="286" r:id="rId19"/>
    <p:sldId id="269" r:id="rId20"/>
    <p:sldId id="287" r:id="rId21"/>
    <p:sldId id="288" r:id="rId22"/>
    <p:sldId id="289" r:id="rId23"/>
    <p:sldId id="272" r:id="rId24"/>
    <p:sldId id="290" r:id="rId25"/>
    <p:sldId id="291" r:id="rId26"/>
    <p:sldId id="274" r:id="rId27"/>
    <p:sldId id="297" r:id="rId28"/>
    <p:sldId id="277" r:id="rId29"/>
    <p:sldId id="294" r:id="rId30"/>
    <p:sldId id="278" r:id="rId31"/>
    <p:sldId id="279" r:id="rId32"/>
    <p:sldId id="292" r:id="rId33"/>
    <p:sldId id="280" r:id="rId34"/>
    <p:sldId id="281" r:id="rId3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22C16"/>
    <a:srgbClr val="0C788E"/>
    <a:srgbClr val="025198"/>
    <a:srgbClr val="000099"/>
    <a:srgbClr val="1C1C1C"/>
    <a:srgbClr val="3366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364" autoAdjust="0"/>
  </p:normalViewPr>
  <p:slideViewPr>
    <p:cSldViewPr>
      <p:cViewPr varScale="1">
        <p:scale>
          <a:sx n="72" d="100"/>
          <a:sy n="72" d="100"/>
        </p:scale>
        <p:origin x="55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6F3DA-DBA3-477E-8BBC-2F0D5636794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1D173AF-C74A-4345-B2D5-8B16768F30A2}">
      <dgm:prSet phldrT="[Text]"/>
      <dgm:spPr/>
      <dgm:t>
        <a:bodyPr/>
        <a:lstStyle/>
        <a:p>
          <a:r>
            <a:rPr lang="en-US" dirty="0"/>
            <a:t>Industrialization</a:t>
          </a:r>
        </a:p>
      </dgm:t>
    </dgm:pt>
    <dgm:pt modelId="{E42B1C1F-BB41-4FC9-B4DD-71CE28C6A32F}" type="parTrans" cxnId="{7FF15BCD-8096-4784-B885-D7D0B41ABEEA}">
      <dgm:prSet/>
      <dgm:spPr/>
      <dgm:t>
        <a:bodyPr/>
        <a:lstStyle/>
        <a:p>
          <a:endParaRPr lang="en-US"/>
        </a:p>
      </dgm:t>
    </dgm:pt>
    <dgm:pt modelId="{B9F37004-9BA5-4B08-82BD-FFD1B1153CA5}" type="sibTrans" cxnId="{7FF15BCD-8096-4784-B885-D7D0B41ABEEA}">
      <dgm:prSet/>
      <dgm:spPr/>
      <dgm:t>
        <a:bodyPr/>
        <a:lstStyle/>
        <a:p>
          <a:endParaRPr lang="en-US"/>
        </a:p>
      </dgm:t>
    </dgm:pt>
    <dgm:pt modelId="{D0946F06-7DD1-4207-A0C6-F69682D92F3D}">
      <dgm:prSet phldrT="[Text]" phldr="1"/>
      <dgm:spPr/>
      <dgm:t>
        <a:bodyPr/>
        <a:lstStyle/>
        <a:p>
          <a:endParaRPr lang="en-US"/>
        </a:p>
      </dgm:t>
    </dgm:pt>
    <dgm:pt modelId="{C349B1B4-B25D-4817-AB64-6A69F900FDAB}" type="parTrans" cxnId="{C8BC68EF-A9EA-4F9B-84EE-CF596E01CF12}">
      <dgm:prSet/>
      <dgm:spPr/>
      <dgm:t>
        <a:bodyPr/>
        <a:lstStyle/>
        <a:p>
          <a:endParaRPr lang="en-US"/>
        </a:p>
      </dgm:t>
    </dgm:pt>
    <dgm:pt modelId="{BD54D04E-D672-4495-8E07-F93872ADF499}" type="sibTrans" cxnId="{C8BC68EF-A9EA-4F9B-84EE-CF596E01CF12}">
      <dgm:prSet/>
      <dgm:spPr/>
      <dgm:t>
        <a:bodyPr/>
        <a:lstStyle/>
        <a:p>
          <a:endParaRPr lang="en-US"/>
        </a:p>
      </dgm:t>
    </dgm:pt>
    <dgm:pt modelId="{5195506A-0F0F-434D-AC5D-92996FAE2970}">
      <dgm:prSet phldrT="[Text]"/>
      <dgm:spPr/>
      <dgm:t>
        <a:bodyPr/>
        <a:lstStyle/>
        <a:p>
          <a:r>
            <a:rPr lang="en-US" dirty="0"/>
            <a:t>Fossil fuels</a:t>
          </a:r>
        </a:p>
      </dgm:t>
    </dgm:pt>
    <dgm:pt modelId="{FBA42322-2A1D-4DD3-B2F4-6C3D6C6971FF}" type="parTrans" cxnId="{057384B7-B5F1-488D-A4F9-18C6ED1BB55B}">
      <dgm:prSet/>
      <dgm:spPr/>
      <dgm:t>
        <a:bodyPr/>
        <a:lstStyle/>
        <a:p>
          <a:endParaRPr lang="en-US"/>
        </a:p>
      </dgm:t>
    </dgm:pt>
    <dgm:pt modelId="{72982A22-1F4A-4F3E-99D0-C2C253868D96}" type="sibTrans" cxnId="{057384B7-B5F1-488D-A4F9-18C6ED1BB55B}">
      <dgm:prSet/>
      <dgm:spPr/>
      <dgm:t>
        <a:bodyPr/>
        <a:lstStyle/>
        <a:p>
          <a:endParaRPr lang="en-US"/>
        </a:p>
      </dgm:t>
    </dgm:pt>
    <dgm:pt modelId="{B01C6B9B-7422-4F48-9582-58EED7CD07DD}">
      <dgm:prSet phldrT="[Text]" phldr="1"/>
      <dgm:spPr/>
      <dgm:t>
        <a:bodyPr/>
        <a:lstStyle/>
        <a:p>
          <a:endParaRPr lang="en-US"/>
        </a:p>
      </dgm:t>
    </dgm:pt>
    <dgm:pt modelId="{4BFBA5A3-553E-4BD8-8266-C46355A901D7}" type="parTrans" cxnId="{EAC4B523-9888-45A4-A5FC-3AEF6C6562C2}">
      <dgm:prSet/>
      <dgm:spPr/>
      <dgm:t>
        <a:bodyPr/>
        <a:lstStyle/>
        <a:p>
          <a:endParaRPr lang="en-US"/>
        </a:p>
      </dgm:t>
    </dgm:pt>
    <dgm:pt modelId="{AE85E750-D2E5-42BA-BADF-C94C7AE3B84B}" type="sibTrans" cxnId="{EAC4B523-9888-45A4-A5FC-3AEF6C6562C2}">
      <dgm:prSet/>
      <dgm:spPr/>
      <dgm:t>
        <a:bodyPr/>
        <a:lstStyle/>
        <a:p>
          <a:endParaRPr lang="en-US"/>
        </a:p>
      </dgm:t>
    </dgm:pt>
    <dgm:pt modelId="{57F00A74-DE04-40D3-8BE4-75806FF26FD5}">
      <dgm:prSet phldrT="[Text]"/>
      <dgm:spPr/>
      <dgm:t>
        <a:bodyPr/>
        <a:lstStyle/>
        <a:p>
          <a:r>
            <a:rPr lang="en-US" dirty="0"/>
            <a:t>Air pollution</a:t>
          </a:r>
        </a:p>
      </dgm:t>
    </dgm:pt>
    <dgm:pt modelId="{25586E36-2A1C-4BCC-8F39-F1AA5FE40C63}" type="parTrans" cxnId="{B653DA4E-BC04-4320-BB9A-2C4BFD6D8EEA}">
      <dgm:prSet/>
      <dgm:spPr/>
      <dgm:t>
        <a:bodyPr/>
        <a:lstStyle/>
        <a:p>
          <a:endParaRPr lang="en-US"/>
        </a:p>
      </dgm:t>
    </dgm:pt>
    <dgm:pt modelId="{40A74ED8-D184-442A-A6A6-231219A924C9}" type="sibTrans" cxnId="{B653DA4E-BC04-4320-BB9A-2C4BFD6D8EEA}">
      <dgm:prSet/>
      <dgm:spPr/>
      <dgm:t>
        <a:bodyPr/>
        <a:lstStyle/>
        <a:p>
          <a:endParaRPr lang="en-US"/>
        </a:p>
      </dgm:t>
    </dgm:pt>
    <dgm:pt modelId="{55512D7D-7A07-44CA-9EE5-FD72129CF400}">
      <dgm:prSet phldrT="[Text]" phldr="1"/>
      <dgm:spPr/>
      <dgm:t>
        <a:bodyPr/>
        <a:lstStyle/>
        <a:p>
          <a:endParaRPr lang="en-US" dirty="0"/>
        </a:p>
      </dgm:t>
    </dgm:pt>
    <dgm:pt modelId="{22E71F00-4F41-4633-8632-2BC23CCC555F}" type="parTrans" cxnId="{C2E4DB49-0444-4D17-980A-3014A5F7E213}">
      <dgm:prSet/>
      <dgm:spPr/>
      <dgm:t>
        <a:bodyPr/>
        <a:lstStyle/>
        <a:p>
          <a:endParaRPr lang="en-US"/>
        </a:p>
      </dgm:t>
    </dgm:pt>
    <dgm:pt modelId="{5EB33B96-DB80-44F5-A078-EDBD49ECF09E}" type="sibTrans" cxnId="{C2E4DB49-0444-4D17-980A-3014A5F7E213}">
      <dgm:prSet/>
      <dgm:spPr/>
      <dgm:t>
        <a:bodyPr/>
        <a:lstStyle/>
        <a:p>
          <a:endParaRPr lang="en-US"/>
        </a:p>
      </dgm:t>
    </dgm:pt>
    <dgm:pt modelId="{0EEFC8B0-F906-4C76-8AEA-0DCA50517D05}">
      <dgm:prSet phldrT="[Text]"/>
      <dgm:spPr/>
      <dgm:t>
        <a:bodyPr/>
        <a:lstStyle/>
        <a:p>
          <a:r>
            <a:rPr lang="en-US" dirty="0"/>
            <a:t>Acid rains</a:t>
          </a:r>
        </a:p>
      </dgm:t>
    </dgm:pt>
    <dgm:pt modelId="{7BCCC876-869A-4E6C-B504-4408184B70D2}" type="parTrans" cxnId="{EAC6D5EF-F15B-4969-9072-3EC01FE961FB}">
      <dgm:prSet/>
      <dgm:spPr/>
      <dgm:t>
        <a:bodyPr/>
        <a:lstStyle/>
        <a:p>
          <a:endParaRPr lang="en-US"/>
        </a:p>
      </dgm:t>
    </dgm:pt>
    <dgm:pt modelId="{3EBCF1A2-6C0B-4676-9DB2-C80BF1247361}" type="sibTrans" cxnId="{EAC6D5EF-F15B-4969-9072-3EC01FE961FB}">
      <dgm:prSet/>
      <dgm:spPr/>
      <dgm:t>
        <a:bodyPr/>
        <a:lstStyle/>
        <a:p>
          <a:endParaRPr lang="en-US"/>
        </a:p>
      </dgm:t>
    </dgm:pt>
    <dgm:pt modelId="{17A84F47-C024-484A-8489-2B22175C90F5}" type="pres">
      <dgm:prSet presAssocID="{F7C6F3DA-DBA3-477E-8BBC-2F0D56367943}" presName="rootnode" presStyleCnt="0">
        <dgm:presLayoutVars>
          <dgm:chMax/>
          <dgm:chPref/>
          <dgm:dir/>
          <dgm:animLvl val="lvl"/>
        </dgm:presLayoutVars>
      </dgm:prSet>
      <dgm:spPr/>
    </dgm:pt>
    <dgm:pt modelId="{580E543A-7DA0-4686-ADBB-DF4EE07A072F}" type="pres">
      <dgm:prSet presAssocID="{21D173AF-C74A-4345-B2D5-8B16768F30A2}" presName="composite" presStyleCnt="0"/>
      <dgm:spPr/>
    </dgm:pt>
    <dgm:pt modelId="{D24BFB90-A714-41F2-87EE-C36F063CDECF}" type="pres">
      <dgm:prSet presAssocID="{21D173AF-C74A-4345-B2D5-8B16768F30A2}" presName="bentUpArrow1" presStyleLbl="alignImgPlace1" presStyleIdx="0" presStyleCnt="3" custScaleX="144676" custLinFactNeighborX="-74506"/>
      <dgm:spPr/>
    </dgm:pt>
    <dgm:pt modelId="{126EE3DE-4814-4B43-808E-B8FF1FE4A5D4}" type="pres">
      <dgm:prSet presAssocID="{21D173AF-C74A-4345-B2D5-8B16768F30A2}" presName="ParentText" presStyleLbl="node1" presStyleIdx="0" presStyleCnt="4" custScaleX="258919">
        <dgm:presLayoutVars>
          <dgm:chMax val="1"/>
          <dgm:chPref val="1"/>
          <dgm:bulletEnabled val="1"/>
        </dgm:presLayoutVars>
      </dgm:prSet>
      <dgm:spPr/>
    </dgm:pt>
    <dgm:pt modelId="{51759025-3F19-4DE5-BD3C-4B2249431339}" type="pres">
      <dgm:prSet presAssocID="{21D173AF-C74A-4345-B2D5-8B16768F30A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76E54D-7B52-4ABB-BD68-E64F17C50588}" type="pres">
      <dgm:prSet presAssocID="{B9F37004-9BA5-4B08-82BD-FFD1B1153CA5}" presName="sibTrans" presStyleCnt="0"/>
      <dgm:spPr/>
    </dgm:pt>
    <dgm:pt modelId="{A3474C44-6132-46F2-A79E-0B5F50144E36}" type="pres">
      <dgm:prSet presAssocID="{5195506A-0F0F-434D-AC5D-92996FAE2970}" presName="composite" presStyleCnt="0"/>
      <dgm:spPr/>
    </dgm:pt>
    <dgm:pt modelId="{200312D6-7994-495A-9475-8E1803F0D544}" type="pres">
      <dgm:prSet presAssocID="{5195506A-0F0F-434D-AC5D-92996FAE2970}" presName="bentUpArrow1" presStyleLbl="alignImgPlace1" presStyleIdx="1" presStyleCnt="3" custScaleX="144676" custLinFactNeighborX="-74506"/>
      <dgm:spPr/>
    </dgm:pt>
    <dgm:pt modelId="{3A50996D-E2EB-4997-8194-BAF674DCA287}" type="pres">
      <dgm:prSet presAssocID="{5195506A-0F0F-434D-AC5D-92996FAE2970}" presName="ParentText" presStyleLbl="node1" presStyleIdx="1" presStyleCnt="4" custScaleX="258919">
        <dgm:presLayoutVars>
          <dgm:chMax val="1"/>
          <dgm:chPref val="1"/>
          <dgm:bulletEnabled val="1"/>
        </dgm:presLayoutVars>
      </dgm:prSet>
      <dgm:spPr/>
    </dgm:pt>
    <dgm:pt modelId="{4F5760B4-F13E-4D34-99CB-64B7E997394D}" type="pres">
      <dgm:prSet presAssocID="{5195506A-0F0F-434D-AC5D-92996FAE297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68CF194-A017-4D5D-B515-1BE65999FD90}" type="pres">
      <dgm:prSet presAssocID="{72982A22-1F4A-4F3E-99D0-C2C253868D96}" presName="sibTrans" presStyleCnt="0"/>
      <dgm:spPr/>
    </dgm:pt>
    <dgm:pt modelId="{09F57CF1-6730-437D-B66C-4953B429E071}" type="pres">
      <dgm:prSet presAssocID="{57F00A74-DE04-40D3-8BE4-75806FF26FD5}" presName="composite" presStyleCnt="0"/>
      <dgm:spPr/>
    </dgm:pt>
    <dgm:pt modelId="{F81A8B72-3C38-4654-BAE6-27081678B3E6}" type="pres">
      <dgm:prSet presAssocID="{57F00A74-DE04-40D3-8BE4-75806FF26FD5}" presName="bentUpArrow1" presStyleLbl="alignImgPlace1" presStyleIdx="2" presStyleCnt="3" custScaleX="144676" custLinFactNeighborX="-74506"/>
      <dgm:spPr/>
    </dgm:pt>
    <dgm:pt modelId="{8B343ECC-0E68-4311-8421-D789DBE226A7}" type="pres">
      <dgm:prSet presAssocID="{57F00A74-DE04-40D3-8BE4-75806FF26FD5}" presName="ParentText" presStyleLbl="node1" presStyleIdx="2" presStyleCnt="4" custScaleX="258919">
        <dgm:presLayoutVars>
          <dgm:chMax val="1"/>
          <dgm:chPref val="1"/>
          <dgm:bulletEnabled val="1"/>
        </dgm:presLayoutVars>
      </dgm:prSet>
      <dgm:spPr/>
    </dgm:pt>
    <dgm:pt modelId="{601BFE0B-99AB-408F-BE1F-6E67E44B7A2D}" type="pres">
      <dgm:prSet presAssocID="{57F00A74-DE04-40D3-8BE4-75806FF26FD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A3D190-F082-4559-A48F-0F6094D7B6E9}" type="pres">
      <dgm:prSet presAssocID="{40A74ED8-D184-442A-A6A6-231219A924C9}" presName="sibTrans" presStyleCnt="0"/>
      <dgm:spPr/>
    </dgm:pt>
    <dgm:pt modelId="{EF5AB36E-F181-42B2-9A7B-41CAE410B112}" type="pres">
      <dgm:prSet presAssocID="{0EEFC8B0-F906-4C76-8AEA-0DCA50517D05}" presName="composite" presStyleCnt="0"/>
      <dgm:spPr/>
    </dgm:pt>
    <dgm:pt modelId="{8FA695D4-FDA5-4917-8A91-DAEBC3208A02}" type="pres">
      <dgm:prSet presAssocID="{0EEFC8B0-F906-4C76-8AEA-0DCA50517D05}" presName="ParentText" presStyleLbl="node1" presStyleIdx="3" presStyleCnt="4" custScaleX="258919">
        <dgm:presLayoutVars>
          <dgm:chMax val="1"/>
          <dgm:chPref val="1"/>
          <dgm:bulletEnabled val="1"/>
        </dgm:presLayoutVars>
      </dgm:prSet>
      <dgm:spPr/>
    </dgm:pt>
  </dgm:ptLst>
  <dgm:cxnLst>
    <dgm:cxn modelId="{1AC7FC0F-8BDB-43B7-B6FB-E2566B3EA902}" type="presOf" srcId="{B01C6B9B-7422-4F48-9582-58EED7CD07DD}" destId="{4F5760B4-F13E-4D34-99CB-64B7E997394D}" srcOrd="0" destOrd="0" presId="urn:microsoft.com/office/officeart/2005/8/layout/StepDownProcess"/>
    <dgm:cxn modelId="{FC9CAC1B-5B3C-475C-9C9D-BBB6C03E51EE}" type="presOf" srcId="{F7C6F3DA-DBA3-477E-8BBC-2F0D56367943}" destId="{17A84F47-C024-484A-8489-2B22175C90F5}" srcOrd="0" destOrd="0" presId="urn:microsoft.com/office/officeart/2005/8/layout/StepDownProcess"/>
    <dgm:cxn modelId="{BBD0A321-59DF-429B-8018-ED528A80DDAF}" type="presOf" srcId="{0EEFC8B0-F906-4C76-8AEA-0DCA50517D05}" destId="{8FA695D4-FDA5-4917-8A91-DAEBC3208A02}" srcOrd="0" destOrd="0" presId="urn:microsoft.com/office/officeart/2005/8/layout/StepDownProcess"/>
    <dgm:cxn modelId="{EAC4B523-9888-45A4-A5FC-3AEF6C6562C2}" srcId="{5195506A-0F0F-434D-AC5D-92996FAE2970}" destId="{B01C6B9B-7422-4F48-9582-58EED7CD07DD}" srcOrd="0" destOrd="0" parTransId="{4BFBA5A3-553E-4BD8-8266-C46355A901D7}" sibTransId="{AE85E750-D2E5-42BA-BADF-C94C7AE3B84B}"/>
    <dgm:cxn modelId="{C2E4DB49-0444-4D17-980A-3014A5F7E213}" srcId="{57F00A74-DE04-40D3-8BE4-75806FF26FD5}" destId="{55512D7D-7A07-44CA-9EE5-FD72129CF400}" srcOrd="0" destOrd="0" parTransId="{22E71F00-4F41-4633-8632-2BC23CCC555F}" sibTransId="{5EB33B96-DB80-44F5-A078-EDBD49ECF09E}"/>
    <dgm:cxn modelId="{C19ECB4A-02CC-407D-A802-BABE095B751B}" type="presOf" srcId="{55512D7D-7A07-44CA-9EE5-FD72129CF400}" destId="{601BFE0B-99AB-408F-BE1F-6E67E44B7A2D}" srcOrd="0" destOrd="0" presId="urn:microsoft.com/office/officeart/2005/8/layout/StepDownProcess"/>
    <dgm:cxn modelId="{B653DA4E-BC04-4320-BB9A-2C4BFD6D8EEA}" srcId="{F7C6F3DA-DBA3-477E-8BBC-2F0D56367943}" destId="{57F00A74-DE04-40D3-8BE4-75806FF26FD5}" srcOrd="2" destOrd="0" parTransId="{25586E36-2A1C-4BCC-8F39-F1AA5FE40C63}" sibTransId="{40A74ED8-D184-442A-A6A6-231219A924C9}"/>
    <dgm:cxn modelId="{A9E6779A-2826-432F-99F3-93AF19CCCD4F}" type="presOf" srcId="{57F00A74-DE04-40D3-8BE4-75806FF26FD5}" destId="{8B343ECC-0E68-4311-8421-D789DBE226A7}" srcOrd="0" destOrd="0" presId="urn:microsoft.com/office/officeart/2005/8/layout/StepDownProcess"/>
    <dgm:cxn modelId="{BC3C71A9-165A-45B8-B038-7CFA01CEBA7F}" type="presOf" srcId="{D0946F06-7DD1-4207-A0C6-F69682D92F3D}" destId="{51759025-3F19-4DE5-BD3C-4B2249431339}" srcOrd="0" destOrd="0" presId="urn:microsoft.com/office/officeart/2005/8/layout/StepDownProcess"/>
    <dgm:cxn modelId="{057384B7-B5F1-488D-A4F9-18C6ED1BB55B}" srcId="{F7C6F3DA-DBA3-477E-8BBC-2F0D56367943}" destId="{5195506A-0F0F-434D-AC5D-92996FAE2970}" srcOrd="1" destOrd="0" parTransId="{FBA42322-2A1D-4DD3-B2F4-6C3D6C6971FF}" sibTransId="{72982A22-1F4A-4F3E-99D0-C2C253868D96}"/>
    <dgm:cxn modelId="{7FF15BCD-8096-4784-B885-D7D0B41ABEEA}" srcId="{F7C6F3DA-DBA3-477E-8BBC-2F0D56367943}" destId="{21D173AF-C74A-4345-B2D5-8B16768F30A2}" srcOrd="0" destOrd="0" parTransId="{E42B1C1F-BB41-4FC9-B4DD-71CE28C6A32F}" sibTransId="{B9F37004-9BA5-4B08-82BD-FFD1B1153CA5}"/>
    <dgm:cxn modelId="{573B7CD3-932A-4500-9386-F523C743A61B}" type="presOf" srcId="{5195506A-0F0F-434D-AC5D-92996FAE2970}" destId="{3A50996D-E2EB-4997-8194-BAF674DCA287}" srcOrd="0" destOrd="0" presId="urn:microsoft.com/office/officeart/2005/8/layout/StepDownProcess"/>
    <dgm:cxn modelId="{C8BC68EF-A9EA-4F9B-84EE-CF596E01CF12}" srcId="{21D173AF-C74A-4345-B2D5-8B16768F30A2}" destId="{D0946F06-7DD1-4207-A0C6-F69682D92F3D}" srcOrd="0" destOrd="0" parTransId="{C349B1B4-B25D-4817-AB64-6A69F900FDAB}" sibTransId="{BD54D04E-D672-4495-8E07-F93872ADF499}"/>
    <dgm:cxn modelId="{EAC6D5EF-F15B-4969-9072-3EC01FE961FB}" srcId="{F7C6F3DA-DBA3-477E-8BBC-2F0D56367943}" destId="{0EEFC8B0-F906-4C76-8AEA-0DCA50517D05}" srcOrd="3" destOrd="0" parTransId="{7BCCC876-869A-4E6C-B504-4408184B70D2}" sibTransId="{3EBCF1A2-6C0B-4676-9DB2-C80BF1247361}"/>
    <dgm:cxn modelId="{D6645EF4-A824-47B1-B6D0-E0A3AAE182DD}" type="presOf" srcId="{21D173AF-C74A-4345-B2D5-8B16768F30A2}" destId="{126EE3DE-4814-4B43-808E-B8FF1FE4A5D4}" srcOrd="0" destOrd="0" presId="urn:microsoft.com/office/officeart/2005/8/layout/StepDownProcess"/>
    <dgm:cxn modelId="{BFBA290F-B63B-4F53-9FC8-373A940D0CFD}" type="presParOf" srcId="{17A84F47-C024-484A-8489-2B22175C90F5}" destId="{580E543A-7DA0-4686-ADBB-DF4EE07A072F}" srcOrd="0" destOrd="0" presId="urn:microsoft.com/office/officeart/2005/8/layout/StepDownProcess"/>
    <dgm:cxn modelId="{12624A60-01AB-46D8-962C-78FFBCD6138F}" type="presParOf" srcId="{580E543A-7DA0-4686-ADBB-DF4EE07A072F}" destId="{D24BFB90-A714-41F2-87EE-C36F063CDECF}" srcOrd="0" destOrd="0" presId="urn:microsoft.com/office/officeart/2005/8/layout/StepDownProcess"/>
    <dgm:cxn modelId="{4FEAC2A8-2513-45A0-8EEA-12C82F44936A}" type="presParOf" srcId="{580E543A-7DA0-4686-ADBB-DF4EE07A072F}" destId="{126EE3DE-4814-4B43-808E-B8FF1FE4A5D4}" srcOrd="1" destOrd="0" presId="urn:microsoft.com/office/officeart/2005/8/layout/StepDownProcess"/>
    <dgm:cxn modelId="{C9264DE2-F0AF-40F8-802C-989AFE1B91B5}" type="presParOf" srcId="{580E543A-7DA0-4686-ADBB-DF4EE07A072F}" destId="{51759025-3F19-4DE5-BD3C-4B2249431339}" srcOrd="2" destOrd="0" presId="urn:microsoft.com/office/officeart/2005/8/layout/StepDownProcess"/>
    <dgm:cxn modelId="{9CF7C00D-F999-45CA-A9F9-7903807A6D79}" type="presParOf" srcId="{17A84F47-C024-484A-8489-2B22175C90F5}" destId="{A576E54D-7B52-4ABB-BD68-E64F17C50588}" srcOrd="1" destOrd="0" presId="urn:microsoft.com/office/officeart/2005/8/layout/StepDownProcess"/>
    <dgm:cxn modelId="{D691F812-5310-4BCA-A0E5-D8E68A325272}" type="presParOf" srcId="{17A84F47-C024-484A-8489-2B22175C90F5}" destId="{A3474C44-6132-46F2-A79E-0B5F50144E36}" srcOrd="2" destOrd="0" presId="urn:microsoft.com/office/officeart/2005/8/layout/StepDownProcess"/>
    <dgm:cxn modelId="{92F824D1-9E6D-4B53-A88E-8DCC055A5DA2}" type="presParOf" srcId="{A3474C44-6132-46F2-A79E-0B5F50144E36}" destId="{200312D6-7994-495A-9475-8E1803F0D544}" srcOrd="0" destOrd="0" presId="urn:microsoft.com/office/officeart/2005/8/layout/StepDownProcess"/>
    <dgm:cxn modelId="{239E292B-1FDE-456D-BF3D-313A0C755AEA}" type="presParOf" srcId="{A3474C44-6132-46F2-A79E-0B5F50144E36}" destId="{3A50996D-E2EB-4997-8194-BAF674DCA287}" srcOrd="1" destOrd="0" presId="urn:microsoft.com/office/officeart/2005/8/layout/StepDownProcess"/>
    <dgm:cxn modelId="{24694432-9B23-465D-AE94-CEA9A50C6ECD}" type="presParOf" srcId="{A3474C44-6132-46F2-A79E-0B5F50144E36}" destId="{4F5760B4-F13E-4D34-99CB-64B7E997394D}" srcOrd="2" destOrd="0" presId="urn:microsoft.com/office/officeart/2005/8/layout/StepDownProcess"/>
    <dgm:cxn modelId="{BF01ED5C-D5AF-4902-B55B-058BBA4DDDB8}" type="presParOf" srcId="{17A84F47-C024-484A-8489-2B22175C90F5}" destId="{268CF194-A017-4D5D-B515-1BE65999FD90}" srcOrd="3" destOrd="0" presId="urn:microsoft.com/office/officeart/2005/8/layout/StepDownProcess"/>
    <dgm:cxn modelId="{B2495212-EE6C-4C1B-AE00-2A14CAEAD6C2}" type="presParOf" srcId="{17A84F47-C024-484A-8489-2B22175C90F5}" destId="{09F57CF1-6730-437D-B66C-4953B429E071}" srcOrd="4" destOrd="0" presId="urn:microsoft.com/office/officeart/2005/8/layout/StepDownProcess"/>
    <dgm:cxn modelId="{1AFFC5C9-3BFC-4974-BE8F-3BAF0F97D87A}" type="presParOf" srcId="{09F57CF1-6730-437D-B66C-4953B429E071}" destId="{F81A8B72-3C38-4654-BAE6-27081678B3E6}" srcOrd="0" destOrd="0" presId="urn:microsoft.com/office/officeart/2005/8/layout/StepDownProcess"/>
    <dgm:cxn modelId="{0563F8C8-6BD4-4D34-B481-E687D85578D6}" type="presParOf" srcId="{09F57CF1-6730-437D-B66C-4953B429E071}" destId="{8B343ECC-0E68-4311-8421-D789DBE226A7}" srcOrd="1" destOrd="0" presId="urn:microsoft.com/office/officeart/2005/8/layout/StepDownProcess"/>
    <dgm:cxn modelId="{DA32584A-D0EC-4992-989D-F85B68FD0AA8}" type="presParOf" srcId="{09F57CF1-6730-437D-B66C-4953B429E071}" destId="{601BFE0B-99AB-408F-BE1F-6E67E44B7A2D}" srcOrd="2" destOrd="0" presId="urn:microsoft.com/office/officeart/2005/8/layout/StepDownProcess"/>
    <dgm:cxn modelId="{6B320882-4F15-489E-BEE9-096D787A06F0}" type="presParOf" srcId="{17A84F47-C024-484A-8489-2B22175C90F5}" destId="{E8A3D190-F082-4559-A48F-0F6094D7B6E9}" srcOrd="5" destOrd="0" presId="urn:microsoft.com/office/officeart/2005/8/layout/StepDownProcess"/>
    <dgm:cxn modelId="{8E16D944-1E36-4987-BFFF-E2293F43BFBE}" type="presParOf" srcId="{17A84F47-C024-484A-8489-2B22175C90F5}" destId="{EF5AB36E-F181-42B2-9A7B-41CAE410B112}" srcOrd="6" destOrd="0" presId="urn:microsoft.com/office/officeart/2005/8/layout/StepDownProcess"/>
    <dgm:cxn modelId="{3ABFD3D1-B3A7-43CD-8D78-9B230B75095F}" type="presParOf" srcId="{EF5AB36E-F181-42B2-9A7B-41CAE410B112}" destId="{8FA695D4-FDA5-4917-8A91-DAEBC3208A0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77872-C139-474B-BC7F-0A8A18F0185C}" type="doc">
      <dgm:prSet loTypeId="urn:microsoft.com/office/officeart/2005/8/layout/pyramid4" loCatId="pyramid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20B0B1-4BC4-4DE1-954F-4D0A87D65B78}">
      <dgm:prSet phldrT="[Text]"/>
      <dgm:spPr/>
      <dgm:t>
        <a:bodyPr/>
        <a:lstStyle/>
        <a:p>
          <a:r>
            <a:rPr lang="en-US" b="1" dirty="0"/>
            <a:t>O</a:t>
          </a:r>
          <a:r>
            <a:rPr lang="en-US" b="1" baseline="-25000" dirty="0"/>
            <a:t>3</a:t>
          </a:r>
          <a:endParaRPr lang="en-US" b="1" dirty="0"/>
        </a:p>
      </dgm:t>
    </dgm:pt>
    <dgm:pt modelId="{35A4BCA4-36B0-47DD-BAD9-8F4A0D523392}" type="parTrans" cxnId="{2F804AEF-49E7-437F-A43D-CA6B76C4337D}">
      <dgm:prSet/>
      <dgm:spPr/>
      <dgm:t>
        <a:bodyPr/>
        <a:lstStyle/>
        <a:p>
          <a:endParaRPr lang="en-US"/>
        </a:p>
      </dgm:t>
    </dgm:pt>
    <dgm:pt modelId="{03B3C09B-B836-4C0A-BCA9-C1DBAE5BF6D5}" type="sibTrans" cxnId="{2F804AEF-49E7-437F-A43D-CA6B76C4337D}">
      <dgm:prSet/>
      <dgm:spPr/>
      <dgm:t>
        <a:bodyPr/>
        <a:lstStyle/>
        <a:p>
          <a:endParaRPr lang="en-US"/>
        </a:p>
      </dgm:t>
    </dgm:pt>
    <dgm:pt modelId="{48D11055-2F77-4706-ADC0-C8BF93362A44}">
      <dgm:prSet phldrT="[Text]"/>
      <dgm:spPr/>
      <dgm:t>
        <a:bodyPr/>
        <a:lstStyle/>
        <a:p>
          <a:r>
            <a:rPr lang="en-US" b="1" dirty="0"/>
            <a:t>CO</a:t>
          </a:r>
          <a:r>
            <a:rPr lang="en-US" b="1" baseline="-25000" dirty="0"/>
            <a:t>2</a:t>
          </a:r>
          <a:endParaRPr lang="en-US" b="1" dirty="0"/>
        </a:p>
      </dgm:t>
    </dgm:pt>
    <dgm:pt modelId="{671ED59C-B265-4C4F-9306-DE33D0F3BAEA}" type="parTrans" cxnId="{654FFFAB-13C7-4AFB-AA2B-56DDBAC063D0}">
      <dgm:prSet/>
      <dgm:spPr/>
      <dgm:t>
        <a:bodyPr/>
        <a:lstStyle/>
        <a:p>
          <a:endParaRPr lang="en-US"/>
        </a:p>
      </dgm:t>
    </dgm:pt>
    <dgm:pt modelId="{3365E114-9C75-424C-B852-7CCD85D8003A}" type="sibTrans" cxnId="{654FFFAB-13C7-4AFB-AA2B-56DDBAC063D0}">
      <dgm:prSet/>
      <dgm:spPr/>
      <dgm:t>
        <a:bodyPr/>
        <a:lstStyle/>
        <a:p>
          <a:endParaRPr lang="en-US"/>
        </a:p>
      </dgm:t>
    </dgm:pt>
    <dgm:pt modelId="{F8E7685D-619A-481E-B43A-1663DFE36C60}">
      <dgm:prSet phldrT="[Text]"/>
      <dgm:spPr/>
      <dgm:t>
        <a:bodyPr/>
        <a:lstStyle/>
        <a:p>
          <a:r>
            <a:rPr lang="en-US" b="1" dirty="0"/>
            <a:t>NO</a:t>
          </a:r>
          <a:r>
            <a:rPr lang="en-US" b="1" baseline="-25000" dirty="0"/>
            <a:t>x</a:t>
          </a:r>
          <a:endParaRPr lang="en-US" b="1" dirty="0"/>
        </a:p>
      </dgm:t>
    </dgm:pt>
    <dgm:pt modelId="{39681E4A-2695-4B57-8C3F-8C45E6E8CF4A}" type="parTrans" cxnId="{3E7D6657-A0CF-4B94-8481-817E1BF19396}">
      <dgm:prSet/>
      <dgm:spPr/>
      <dgm:t>
        <a:bodyPr/>
        <a:lstStyle/>
        <a:p>
          <a:endParaRPr lang="en-US"/>
        </a:p>
      </dgm:t>
    </dgm:pt>
    <dgm:pt modelId="{6652F780-43CC-4A7F-84F3-CB8EA6557EF6}" type="sibTrans" cxnId="{3E7D6657-A0CF-4B94-8481-817E1BF19396}">
      <dgm:prSet/>
      <dgm:spPr/>
      <dgm:t>
        <a:bodyPr/>
        <a:lstStyle/>
        <a:p>
          <a:endParaRPr lang="en-US"/>
        </a:p>
      </dgm:t>
    </dgm:pt>
    <dgm:pt modelId="{E31371A1-4A84-46D9-9B5D-560652B6C866}">
      <dgm:prSet phldrT="[Text]"/>
      <dgm:spPr/>
      <dgm:t>
        <a:bodyPr/>
        <a:lstStyle/>
        <a:p>
          <a:r>
            <a:rPr lang="en-US" b="1" dirty="0"/>
            <a:t>SO</a:t>
          </a:r>
          <a:r>
            <a:rPr lang="en-US" b="1" baseline="-25000" dirty="0"/>
            <a:t>4</a:t>
          </a:r>
          <a:endParaRPr lang="en-US" b="1" dirty="0"/>
        </a:p>
      </dgm:t>
    </dgm:pt>
    <dgm:pt modelId="{0D85AABA-C827-43D9-83AF-5F49D97E33D5}" type="parTrans" cxnId="{FE5ACB3E-6386-403F-95B8-FBCC90F8FCFF}">
      <dgm:prSet/>
      <dgm:spPr/>
      <dgm:t>
        <a:bodyPr/>
        <a:lstStyle/>
        <a:p>
          <a:endParaRPr lang="en-US"/>
        </a:p>
      </dgm:t>
    </dgm:pt>
    <dgm:pt modelId="{9A25E467-5B75-44E8-8125-267C275598F2}" type="sibTrans" cxnId="{FE5ACB3E-6386-403F-95B8-FBCC90F8FCFF}">
      <dgm:prSet/>
      <dgm:spPr/>
      <dgm:t>
        <a:bodyPr/>
        <a:lstStyle/>
        <a:p>
          <a:endParaRPr lang="en-US"/>
        </a:p>
      </dgm:t>
    </dgm:pt>
    <dgm:pt modelId="{641C744D-5EE6-421B-9977-9709E795F597}" type="pres">
      <dgm:prSet presAssocID="{6E677872-C139-474B-BC7F-0A8A18F0185C}" presName="compositeShape" presStyleCnt="0">
        <dgm:presLayoutVars>
          <dgm:chMax val="9"/>
          <dgm:dir/>
          <dgm:resizeHandles val="exact"/>
        </dgm:presLayoutVars>
      </dgm:prSet>
      <dgm:spPr/>
    </dgm:pt>
    <dgm:pt modelId="{18A42986-6DB8-4B42-8A2A-021B90DDAA83}" type="pres">
      <dgm:prSet presAssocID="{6E677872-C139-474B-BC7F-0A8A18F0185C}" presName="triangle1" presStyleLbl="node1" presStyleIdx="0" presStyleCnt="4">
        <dgm:presLayoutVars>
          <dgm:bulletEnabled val="1"/>
        </dgm:presLayoutVars>
      </dgm:prSet>
      <dgm:spPr/>
    </dgm:pt>
    <dgm:pt modelId="{2148B84B-A47A-47C3-A952-9EAF22772D08}" type="pres">
      <dgm:prSet presAssocID="{6E677872-C139-474B-BC7F-0A8A18F0185C}" presName="triangle2" presStyleLbl="node1" presStyleIdx="1" presStyleCnt="4">
        <dgm:presLayoutVars>
          <dgm:bulletEnabled val="1"/>
        </dgm:presLayoutVars>
      </dgm:prSet>
      <dgm:spPr/>
    </dgm:pt>
    <dgm:pt modelId="{EAEA9321-C548-4D7A-8741-5C122BB1FD41}" type="pres">
      <dgm:prSet presAssocID="{6E677872-C139-474B-BC7F-0A8A18F0185C}" presName="triangle3" presStyleLbl="node1" presStyleIdx="2" presStyleCnt="4">
        <dgm:presLayoutVars>
          <dgm:bulletEnabled val="1"/>
        </dgm:presLayoutVars>
      </dgm:prSet>
      <dgm:spPr/>
    </dgm:pt>
    <dgm:pt modelId="{0FD7B1B6-BBF0-4D79-A509-CE2C9DA0BA2E}" type="pres">
      <dgm:prSet presAssocID="{6E677872-C139-474B-BC7F-0A8A18F0185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5C2621F-433B-40C9-9001-C23576EC044E}" type="presOf" srcId="{F8E7685D-619A-481E-B43A-1663DFE36C60}" destId="{EAEA9321-C548-4D7A-8741-5C122BB1FD41}" srcOrd="0" destOrd="0" presId="urn:microsoft.com/office/officeart/2005/8/layout/pyramid4"/>
    <dgm:cxn modelId="{142A1025-68DF-43C7-AC86-9DE20B2B9D9B}" type="presOf" srcId="{48D11055-2F77-4706-ADC0-C8BF93362A44}" destId="{2148B84B-A47A-47C3-A952-9EAF22772D08}" srcOrd="0" destOrd="0" presId="urn:microsoft.com/office/officeart/2005/8/layout/pyramid4"/>
    <dgm:cxn modelId="{9647DD36-92AB-45DC-9EE7-122C438DC21D}" type="presOf" srcId="{3520B0B1-4BC4-4DE1-954F-4D0A87D65B78}" destId="{18A42986-6DB8-4B42-8A2A-021B90DDAA83}" srcOrd="0" destOrd="0" presId="urn:microsoft.com/office/officeart/2005/8/layout/pyramid4"/>
    <dgm:cxn modelId="{FE5ACB3E-6386-403F-95B8-FBCC90F8FCFF}" srcId="{6E677872-C139-474B-BC7F-0A8A18F0185C}" destId="{E31371A1-4A84-46D9-9B5D-560652B6C866}" srcOrd="3" destOrd="0" parTransId="{0D85AABA-C827-43D9-83AF-5F49D97E33D5}" sibTransId="{9A25E467-5B75-44E8-8125-267C275598F2}"/>
    <dgm:cxn modelId="{3E7D6657-A0CF-4B94-8481-817E1BF19396}" srcId="{6E677872-C139-474B-BC7F-0A8A18F0185C}" destId="{F8E7685D-619A-481E-B43A-1663DFE36C60}" srcOrd="2" destOrd="0" parTransId="{39681E4A-2695-4B57-8C3F-8C45E6E8CF4A}" sibTransId="{6652F780-43CC-4A7F-84F3-CB8EA6557EF6}"/>
    <dgm:cxn modelId="{BF474F99-7FAC-4AE0-89CE-B6542F21C09E}" type="presOf" srcId="{6E677872-C139-474B-BC7F-0A8A18F0185C}" destId="{641C744D-5EE6-421B-9977-9709E795F597}" srcOrd="0" destOrd="0" presId="urn:microsoft.com/office/officeart/2005/8/layout/pyramid4"/>
    <dgm:cxn modelId="{654FFFAB-13C7-4AFB-AA2B-56DDBAC063D0}" srcId="{6E677872-C139-474B-BC7F-0A8A18F0185C}" destId="{48D11055-2F77-4706-ADC0-C8BF93362A44}" srcOrd="1" destOrd="0" parTransId="{671ED59C-B265-4C4F-9306-DE33D0F3BAEA}" sibTransId="{3365E114-9C75-424C-B852-7CCD85D8003A}"/>
    <dgm:cxn modelId="{F41F42E8-BBDA-424B-8EE9-0D28F1C0E7D4}" type="presOf" srcId="{E31371A1-4A84-46D9-9B5D-560652B6C866}" destId="{0FD7B1B6-BBF0-4D79-A509-CE2C9DA0BA2E}" srcOrd="0" destOrd="0" presId="urn:microsoft.com/office/officeart/2005/8/layout/pyramid4"/>
    <dgm:cxn modelId="{2F804AEF-49E7-437F-A43D-CA6B76C4337D}" srcId="{6E677872-C139-474B-BC7F-0A8A18F0185C}" destId="{3520B0B1-4BC4-4DE1-954F-4D0A87D65B78}" srcOrd="0" destOrd="0" parTransId="{35A4BCA4-36B0-47DD-BAD9-8F4A0D523392}" sibTransId="{03B3C09B-B836-4C0A-BCA9-C1DBAE5BF6D5}"/>
    <dgm:cxn modelId="{D350ADE5-572B-4EFE-BF01-8A41EE517148}" type="presParOf" srcId="{641C744D-5EE6-421B-9977-9709E795F597}" destId="{18A42986-6DB8-4B42-8A2A-021B90DDAA83}" srcOrd="0" destOrd="0" presId="urn:microsoft.com/office/officeart/2005/8/layout/pyramid4"/>
    <dgm:cxn modelId="{81D0A052-03F2-4897-A3C0-5AC93F6FB7CB}" type="presParOf" srcId="{641C744D-5EE6-421B-9977-9709E795F597}" destId="{2148B84B-A47A-47C3-A952-9EAF22772D08}" srcOrd="1" destOrd="0" presId="urn:microsoft.com/office/officeart/2005/8/layout/pyramid4"/>
    <dgm:cxn modelId="{46B2C16F-898A-4F93-BCE1-914CFB68DA3A}" type="presParOf" srcId="{641C744D-5EE6-421B-9977-9709E795F597}" destId="{EAEA9321-C548-4D7A-8741-5C122BB1FD41}" srcOrd="2" destOrd="0" presId="urn:microsoft.com/office/officeart/2005/8/layout/pyramid4"/>
    <dgm:cxn modelId="{B4F25C3B-3A72-4DC1-BBA0-66EFF8B28F7A}" type="presParOf" srcId="{641C744D-5EE6-421B-9977-9709E795F597}" destId="{0FD7B1B6-BBF0-4D79-A509-CE2C9DA0BA2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BFB90-A714-41F2-87EE-C36F063CDECF}">
      <dsp:nvSpPr>
        <dsp:cNvPr id="0" name=""/>
        <dsp:cNvSpPr/>
      </dsp:nvSpPr>
      <dsp:spPr>
        <a:xfrm rot="5400000">
          <a:off x="537684" y="807465"/>
          <a:ext cx="711755" cy="1172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EE3DE-4814-4B43-808E-B8FF1FE4A5D4}">
      <dsp:nvSpPr>
        <dsp:cNvPr id="0" name=""/>
        <dsp:cNvSpPr/>
      </dsp:nvSpPr>
      <dsp:spPr>
        <a:xfrm>
          <a:off x="774" y="199476"/>
          <a:ext cx="3102309" cy="8386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Industrialization</a:t>
          </a:r>
        </a:p>
      </dsp:txBody>
      <dsp:txXfrm>
        <a:off x="41723" y="240425"/>
        <a:ext cx="3020411" cy="756787"/>
      </dsp:txXfrm>
    </dsp:sp>
    <dsp:sp modelId="{51759025-3F19-4DE5-BD3C-4B2249431339}">
      <dsp:nvSpPr>
        <dsp:cNvPr id="0" name=""/>
        <dsp:cNvSpPr/>
      </dsp:nvSpPr>
      <dsp:spPr>
        <a:xfrm>
          <a:off x="2151018" y="279464"/>
          <a:ext cx="871440" cy="67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2151018" y="279464"/>
        <a:ext cx="871440" cy="677862"/>
      </dsp:txXfrm>
    </dsp:sp>
    <dsp:sp modelId="{200312D6-7994-495A-9475-8E1803F0D544}">
      <dsp:nvSpPr>
        <dsp:cNvPr id="0" name=""/>
        <dsp:cNvSpPr/>
      </dsp:nvSpPr>
      <dsp:spPr>
        <a:xfrm rot="5400000">
          <a:off x="2026792" y="1749585"/>
          <a:ext cx="711755" cy="1172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0996D-E2EB-4997-8194-BAF674DCA287}">
      <dsp:nvSpPr>
        <dsp:cNvPr id="0" name=""/>
        <dsp:cNvSpPr/>
      </dsp:nvSpPr>
      <dsp:spPr>
        <a:xfrm>
          <a:off x="1489883" y="1141597"/>
          <a:ext cx="3102309" cy="8386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Fossil fuels</a:t>
          </a:r>
        </a:p>
      </dsp:txBody>
      <dsp:txXfrm>
        <a:off x="1530832" y="1182546"/>
        <a:ext cx="3020411" cy="756787"/>
      </dsp:txXfrm>
    </dsp:sp>
    <dsp:sp modelId="{4F5760B4-F13E-4D34-99CB-64B7E997394D}">
      <dsp:nvSpPr>
        <dsp:cNvPr id="0" name=""/>
        <dsp:cNvSpPr/>
      </dsp:nvSpPr>
      <dsp:spPr>
        <a:xfrm>
          <a:off x="3640126" y="1221584"/>
          <a:ext cx="871440" cy="67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3640126" y="1221584"/>
        <a:ext cx="871440" cy="677862"/>
      </dsp:txXfrm>
    </dsp:sp>
    <dsp:sp modelId="{F81A8B72-3C38-4654-BAE6-27081678B3E6}">
      <dsp:nvSpPr>
        <dsp:cNvPr id="0" name=""/>
        <dsp:cNvSpPr/>
      </dsp:nvSpPr>
      <dsp:spPr>
        <a:xfrm rot="5400000">
          <a:off x="3515900" y="2691706"/>
          <a:ext cx="711755" cy="11723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43ECC-0E68-4311-8421-D789DBE226A7}">
      <dsp:nvSpPr>
        <dsp:cNvPr id="0" name=""/>
        <dsp:cNvSpPr/>
      </dsp:nvSpPr>
      <dsp:spPr>
        <a:xfrm>
          <a:off x="2978991" y="2083717"/>
          <a:ext cx="3102309" cy="8386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Air pollution</a:t>
          </a:r>
        </a:p>
      </dsp:txBody>
      <dsp:txXfrm>
        <a:off x="3019940" y="2124666"/>
        <a:ext cx="3020411" cy="756787"/>
      </dsp:txXfrm>
    </dsp:sp>
    <dsp:sp modelId="{601BFE0B-99AB-408F-BE1F-6E67E44B7A2D}">
      <dsp:nvSpPr>
        <dsp:cNvPr id="0" name=""/>
        <dsp:cNvSpPr/>
      </dsp:nvSpPr>
      <dsp:spPr>
        <a:xfrm>
          <a:off x="5129234" y="2163705"/>
          <a:ext cx="871440" cy="67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5129234" y="2163705"/>
        <a:ext cx="871440" cy="677862"/>
      </dsp:txXfrm>
    </dsp:sp>
    <dsp:sp modelId="{8FA695D4-FDA5-4917-8A91-DAEBC3208A02}">
      <dsp:nvSpPr>
        <dsp:cNvPr id="0" name=""/>
        <dsp:cNvSpPr/>
      </dsp:nvSpPr>
      <dsp:spPr>
        <a:xfrm>
          <a:off x="4468100" y="3025837"/>
          <a:ext cx="3102309" cy="83868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Acid rains</a:t>
          </a:r>
        </a:p>
      </dsp:txBody>
      <dsp:txXfrm>
        <a:off x="4509049" y="3066786"/>
        <a:ext cx="3020411" cy="756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2986-6DB8-4B42-8A2A-021B90DDAA83}">
      <dsp:nvSpPr>
        <dsp:cNvPr id="0" name=""/>
        <dsp:cNvSpPr/>
      </dsp:nvSpPr>
      <dsp:spPr>
        <a:xfrm>
          <a:off x="2032000" y="0"/>
          <a:ext cx="2032000" cy="20320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</a:t>
          </a:r>
          <a:r>
            <a:rPr lang="en-US" sz="3200" b="1" kern="1200" baseline="-25000" dirty="0"/>
            <a:t>3</a:t>
          </a:r>
          <a:endParaRPr lang="en-US" sz="3200" b="1" kern="1200" dirty="0"/>
        </a:p>
      </dsp:txBody>
      <dsp:txXfrm>
        <a:off x="2540000" y="1016000"/>
        <a:ext cx="1016000" cy="1016000"/>
      </dsp:txXfrm>
    </dsp:sp>
    <dsp:sp modelId="{2148B84B-A47A-47C3-A952-9EAF22772D08}">
      <dsp:nvSpPr>
        <dsp:cNvPr id="0" name=""/>
        <dsp:cNvSpPr/>
      </dsp:nvSpPr>
      <dsp:spPr>
        <a:xfrm>
          <a:off x="1016000" y="2032000"/>
          <a:ext cx="2032000" cy="2032000"/>
        </a:xfrm>
        <a:prstGeom prst="triangle">
          <a:avLst/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</a:t>
          </a:r>
          <a:r>
            <a:rPr lang="en-US" sz="3200" b="1" kern="1200" baseline="-25000" dirty="0"/>
            <a:t>2</a:t>
          </a:r>
          <a:endParaRPr lang="en-US" sz="3200" b="1" kern="1200" dirty="0"/>
        </a:p>
      </dsp:txBody>
      <dsp:txXfrm>
        <a:off x="1524000" y="3048000"/>
        <a:ext cx="1016000" cy="1016000"/>
      </dsp:txXfrm>
    </dsp:sp>
    <dsp:sp modelId="{EAEA9321-C548-4D7A-8741-5C122BB1FD41}">
      <dsp:nvSpPr>
        <dsp:cNvPr id="0" name=""/>
        <dsp:cNvSpPr/>
      </dsp:nvSpPr>
      <dsp:spPr>
        <a:xfrm rot="10800000">
          <a:off x="2032000" y="2032000"/>
          <a:ext cx="2032000" cy="2032000"/>
        </a:xfrm>
        <a:prstGeom prst="triangle">
          <a:avLst/>
        </a:prstGeom>
        <a:solidFill>
          <a:schemeClr val="accent5">
            <a:hueOff val="2171351"/>
            <a:satOff val="7464"/>
            <a:lumOff val="-35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NO</a:t>
          </a:r>
          <a:r>
            <a:rPr lang="en-US" sz="3200" b="1" kern="1200" baseline="-25000" dirty="0"/>
            <a:t>x</a:t>
          </a:r>
          <a:endParaRPr lang="en-US" sz="3200" b="1" kern="1200" dirty="0"/>
        </a:p>
      </dsp:txBody>
      <dsp:txXfrm rot="10800000">
        <a:off x="2540000" y="2032000"/>
        <a:ext cx="1016000" cy="1016000"/>
      </dsp:txXfrm>
    </dsp:sp>
    <dsp:sp modelId="{0FD7B1B6-BBF0-4D79-A509-CE2C9DA0BA2E}">
      <dsp:nvSpPr>
        <dsp:cNvPr id="0" name=""/>
        <dsp:cNvSpPr/>
      </dsp:nvSpPr>
      <dsp:spPr>
        <a:xfrm>
          <a:off x="3048000" y="2032000"/>
          <a:ext cx="2032000" cy="2032000"/>
        </a:xfrm>
        <a:prstGeom prst="triangl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SO</a:t>
          </a:r>
          <a:r>
            <a:rPr lang="en-US" sz="3200" b="1" kern="1200" baseline="-25000" dirty="0"/>
            <a:t>4</a:t>
          </a:r>
          <a:endParaRPr lang="en-US" sz="3200" b="1" kern="1200" dirty="0"/>
        </a:p>
      </dsp:txBody>
      <dsp:txXfrm>
        <a:off x="3556000" y="3048000"/>
        <a:ext cx="10160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دانشگاه تهران - ویکی‌پدیا، دانشنامهٔ آزاد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90646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DF46F-0604-4FE1-AF3B-AF83ADC6A40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0650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BA5E3-F0CF-48E8-8677-798723ED4B6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69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EB634-AB00-44AC-B28F-38923F6154E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2065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دانشگاه تهران - ویکی‌پدیا، دانشنامهٔ آزاد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90646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2B2CB-2D3A-4934-8D1B-37295710A6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715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764CE-5335-4E7C-896F-863464605D6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3093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ECC9E-462D-4C32-840E-9F54BBB2906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7728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5AC52-366B-4A59-B39B-CA6E6C2A61D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3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B8704-598A-45F8-B3C4-69A68943093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3839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99715-7F54-49E3-AC57-726D6C65FF6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5718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95C70-229B-4DE7-B302-DCA2B0ECF15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3411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9289F-C51C-49F7-B09C-46E0F2CF21E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717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2C9C30F-CE76-4B29-89CD-415EE31F6728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498975" y="836613"/>
            <a:ext cx="4537075" cy="544512"/>
          </a:xfrm>
          <a:noFill/>
        </p:spPr>
        <p:txBody>
          <a:bodyPr anchor="ctr"/>
          <a:lstStyle/>
          <a:p>
            <a:pPr eaLnBrk="1" hangingPunct="1"/>
            <a:r>
              <a:rPr lang="es-UY" altLang="en-US" sz="3200" b="1">
                <a:solidFill>
                  <a:schemeClr val="bg1"/>
                </a:solidFill>
              </a:rPr>
              <a:t>Acid rain modeling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4099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1557338"/>
            <a:ext cx="3992563" cy="479425"/>
          </a:xfrm>
        </p:spPr>
        <p:txBody>
          <a:bodyPr/>
          <a:lstStyle/>
          <a:p>
            <a:pPr eaLnBrk="1" hangingPunct="1"/>
            <a:r>
              <a:rPr lang="es-ES" altLang="en-US" sz="1800">
                <a:solidFill>
                  <a:schemeClr val="bg1"/>
                </a:solidFill>
              </a:rPr>
              <a:t>Advanced mechanic fluid project</a:t>
            </a:r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755576" y="2516703"/>
            <a:ext cx="21610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supervisors: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Dr. </a:t>
            </a:r>
            <a:r>
              <a:rPr lang="en-US" altLang="en-US" sz="1800" b="1" dirty="0" err="1"/>
              <a:t>Mostofi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Mr. </a:t>
            </a:r>
            <a:r>
              <a:rPr lang="en-US" altLang="en-US" sz="1800" b="1" dirty="0" err="1"/>
              <a:t>Nosrati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</p:txBody>
      </p:sp>
      <p:sp>
        <p:nvSpPr>
          <p:cNvPr id="2" name="Rectangle 1"/>
          <p:cNvSpPr/>
          <p:nvPr/>
        </p:nvSpPr>
        <p:spPr>
          <a:xfrm>
            <a:off x="5508104" y="2636912"/>
            <a:ext cx="1979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/>
              <a:t>Researcher:</a:t>
            </a:r>
          </a:p>
          <a:p>
            <a:pPr eaLnBrk="1" hangingPunct="1"/>
            <a:r>
              <a:rPr lang="en-US" altLang="en-US" sz="1800" b="1" dirty="0"/>
              <a:t>Masoud Abdi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7544" y="2204864"/>
            <a:ext cx="2016224" cy="151216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53232"/>
            <a:ext cx="8229600" cy="1143000"/>
          </a:xfrm>
        </p:spPr>
        <p:txBody>
          <a:bodyPr/>
          <a:lstStyle/>
          <a:p>
            <a:r>
              <a:rPr lang="en-US" altLang="en-US" dirty="0"/>
              <a:t>Reactions</a:t>
            </a:r>
            <a:br>
              <a:rPr lang="en-US" altLang="en-US" dirty="0"/>
            </a:br>
            <a:r>
              <a:rPr lang="en-US" sz="2400" b="1" dirty="0"/>
              <a:t>The reaction including nitrogen</a:t>
            </a:r>
            <a:br>
              <a:rPr lang="en-US" b="1" dirty="0"/>
            </a:b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        2NO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2NO+O</a:t>
            </a:r>
            <a:r>
              <a:rPr lang="en-US" baseline="-25000" dirty="0"/>
              <a:t>2</a:t>
            </a:r>
            <a:r>
              <a:rPr lang="en-US" dirty="0"/>
              <a:t>         2NO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4NO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+2H</a:t>
            </a:r>
            <a:r>
              <a:rPr lang="en-US" baseline="-25000" dirty="0"/>
              <a:t>2</a:t>
            </a:r>
            <a:r>
              <a:rPr lang="en-US" dirty="0"/>
              <a:t>O        4HNO</a:t>
            </a:r>
            <a:r>
              <a:rPr lang="en-US" baseline="-25000" dirty="0"/>
              <a:t>3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+NO</a:t>
            </a:r>
            <a:r>
              <a:rPr lang="en-US" baseline="-25000" dirty="0"/>
              <a:t>2</a:t>
            </a:r>
            <a:r>
              <a:rPr lang="en-US" dirty="0"/>
              <a:t>        NO</a:t>
            </a:r>
            <a:r>
              <a:rPr lang="en-US" baseline="-25000" dirty="0"/>
              <a:t>3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NO</a:t>
            </a:r>
            <a:r>
              <a:rPr lang="en-US" baseline="-25000" dirty="0"/>
              <a:t>3</a:t>
            </a:r>
            <a:r>
              <a:rPr lang="en-US" dirty="0"/>
              <a:t>+NO</a:t>
            </a:r>
            <a:r>
              <a:rPr lang="en-US" baseline="-25000" dirty="0"/>
              <a:t>2</a:t>
            </a:r>
            <a:r>
              <a:rPr lang="en-US" dirty="0"/>
              <a:t>        N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5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5</a:t>
            </a:r>
            <a:r>
              <a:rPr lang="en-US" dirty="0"/>
              <a:t>+H</a:t>
            </a:r>
            <a:r>
              <a:rPr lang="en-US" baseline="-25000" dirty="0"/>
              <a:t>2</a:t>
            </a:r>
            <a:r>
              <a:rPr lang="en-US" dirty="0"/>
              <a:t>O        2HNO</a:t>
            </a:r>
            <a:r>
              <a:rPr lang="en-US" baseline="-25000" dirty="0"/>
              <a:t>3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00213" y="249237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6775" y="3141663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48038" y="36449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98663" y="42926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28863" y="47974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60625" y="54451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method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Equation: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Use forward difference: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44675"/>
            <a:ext cx="3933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429000"/>
            <a:ext cx="5194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71" y="1988840"/>
            <a:ext cx="8229600" cy="4525963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Stability condition</a:t>
            </a:r>
          </a:p>
          <a:p>
            <a:pPr marL="0" indent="0" algn="just">
              <a:buFontTx/>
              <a:buNone/>
              <a:defRPr/>
            </a:pPr>
            <a:r>
              <a:rPr lang="en-US" dirty="0"/>
              <a:t>Implicit method is unconditionally stable:</a:t>
            </a:r>
            <a:endParaRPr lang="en-US" sz="4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66273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3954" y="1916832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b="1" dirty="0"/>
              <a:t>1. Modeling of acid rain drop (CO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)</a:t>
            </a:r>
          </a:p>
          <a:p>
            <a:pPr marL="0" indent="0" algn="just">
              <a:buFontTx/>
              <a:buNone/>
            </a:pPr>
            <a:endParaRPr lang="en-US" altLang="en-US" sz="2800" b="1" dirty="0"/>
          </a:p>
          <a:p>
            <a:pPr marL="0" indent="0" algn="just">
              <a:buFontTx/>
              <a:buNone/>
            </a:pP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= 420 ppm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D= 1.91×10</a:t>
            </a:r>
            <a:r>
              <a:rPr lang="en-US" altLang="en-US" baseline="30000" dirty="0"/>
              <a:t>-9</a:t>
            </a:r>
            <a:r>
              <a:rPr lang="en-US" altLang="en-US" dirty="0"/>
              <a:t> m</a:t>
            </a:r>
            <a:r>
              <a:rPr lang="en-US" altLang="en-US" baseline="30000" dirty="0"/>
              <a:t>2</a:t>
            </a:r>
            <a:r>
              <a:rPr lang="en-US" altLang="en-US" dirty="0"/>
              <a:t>/s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K= 0.037 s</a:t>
            </a:r>
            <a:r>
              <a:rPr lang="en-US" altLang="en-US" baseline="30000" dirty="0"/>
              <a:t>-1</a:t>
            </a: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dirty="0"/>
              <a:t>Time range=0-10 s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4" y="2708920"/>
            <a:ext cx="35385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Modeling</a:t>
            </a:r>
            <a:br>
              <a:rPr lang="en-US" altLang="en-US" dirty="0"/>
            </a:br>
            <a:r>
              <a:rPr lang="en-US" altLang="en-US" sz="2400" b="1" dirty="0" err="1"/>
              <a:t>Modeling</a:t>
            </a:r>
            <a:r>
              <a:rPr lang="en-US" altLang="en-US" sz="2400" b="1" dirty="0"/>
              <a:t> of acid rain drop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4032448" cy="524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alt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525963"/>
              </a:xfrm>
            </p:spPr>
            <p:txBody>
              <a:bodyPr/>
              <a:lstStyle/>
              <a:p>
                <a:r>
                  <a:rPr lang="en-US" sz="2800" b="1" dirty="0"/>
                  <a:t>Boundary and Initial Condition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@ r = R     C</a:t>
                </a:r>
                <a:r>
                  <a:rPr lang="en-US" sz="2400" baseline="-25000" dirty="0"/>
                  <a:t>A</a:t>
                </a:r>
                <a:r>
                  <a:rPr lang="en-US" sz="2400" dirty="0"/>
                  <a:t>=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Ai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@ r = 0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/>
                  <a:t> = 0</a:t>
                </a:r>
              </a:p>
              <a:p>
                <a:pPr marL="0" indent="0">
                  <a:buNone/>
                </a:pPr>
                <a:r>
                  <a:rPr lang="en-US" sz="2400" dirty="0"/>
                  <a:t>@ t = 0      C</a:t>
                </a:r>
                <a:r>
                  <a:rPr lang="en-US" sz="2400" baseline="-25000" dirty="0"/>
                  <a:t>A</a:t>
                </a:r>
                <a:r>
                  <a:rPr lang="en-US" sz="2400" dirty="0"/>
                  <a:t>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4762872" cy="2304256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b="1" dirty="0"/>
              <a:t>Modeling result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sz="2000" dirty="0"/>
              <a:t>Solution method: Implicit</a:t>
            </a:r>
          </a:p>
        </p:txBody>
      </p:sp>
      <p:pic>
        <p:nvPicPr>
          <p:cNvPr id="1946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91" y="2060848"/>
            <a:ext cx="455150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b="1" dirty="0"/>
              <a:t>2. Modeling of acid rain drop (SO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)</a:t>
            </a:r>
          </a:p>
          <a:p>
            <a:pPr marL="0" indent="0" algn="just">
              <a:buFontTx/>
              <a:buNone/>
            </a:pPr>
            <a:endParaRPr lang="en-US" altLang="en-US" sz="2800" b="1" dirty="0"/>
          </a:p>
          <a:p>
            <a:pPr marL="0" indent="0" algn="just">
              <a:buFontTx/>
              <a:buNone/>
            </a:pP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sz="2800" dirty="0"/>
              <a:t>C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= 0.804 ppm</a:t>
            </a:r>
          </a:p>
          <a:p>
            <a:pPr marL="0" indent="0" algn="just">
              <a:buFontTx/>
              <a:buNone/>
            </a:pPr>
            <a:r>
              <a:rPr lang="en-US" altLang="en-US" sz="2800" dirty="0"/>
              <a:t>D= 1.91×10</a:t>
            </a:r>
            <a:r>
              <a:rPr lang="en-US" altLang="en-US" sz="2800" baseline="30000" dirty="0"/>
              <a:t>-9</a:t>
            </a:r>
            <a:r>
              <a:rPr lang="en-US" altLang="en-US" sz="2800" dirty="0"/>
              <a:t> m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/s</a:t>
            </a:r>
          </a:p>
          <a:p>
            <a:pPr marL="0" indent="0" algn="just">
              <a:buFontTx/>
              <a:buNone/>
            </a:pPr>
            <a:r>
              <a:rPr lang="en-US" altLang="en-US" sz="2800" dirty="0"/>
              <a:t>K= 52.54 s</a:t>
            </a:r>
            <a:r>
              <a:rPr lang="en-US" altLang="en-US" sz="2800" baseline="30000" dirty="0"/>
              <a:t>-1</a:t>
            </a:r>
            <a:endParaRPr lang="en-US" altLang="en-US" sz="2800" dirty="0"/>
          </a:p>
          <a:p>
            <a:pPr marL="0" indent="0" algn="just">
              <a:buFontTx/>
              <a:buNone/>
            </a:pPr>
            <a:r>
              <a:rPr lang="en-US" altLang="en-US" sz="2800" dirty="0"/>
              <a:t>Time range=0-555 s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9" y="2492896"/>
            <a:ext cx="35385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852" t="-188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b="1" dirty="0"/>
              <a:t>Modeling result</a:t>
            </a:r>
          </a:p>
          <a:p>
            <a:pPr algn="just">
              <a:defRPr/>
            </a:pPr>
            <a:r>
              <a:rPr lang="en-US" dirty="0"/>
              <a:t>Solution method: Implicit</a:t>
            </a:r>
          </a:p>
        </p:txBody>
      </p:sp>
      <p:pic>
        <p:nvPicPr>
          <p:cNvPr id="22532" name="Picture 4" descr="E:\Term2_Arshad\Fluid Mechanic\Project\Masoud\So2fi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80928"/>
            <a:ext cx="3808412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348880"/>
            <a:ext cx="3466728" cy="3013372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  <a:p>
            <a:pPr eaLnBrk="1" hangingPunct="1"/>
            <a:r>
              <a:rPr lang="en-US" altLang="en-US" dirty="0"/>
              <a:t>Reactions</a:t>
            </a:r>
          </a:p>
          <a:p>
            <a:pPr eaLnBrk="1" hangingPunct="1"/>
            <a:r>
              <a:rPr lang="en-US" altLang="en-US" dirty="0"/>
              <a:t>Implicit method</a:t>
            </a:r>
          </a:p>
          <a:p>
            <a:pPr eaLnBrk="1" hangingPunct="1"/>
            <a:r>
              <a:rPr lang="en-US" altLang="en-US" dirty="0"/>
              <a:t>Modeling</a:t>
            </a:r>
          </a:p>
          <a:p>
            <a:pPr eaLnBrk="1" hangingPunct="1"/>
            <a:r>
              <a:rPr lang="en-US" altLang="en-US" dirty="0"/>
              <a:t>pH changes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5288" y="2204864"/>
            <a:ext cx="3384624" cy="338437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en-US" dirty="0"/>
              <a:t>Modeling</a:t>
            </a:r>
            <a:br>
              <a:rPr lang="en-US" altLang="en-US" dirty="0"/>
            </a:br>
            <a:r>
              <a:rPr lang="en-US" altLang="en-US" sz="2400" b="1" dirty="0" err="1"/>
              <a:t>Modeling</a:t>
            </a:r>
            <a:r>
              <a:rPr lang="en-US" altLang="en-US" sz="2400" b="1" dirty="0"/>
              <a:t> of acid rain steady falling film</a:t>
            </a:r>
            <a:br>
              <a:rPr lang="en-US" altLang="en-US" sz="2400" b="1" dirty="0"/>
            </a:br>
            <a:endParaRPr lang="en-US" altLang="en-US" dirty="0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392863" cy="40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en-US" dirty="0"/>
              <a:t>Modeling</a:t>
            </a:r>
            <a:br>
              <a:rPr lang="en-US" altLang="en-US" dirty="0"/>
            </a:br>
            <a:r>
              <a:rPr lang="en-US" altLang="en-US" sz="2400" b="1" dirty="0" err="1"/>
              <a:t>Modeling</a:t>
            </a:r>
            <a:r>
              <a:rPr lang="en-US" altLang="en-US" sz="2400" b="1" dirty="0"/>
              <a:t> of acid rain steady falling film (CO</a:t>
            </a:r>
            <a:r>
              <a:rPr lang="en-US" altLang="en-US" sz="2400" b="1" baseline="-25000" dirty="0"/>
              <a:t>2</a:t>
            </a:r>
            <a:r>
              <a:rPr lang="en-US" altLang="en-US" sz="2400" b="1" dirty="0"/>
              <a:t>)</a:t>
            </a:r>
            <a:br>
              <a:rPr lang="en-US" altLang="en-US" sz="2400" b="1" dirty="0"/>
            </a:br>
            <a:endParaRPr lang="en-US" altLang="en-US" dirty="0"/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endParaRPr lang="en-US" altLang="en-US" b="1" dirty="0"/>
          </a:p>
          <a:p>
            <a:pPr marL="0" indent="0" algn="just">
              <a:buFontTx/>
              <a:buNone/>
            </a:pPr>
            <a:endParaRPr lang="en-US" altLang="en-US" b="1" dirty="0"/>
          </a:p>
          <a:p>
            <a:pPr marL="0" indent="0" algn="just">
              <a:buFontTx/>
              <a:buNone/>
            </a:pPr>
            <a:endParaRPr lang="en-US" altLang="en-US" b="1" dirty="0"/>
          </a:p>
          <a:p>
            <a:pPr marL="0" indent="0" algn="just">
              <a:buFontTx/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= 420 ppm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D= 1.91×10</a:t>
            </a:r>
            <a:r>
              <a:rPr lang="en-US" altLang="en-US" baseline="30000" dirty="0"/>
              <a:t>-9</a:t>
            </a:r>
            <a:r>
              <a:rPr lang="en-US" altLang="en-US" dirty="0"/>
              <a:t> m</a:t>
            </a:r>
            <a:r>
              <a:rPr lang="en-US" altLang="en-US" baseline="30000" dirty="0"/>
              <a:t>2</a:t>
            </a:r>
            <a:r>
              <a:rPr lang="en-US" altLang="en-US" dirty="0"/>
              <a:t>/s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K= 0.037 s</a:t>
            </a:r>
            <a:r>
              <a:rPr lang="en-US" altLang="en-US" baseline="30000" dirty="0"/>
              <a:t>-1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u= 9 m/s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1516"/>
            <a:ext cx="3607727" cy="110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852" t="-188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b="1" dirty="0"/>
              <a:t>Modeling result</a:t>
            </a:r>
          </a:p>
          <a:p>
            <a:pPr algn="just">
              <a:defRPr/>
            </a:pPr>
            <a:r>
              <a:rPr lang="en-US" dirty="0"/>
              <a:t>Solution method: Implicit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61" y="2782352"/>
            <a:ext cx="5037140" cy="358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Modeling</a:t>
            </a:r>
            <a:br>
              <a:rPr lang="en-US" altLang="en-US" dirty="0"/>
            </a:br>
            <a:r>
              <a:rPr lang="en-US" altLang="en-US" sz="2400" b="1" dirty="0" err="1"/>
              <a:t>Modeling</a:t>
            </a:r>
            <a:r>
              <a:rPr lang="en-US" altLang="en-US" sz="2400" b="1" dirty="0"/>
              <a:t> of acid rain steady falling film (SO</a:t>
            </a:r>
            <a:r>
              <a:rPr lang="en-US" altLang="en-US" sz="2400" b="1" baseline="-25000" dirty="0"/>
              <a:t>2</a:t>
            </a:r>
            <a:r>
              <a:rPr lang="en-US" altLang="en-US" sz="2400" b="1" dirty="0"/>
              <a:t>)</a:t>
            </a:r>
            <a:endParaRPr lang="en-US" altLang="en-US" sz="2400" dirty="0"/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endParaRPr lang="en-US" altLang="en-US" b="1" dirty="0"/>
          </a:p>
          <a:p>
            <a:pPr marL="0" indent="0" algn="just">
              <a:buFontTx/>
              <a:buNone/>
            </a:pPr>
            <a:endParaRPr lang="en-US" altLang="en-US" b="1" dirty="0"/>
          </a:p>
          <a:p>
            <a:pPr marL="0" indent="0" algn="just">
              <a:buFontTx/>
              <a:buNone/>
            </a:pP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= 0.804 ppm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D= 1.91×10</a:t>
            </a:r>
            <a:r>
              <a:rPr lang="en-US" altLang="en-US" baseline="30000" dirty="0"/>
              <a:t>-9</a:t>
            </a:r>
            <a:r>
              <a:rPr lang="en-US" altLang="en-US" dirty="0"/>
              <a:t> m</a:t>
            </a:r>
            <a:r>
              <a:rPr lang="en-US" altLang="en-US" baseline="30000" dirty="0"/>
              <a:t>2</a:t>
            </a:r>
            <a:r>
              <a:rPr lang="en-US" altLang="en-US" dirty="0"/>
              <a:t>/s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K= 52.54 s</a:t>
            </a:r>
            <a:r>
              <a:rPr lang="en-US" altLang="en-US" baseline="30000" dirty="0"/>
              <a:t>-1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u= 9 m/s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7" y="2132856"/>
            <a:ext cx="377691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852" t="-188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68960"/>
            <a:ext cx="5194920" cy="1008137"/>
          </a:xfrm>
        </p:spPr>
        <p:txBody>
          <a:bodyPr/>
          <a:lstStyle/>
          <a:p>
            <a:pPr algn="just">
              <a:defRPr/>
            </a:pPr>
            <a:r>
              <a:rPr lang="en-US" sz="2800" dirty="0"/>
              <a:t>Solution method: Implicit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457951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altLang="en-US" dirty="0"/>
              <a:t>pH changes</a:t>
            </a:r>
            <a:br>
              <a:rPr lang="en-US" altLang="en-US" dirty="0"/>
            </a:br>
            <a:r>
              <a:rPr lang="en-US" sz="3600" b="1" dirty="0"/>
              <a:t>Modeling result</a:t>
            </a:r>
            <a:br>
              <a:rPr lang="en-US" sz="3600" b="1" dirty="0"/>
            </a:br>
            <a:endParaRPr lang="en-US" altLang="en-US" dirty="0"/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3356992"/>
            <a:ext cx="2880320" cy="14836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pH= -log(2C</a:t>
            </a:r>
            <a:r>
              <a:rPr lang="en-US" altLang="en-US" baseline="-25000" dirty="0"/>
              <a:t>A</a:t>
            </a:r>
            <a:r>
              <a:rPr lang="en-US" altLang="en-US" dirty="0"/>
              <a:t>)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05491"/>
            <a:ext cx="5030837" cy="50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27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44231"/>
            <a:ext cx="8229600" cy="1143000"/>
          </a:xfrm>
        </p:spPr>
        <p:txBody>
          <a:bodyPr/>
          <a:lstStyle/>
          <a:p>
            <a:r>
              <a:rPr lang="en-US" altLang="en-US" dirty="0"/>
              <a:t>Modeling</a:t>
            </a:r>
            <a:br>
              <a:rPr lang="en-US" altLang="en-US" dirty="0"/>
            </a:br>
            <a:r>
              <a:rPr lang="en-US" altLang="en-US" sz="1800" b="1" dirty="0" err="1"/>
              <a:t>Modeling</a:t>
            </a:r>
            <a:r>
              <a:rPr lang="en-US" altLang="en-US" sz="1800" b="1" dirty="0"/>
              <a:t> of acid rain steady falling film (Effect of the presence of CO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)</a:t>
            </a:r>
            <a:br>
              <a:rPr lang="en-US" altLang="en-US" sz="1800" b="1" dirty="0"/>
            </a:br>
            <a:endParaRPr lang="en-US" altLang="en-US" sz="1800" dirty="0"/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70843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endParaRPr lang="en-US" altLang="en-US" b="1" dirty="0"/>
          </a:p>
          <a:p>
            <a:pPr marL="0" indent="0" algn="just">
              <a:buFontTx/>
              <a:buNone/>
            </a:pPr>
            <a:endParaRPr lang="en-US" altLang="en-US" dirty="0"/>
          </a:p>
          <a:p>
            <a:pPr marL="0" indent="0" algn="just">
              <a:buFontTx/>
              <a:buNone/>
            </a:pP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= 420 ppm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D= 1.91×10</a:t>
            </a:r>
            <a:r>
              <a:rPr lang="en-US" altLang="en-US" baseline="30000" dirty="0"/>
              <a:t>-9</a:t>
            </a:r>
            <a:r>
              <a:rPr lang="en-US" altLang="en-US" dirty="0"/>
              <a:t> m</a:t>
            </a:r>
            <a:r>
              <a:rPr lang="en-US" altLang="en-US" baseline="30000" dirty="0"/>
              <a:t>2</a:t>
            </a:r>
            <a:r>
              <a:rPr lang="en-US" altLang="en-US" dirty="0"/>
              <a:t>/s</a:t>
            </a:r>
          </a:p>
          <a:p>
            <a:pPr marL="0" indent="0" algn="just">
              <a:buFontTx/>
              <a:buNone/>
            </a:pPr>
            <a:r>
              <a:rPr lang="en-US" altLang="en-US" dirty="0"/>
              <a:t>K= 0.037 s</a:t>
            </a:r>
            <a:r>
              <a:rPr lang="en-US" altLang="en-US" baseline="30000" dirty="0"/>
              <a:t>-1</a:t>
            </a:r>
            <a:endParaRPr lang="en-US" altLang="en-US" dirty="0"/>
          </a:p>
          <a:p>
            <a:pPr marL="0" indent="0" algn="just">
              <a:buFontTx/>
              <a:buNone/>
            </a:pPr>
            <a:r>
              <a:rPr lang="en-US" altLang="en-US" dirty="0"/>
              <a:t>C=</a:t>
            </a:r>
            <a:r>
              <a:rPr lang="en-US" altLang="en-US" dirty="0" err="1"/>
              <a:t>ay+b</a:t>
            </a:r>
            <a:r>
              <a:rPr lang="en-US" altLang="en-US" dirty="0"/>
              <a:t> , a=0.005053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4711086" cy="105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707904" y="3389313"/>
            <a:ext cx="3457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 9 m/s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r>
              <a:rPr lang="en-US" altLang="en-US" b="1"/>
              <a:t>Results in Minitab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40810"/>
              </p:ext>
            </p:extLst>
          </p:nvPr>
        </p:nvGraphicFramePr>
        <p:xfrm>
          <a:off x="1524000" y="3068960"/>
          <a:ext cx="6096000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804107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9681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</a:t>
                      </a:r>
                      <a:r>
                        <a:rPr lang="en-US" baseline="0" dirty="0"/>
                        <a:t> [m]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</a:t>
                      </a:r>
                      <a:r>
                        <a:rPr lang="en-US" baseline="0" dirty="0"/>
                        <a:t>2  [ppm]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401.36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400.16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398.97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498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9512" y="5301208"/>
            <a:ext cx="9217024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Shibata, Y.,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Nagasawa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C., Abo, M., Inoue, M.,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Morino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I., &amp; Uchino, O. (2018). Comparison of CO2 Vertical Profiles in the Lower Troposphere between 1.6 µm Differential Absorption Lidar and Aircraft Measurements Over Tsukuba. </a:t>
            </a:r>
            <a:r>
              <a:rPr lang="en-US" sz="12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Sensors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 </a:t>
            </a:r>
            <a:r>
              <a:rPr lang="en-US" sz="12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18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(11), 4064.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115616" y="1862845"/>
          <a:ext cx="75711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="1"/>
              <a:t>Results in Minitab</a:t>
            </a:r>
          </a:p>
          <a:p>
            <a:pPr marL="0" indent="0">
              <a:buFontTx/>
              <a:buNone/>
            </a:pPr>
            <a:endParaRPr lang="en-US" altLang="en-US"/>
          </a:p>
        </p:txBody>
      </p:sp>
      <p:pic>
        <p:nvPicPr>
          <p:cNvPr id="32772" name="Picture 3" descr="E:\Term2_Arshad\Fluid Mechanic\Project\Masoud\image_2021-06-14_22-00-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205038"/>
            <a:ext cx="447516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 descr="E:\Term2_Arshad\Fluid Mechanic\Project\Masoud\image_2021-06-14_22-00-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13100"/>
            <a:ext cx="34559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/>
              <a:t>Results in Minitab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pic>
        <p:nvPicPr>
          <p:cNvPr id="33796" name="Picture 5" descr="E:\Term2_Arshad\Fluid Mechanic\Project\Masoud\image_2021-06-14_22-00-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276475"/>
            <a:ext cx="51943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852" t="-188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b="1" dirty="0"/>
              <a:t>Modeling result</a:t>
            </a:r>
          </a:p>
          <a:p>
            <a:pPr algn="just">
              <a:defRPr/>
            </a:pPr>
            <a:r>
              <a:rPr lang="en-US" dirty="0"/>
              <a:t>Solution method: Implicit</a:t>
            </a:r>
          </a:p>
        </p:txBody>
      </p:sp>
      <p:pic>
        <p:nvPicPr>
          <p:cNvPr id="35844" name="Picture 5" descr="E:\Term2_Arshad\Fluid Mechanic\Project\Masoud\Co2film-rea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34" y="2924944"/>
            <a:ext cx="4307027" cy="32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2349500"/>
            <a:ext cx="6858000" cy="2387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Introduction</a:t>
            </a:r>
            <a:br>
              <a:rPr lang="en-US" altLang="en-US" dirty="0"/>
            </a:br>
            <a:r>
              <a:rPr lang="en-US" sz="2000" b="1" dirty="0"/>
              <a:t>Effects of acid rain</a:t>
            </a:r>
            <a:br>
              <a:rPr lang="en-US" sz="2000" b="1" dirty="0"/>
            </a:b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800088"/>
            <a:ext cx="5842992" cy="22322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Chemical biographical cycles</a:t>
            </a:r>
          </a:p>
          <a:p>
            <a:pPr eaLnBrk="1" hangingPunct="1">
              <a:defRPr/>
            </a:pPr>
            <a:r>
              <a:rPr lang="en-US" dirty="0"/>
              <a:t>Ecosystems</a:t>
            </a:r>
          </a:p>
          <a:p>
            <a:pPr eaLnBrk="1" hangingPunct="1">
              <a:defRPr/>
            </a:pPr>
            <a:r>
              <a:rPr lang="en-US" dirty="0"/>
              <a:t>Human health</a:t>
            </a:r>
          </a:p>
        </p:txBody>
      </p:sp>
      <p:sp>
        <p:nvSpPr>
          <p:cNvPr id="2" name="Oval 1"/>
          <p:cNvSpPr/>
          <p:nvPr/>
        </p:nvSpPr>
        <p:spPr>
          <a:xfrm>
            <a:off x="12824" y="1988865"/>
            <a:ext cx="6287368" cy="3096344"/>
          </a:xfrm>
          <a:prstGeom prst="ellipse">
            <a:avLst/>
          </a:prstGeom>
          <a:noFill/>
          <a:ln w="38100">
            <a:solidFill>
              <a:srgbClr val="99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  <a:br>
              <a:rPr lang="en-US" altLang="en-US" dirty="0"/>
            </a:br>
            <a:r>
              <a:rPr lang="en-US" sz="2400" b="1" dirty="0"/>
              <a:t>What is acid rain?</a:t>
            </a:r>
            <a:br>
              <a:rPr lang="en-US" sz="2400" b="1" dirty="0"/>
            </a:br>
            <a:endParaRPr lang="en-US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</a:t>
            </a:r>
            <a:r>
              <a:rPr lang="en-US" baseline="30000" dirty="0"/>
              <a:t>+</a:t>
            </a:r>
            <a:r>
              <a:rPr lang="en-US" dirty="0"/>
              <a:t> ionic concentration &gt; 2.5 eq.l</a:t>
            </a:r>
            <a:r>
              <a:rPr lang="en-US" baseline="30000" dirty="0"/>
              <a:t>-1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pH &lt; 5.6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74898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en-US" dirty="0"/>
              <a:t>Introduction</a:t>
            </a:r>
            <a:br>
              <a:rPr lang="en-US" altLang="en-US" dirty="0"/>
            </a:br>
            <a:r>
              <a:rPr lang="en-US" sz="3200" b="1" dirty="0"/>
              <a:t>Sources of acid rain</a:t>
            </a:r>
            <a:br>
              <a:rPr lang="en-US" sz="3200" b="1" dirty="0"/>
            </a:br>
            <a:endParaRPr lang="en-US" alt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94404972"/>
              </p:ext>
            </p:extLst>
          </p:nvPr>
        </p:nvGraphicFramePr>
        <p:xfrm>
          <a:off x="1524000" y="18247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384969" y="548680"/>
            <a:ext cx="8229600" cy="1143000"/>
          </a:xfrm>
        </p:spPr>
        <p:txBody>
          <a:bodyPr/>
          <a:lstStyle/>
          <a:p>
            <a:r>
              <a:rPr lang="en-US" altLang="en-US" dirty="0"/>
              <a:t>Introduction</a:t>
            </a:r>
            <a:br>
              <a:rPr lang="en-US" altLang="en-US" dirty="0"/>
            </a:br>
            <a:r>
              <a:rPr lang="en-US" altLang="en-US" sz="2400" b="1" dirty="0"/>
              <a:t>Acid rain in the world</a:t>
            </a:r>
            <a:br>
              <a:rPr lang="en-US" altLang="en-US" b="1" dirty="0"/>
            </a:br>
            <a:endParaRPr lang="en-US" altLang="en-US" dirty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49500"/>
            <a:ext cx="5472112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en-US" dirty="0"/>
              <a:t>Introduction</a:t>
            </a:r>
            <a:br>
              <a:rPr lang="en-US" altLang="en-US" dirty="0"/>
            </a:br>
            <a:r>
              <a:rPr lang="en-US" altLang="en-US" sz="2400" b="1" dirty="0"/>
              <a:t>Acid rain in Tehran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56" y="1916832"/>
            <a:ext cx="5976887" cy="372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568301"/>
            <a:ext cx="8229600" cy="1143000"/>
          </a:xfrm>
        </p:spPr>
        <p:txBody>
          <a:bodyPr/>
          <a:lstStyle/>
          <a:p>
            <a:r>
              <a:rPr lang="en-US" altLang="en-US" dirty="0"/>
              <a:t>Reactions</a:t>
            </a:r>
            <a:br>
              <a:rPr lang="en-US" altLang="en-US" dirty="0"/>
            </a:br>
            <a:r>
              <a:rPr lang="en-US" altLang="en-US" sz="2800" b="1" dirty="0"/>
              <a:t>The reaction including sulfur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2SO</a:t>
            </a:r>
            <a:r>
              <a:rPr lang="en-US" altLang="en-US" baseline="-25000" dirty="0"/>
              <a:t>2</a:t>
            </a:r>
            <a:r>
              <a:rPr lang="en-US" altLang="en-US" dirty="0"/>
              <a:t>+O</a:t>
            </a:r>
            <a:r>
              <a:rPr lang="en-US" altLang="en-US" baseline="-25000" dirty="0"/>
              <a:t>2</a:t>
            </a:r>
            <a:r>
              <a:rPr lang="en-US" altLang="en-US" dirty="0"/>
              <a:t>        2SO</a:t>
            </a:r>
            <a:r>
              <a:rPr lang="en-US" altLang="en-US" baseline="-25000" dirty="0"/>
              <a:t>3</a:t>
            </a:r>
            <a:r>
              <a:rPr lang="en-US" altLang="en-US" baseline="30000" dirty="0"/>
              <a:t>2-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SO</a:t>
            </a:r>
            <a:r>
              <a:rPr lang="en-US" altLang="en-US" baseline="-25000" dirty="0"/>
              <a:t>3</a:t>
            </a:r>
            <a:r>
              <a:rPr lang="en-US" altLang="en-US" baseline="30000" dirty="0"/>
              <a:t>2-</a:t>
            </a:r>
            <a:r>
              <a:rPr lang="en-US" altLang="en-US" dirty="0"/>
              <a:t>+H</a:t>
            </a:r>
            <a:r>
              <a:rPr lang="en-US" altLang="en-US" baseline="-25000" dirty="0"/>
              <a:t>2</a:t>
            </a:r>
            <a:r>
              <a:rPr lang="en-US" altLang="en-US" dirty="0"/>
              <a:t>O        H</a:t>
            </a:r>
            <a:r>
              <a:rPr lang="en-US" altLang="en-US" baseline="-25000" dirty="0"/>
              <a:t>2</a:t>
            </a:r>
            <a:r>
              <a:rPr lang="en-US" altLang="en-US" dirty="0"/>
              <a:t>SO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SO</a:t>
            </a:r>
            <a:r>
              <a:rPr lang="en-US" altLang="en-US" baseline="-25000" dirty="0"/>
              <a:t>2</a:t>
            </a:r>
            <a:r>
              <a:rPr lang="en-US" altLang="en-US" dirty="0"/>
              <a:t>+H</a:t>
            </a:r>
            <a:r>
              <a:rPr lang="en-US" altLang="en-US" baseline="-25000" dirty="0"/>
              <a:t>2</a:t>
            </a:r>
            <a:r>
              <a:rPr lang="en-US" altLang="en-US" dirty="0"/>
              <a:t>O        H</a:t>
            </a:r>
            <a:r>
              <a:rPr lang="en-US" altLang="en-US" baseline="-25000" dirty="0"/>
              <a:t>2</a:t>
            </a:r>
            <a:r>
              <a:rPr lang="en-US" altLang="en-US" dirty="0"/>
              <a:t>SO</a:t>
            </a:r>
            <a:r>
              <a:rPr lang="en-US" altLang="en-US" baseline="-25000" dirty="0"/>
              <a:t>3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2</a:t>
            </a:r>
            <a:r>
              <a:rPr lang="en-US" altLang="en-US" dirty="0"/>
              <a:t>SO</a:t>
            </a:r>
            <a:r>
              <a:rPr lang="en-US" altLang="en-US" baseline="-25000" dirty="0"/>
              <a:t>3</a:t>
            </a:r>
            <a:r>
              <a:rPr lang="en-US" altLang="en-US" baseline="30000" dirty="0"/>
              <a:t>-</a:t>
            </a:r>
            <a:r>
              <a:rPr lang="en-US" altLang="en-US" dirty="0"/>
              <a:t>+O</a:t>
            </a:r>
            <a:r>
              <a:rPr lang="en-US" altLang="en-US" baseline="-25000" dirty="0"/>
              <a:t>3</a:t>
            </a:r>
            <a:r>
              <a:rPr lang="en-US" altLang="en-US" dirty="0"/>
              <a:t>        SO</a:t>
            </a:r>
            <a:r>
              <a:rPr lang="en-US" altLang="en-US" baseline="-25000" dirty="0"/>
              <a:t>4</a:t>
            </a:r>
            <a:r>
              <a:rPr lang="en-US" altLang="en-US" baseline="30000" dirty="0"/>
              <a:t>2+</a:t>
            </a:r>
            <a:r>
              <a:rPr lang="en-US" altLang="en-US" dirty="0"/>
              <a:t>+H</a:t>
            </a:r>
            <a:r>
              <a:rPr lang="en-US" altLang="en-US" baseline="30000" dirty="0"/>
              <a:t>+</a:t>
            </a:r>
            <a:r>
              <a:rPr lang="en-US" altLang="en-US" dirty="0"/>
              <a:t>+O</a:t>
            </a:r>
            <a:r>
              <a:rPr lang="en-US" altLang="en-US" baseline="-25000" dirty="0"/>
              <a:t>2</a:t>
            </a:r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95513" y="249237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82850" y="3068638"/>
            <a:ext cx="649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95513" y="36449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05063" y="4221163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528</Words>
  <Application>Microsoft Office PowerPoint</Application>
  <PresentationFormat>On-screen Show (4:3)</PresentationFormat>
  <Paragraphs>145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Diseño predeterminado</vt:lpstr>
      <vt:lpstr>Acid rain modeling</vt:lpstr>
      <vt:lpstr>Overview</vt:lpstr>
      <vt:lpstr>Introduction</vt:lpstr>
      <vt:lpstr>Introduction Effects of acid rain  </vt:lpstr>
      <vt:lpstr>Introduction What is acid rain? </vt:lpstr>
      <vt:lpstr>Introduction Sources of acid rain </vt:lpstr>
      <vt:lpstr>Introduction Acid rain in the world </vt:lpstr>
      <vt:lpstr>Introduction Acid rain in Tehran </vt:lpstr>
      <vt:lpstr>Reactions The reaction including sulfur </vt:lpstr>
      <vt:lpstr>Reactions The reaction including nitrogen </vt:lpstr>
      <vt:lpstr>Implicit method</vt:lpstr>
      <vt:lpstr>Implicit method</vt:lpstr>
      <vt:lpstr>Modeling</vt:lpstr>
      <vt:lpstr>Modeling Modeling of acid rain drop </vt:lpstr>
      <vt:lpstr>Modeling</vt:lpstr>
      <vt:lpstr>Modeling</vt:lpstr>
      <vt:lpstr>Modeling</vt:lpstr>
      <vt:lpstr>Modeling</vt:lpstr>
      <vt:lpstr>Modeling</vt:lpstr>
      <vt:lpstr>Modeling Modeling of acid rain steady falling film </vt:lpstr>
      <vt:lpstr>Modeling Modeling of acid rain steady falling film (CO2) </vt:lpstr>
      <vt:lpstr>Modeling</vt:lpstr>
      <vt:lpstr>Modeling</vt:lpstr>
      <vt:lpstr>Modeling Modeling of acid rain steady falling film (SO2)</vt:lpstr>
      <vt:lpstr>Modeling</vt:lpstr>
      <vt:lpstr>Modeling</vt:lpstr>
      <vt:lpstr>pH changes Modeling result </vt:lpstr>
      <vt:lpstr>Modeling Modeling of acid rain steady falling film (Effect of the presence of CO2) </vt:lpstr>
      <vt:lpstr>Modeling</vt:lpstr>
      <vt:lpstr>Modeling</vt:lpstr>
      <vt:lpstr>Modeling</vt:lpstr>
      <vt:lpstr>Modeling</vt:lpstr>
      <vt:lpstr>Modeling</vt:lpstr>
      <vt:lpstr>Thanks for your attention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Amirmasoud Abdi</cp:lastModifiedBy>
  <cp:revision>632</cp:revision>
  <dcterms:created xsi:type="dcterms:W3CDTF">2010-05-23T14:28:12Z</dcterms:created>
  <dcterms:modified xsi:type="dcterms:W3CDTF">2022-10-30T19:42:51Z</dcterms:modified>
</cp:coreProperties>
</file>