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9" r:id="rId6"/>
    <p:sldId id="258" r:id="rId7"/>
    <p:sldId id="272" r:id="rId8"/>
    <p:sldId id="265" r:id="rId9"/>
    <p:sldId id="273" r:id="rId10"/>
    <p:sldId id="264" r:id="rId11"/>
    <p:sldId id="274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BF11-DE33-09B6-E833-165AA55DA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4C7D4-6FC6-B00F-881A-627AA9FAC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17E5-2506-DF71-D65C-29F4EFBD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01DA-EB0B-F5C1-9BB2-B0065908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AAAC-2018-CEAD-E5B8-8BAEFC12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7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CE8D-0114-90E3-D94C-FD036D7E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C600A-44D5-768F-2F44-14AB2DF05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CABC-DA62-7AC5-95E2-97094E11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857B-808B-D55D-C332-6047A6F3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00E9-5196-3042-BF83-A9F222FC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8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D99FA-33FF-5766-0D8A-C70B2478B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81E62-95BE-18F5-6CAC-B8C3CFBC9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9676-8109-12DA-FC19-FA0545AF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0F4A-79F8-641D-720B-50227F3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376C2-F3D1-C1D9-381B-C365124D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748C-7C99-3E3E-2ABF-2B47D84A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3883-7127-3809-6B55-98815167B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C0890-74C5-391B-0D55-8B85406D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19CC-7BED-4A15-6157-01114423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BC24-367A-4482-181C-CB0B78F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708A-1503-01D6-A7DF-F8D75A27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339E2-5637-803A-B5E8-7D451DA2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7D45-086A-CBD3-0B8C-7F9D6747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44B0F-76F4-A0BC-552C-00A78F59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5D2AA-62CE-880E-8A1B-54B4E20E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6056-803E-035B-D87C-927A324C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D612-C5FA-6173-4C1D-001E78E2E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1F03A-6442-3D53-86BD-8A215111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FD9BE-E040-A58D-8A68-886710B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B8764-C191-6D17-7EA2-E2D40DB0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96DBB-9138-49D0-F608-A62E93B0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1DD8-778F-9D79-0F8C-6292D193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89AAC-29D4-FB84-E15E-0ABB4D923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D78FE-71EF-62F4-D3C8-ED3D58713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35F9B-B2C6-2C99-B659-832FC43E5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6A67-95CA-6BDE-0ACE-616D6B632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ADC14-57FD-20A0-03EE-665F6894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BA343-EE71-A8E9-E6B0-EAA2495A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8F04D-E618-311B-4194-9D00EF8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9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B463-2EBE-CC55-7BF2-DF869134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B73A8-4EF2-D04A-A017-8A6AD8E1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4C774-7880-9E55-87D9-91951FB7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F260A-C877-A6EC-10A3-4B1D8553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E6935-8095-7F58-E9AC-32264A8C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182D7-C842-7AC3-4A36-F5A156BA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32019-F46F-3A4E-F977-EE73387C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F2B0-23B7-8DA0-6C63-70139C9F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23D8-5F47-1958-74AE-C041D7988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E85D6-DDD9-3F11-A06D-A734F83B7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A69AC-2304-DC9F-03A4-57E811CC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BD58A-B338-27A0-28EC-E42DE516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25E1-FFDC-A853-92FC-9080BE2E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6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F27F-0652-3B80-C4CD-A0366E85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D15DD-3EA9-DF3A-0616-D0179811E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8F8F4-4175-C916-D703-0C67FEA79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DB486-1BA5-48D9-3E4F-BF95C6E7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C768B-07EB-99DC-41D5-5ED27E2A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4B378-F0D5-BC28-881A-7A87833A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4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F9676-A3CB-9847-0E72-2366E155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348AA-E8C3-82F9-4BB9-84EFB66E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D8AAE-8FC1-2383-8AF8-80B23F0CD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D3E66-1999-4969-AE2D-881A408DA25B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4AD77-83C1-BE5C-03F3-2E556381A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FA038-573A-5AE2-248C-08E6E2702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D4AEE-4E7F-400A-BD0C-094B8188F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6210-E9ED-1E66-F5F5-BC3AAD82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838199"/>
            <a:ext cx="9265920" cy="4762501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GAIATHON TEAM 3</a:t>
            </a:r>
            <a:br>
              <a:rPr lang="en-US" sz="3200" b="1" dirty="0"/>
            </a:br>
            <a:br>
              <a:rPr lang="en-US" sz="2700" b="1" dirty="0"/>
            </a:br>
            <a:r>
              <a:rPr lang="en-US" sz="2400" b="1" dirty="0"/>
              <a:t>GHANA COMMUNICATION TECHNOLOGY UNIVERSITY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ACCRA, GHANA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EO + IoT FOR SUSTAINABLE DEVELOPMENT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TERRAPLAN: SMART LAND-USE INTELLIGENCE PLATFORM FOR AFRICA</a:t>
            </a:r>
            <a:br>
              <a:rPr lang="en-US" sz="2400" b="1" dirty="0"/>
            </a:br>
            <a:br>
              <a:rPr lang="en-US" sz="2700" b="1" dirty="0"/>
            </a:br>
            <a:r>
              <a:rPr lang="en-US" sz="2000" b="1" dirty="0"/>
              <a:t>TEAM ROLES:</a:t>
            </a:r>
            <a:br>
              <a:rPr lang="en-US" sz="2000" b="1" dirty="0"/>
            </a:br>
            <a:r>
              <a:rPr lang="en-US" sz="2000" b="1" dirty="0"/>
              <a:t>TEAM LEAD – BERNARD APPIAH</a:t>
            </a:r>
            <a:br>
              <a:rPr lang="en-US" sz="2000" b="1" dirty="0"/>
            </a:br>
            <a:r>
              <a:rPr lang="en-US" sz="2000" b="1" dirty="0"/>
              <a:t>TEAM MEMBERS - FAITH AFASI </a:t>
            </a:r>
            <a:br>
              <a:rPr lang="en-US" sz="2000" b="1" dirty="0"/>
            </a:br>
            <a:r>
              <a:rPr lang="en-US" sz="2000" b="1" dirty="0"/>
              <a:t> CECIL AGYAPONG AGYEMANG </a:t>
            </a:r>
            <a:br>
              <a:rPr lang="en-US" sz="2000" b="1" dirty="0"/>
            </a:br>
            <a:r>
              <a:rPr lang="en-US" sz="2000" b="1" dirty="0"/>
              <a:t>MASOUD SAEED GARIBA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98750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6B826-AA21-53B7-13B0-1EEAD6665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F50BB4-870A-B21E-07AE-40E214C1772E}"/>
              </a:ext>
            </a:extLst>
          </p:cNvPr>
          <p:cNvSpPr txBox="1"/>
          <p:nvPr/>
        </p:nvSpPr>
        <p:spPr>
          <a:xfrm>
            <a:off x="1643313" y="891699"/>
            <a:ext cx="7495674" cy="451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AND TECHNOLOGY UTILISATION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Earth Observation (EO) Backbone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Sources: Digital Earth Africa (Sentinel-2/Landsat) + Google Earth Engine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Extracts: Crop health (NDVI), water/flood maps, urban sprawl patterns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Process: Automated cloud-free mosaics → GeoJSON vectors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Human Context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WorldPop: Population pressure grids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OpenStreetMap: Infrastructure/roads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AI Layer: Predicts risks (floods, degradation)</a:t>
            </a:r>
          </a:p>
        </p:txBody>
      </p:sp>
    </p:spTree>
    <p:extLst>
      <p:ext uri="{BB962C8B-B14F-4D97-AF65-F5344CB8AC3E}">
        <p14:creationId xmlns:p14="http://schemas.microsoft.com/office/powerpoint/2010/main" val="84782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6924D2-5B40-D604-15AB-5AB94FB14CAF}"/>
              </a:ext>
            </a:extLst>
          </p:cNvPr>
          <p:cNvSpPr txBox="1"/>
          <p:nvPr/>
        </p:nvSpPr>
        <p:spPr>
          <a:xfrm>
            <a:off x="1438274" y="1129010"/>
            <a:ext cx="97250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 Stack:</a:t>
            </a:r>
          </a:p>
          <a:p>
            <a:r>
              <a:rPr lang="en-US" dirty="0"/>
              <a:t>FastAPI (backend) + ReactJs with NextJS + GEE (petabyte-scale analysis) + PostgreSQL and Other integrated APIs</a:t>
            </a:r>
          </a:p>
          <a:p>
            <a:endParaRPr lang="en-US" dirty="0"/>
          </a:p>
          <a:p>
            <a:r>
              <a:rPr lang="en-US" b="1" dirty="0"/>
              <a:t>Flowchart representation: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3A65A3-ED7F-EAD8-D1B8-6714F1BA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2606678"/>
            <a:ext cx="7629525" cy="35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2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A8F43-D80A-8AAF-4B3A-1F0091D84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050553-D0A2-94BA-A470-DAF47E47A78F}"/>
              </a:ext>
            </a:extLst>
          </p:cNvPr>
          <p:cNvSpPr txBox="1"/>
          <p:nvPr/>
        </p:nvSpPr>
        <p:spPr>
          <a:xfrm>
            <a:off x="1975435" y="1717730"/>
            <a:ext cx="8241130" cy="342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FEASIBILITY AND EXPECTED IMPACT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COST EFFICIENCY: </a:t>
            </a:r>
            <a:r>
              <a:rPr lang="en-US" dirty="0"/>
              <a:t>Open-source tools and public APIs, hence minimal cost, maximum value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SCALABILITY: </a:t>
            </a:r>
            <a:r>
              <a:rPr lang="en-US" dirty="0"/>
              <a:t>Cloud-based (GEE)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TECHNICAL VIABILITY: </a:t>
            </a:r>
            <a:r>
              <a:rPr lang="en-US" dirty="0"/>
              <a:t>Proven tech stack (Python, React, PostgreSQL, etc)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SDGs SUPPORTED: 2 </a:t>
            </a:r>
            <a:r>
              <a:rPr lang="en-US" dirty="0"/>
              <a:t>(Zero Hunger), </a:t>
            </a:r>
            <a:r>
              <a:rPr lang="en-US" b="1" dirty="0"/>
              <a:t>11 </a:t>
            </a:r>
            <a:r>
              <a:rPr lang="en-US" dirty="0"/>
              <a:t>(Cities), </a:t>
            </a:r>
            <a:r>
              <a:rPr lang="en-US" b="1" dirty="0"/>
              <a:t>13</a:t>
            </a:r>
            <a:r>
              <a:rPr lang="en-US" dirty="0"/>
              <a:t> (Climate).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QUOTE: </a:t>
            </a:r>
            <a:r>
              <a:rPr lang="en-US" i="1" dirty="0"/>
              <a:t>“Democratize data for youth and smallholders”.</a:t>
            </a:r>
          </a:p>
        </p:txBody>
      </p:sp>
    </p:spTree>
    <p:extLst>
      <p:ext uri="{BB962C8B-B14F-4D97-AF65-F5344CB8AC3E}">
        <p14:creationId xmlns:p14="http://schemas.microsoft.com/office/powerpoint/2010/main" val="4118232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766B8-B5FB-573D-59E7-0B5096A22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8FFDB-49D8-82CA-7991-669E10C9A69D}"/>
              </a:ext>
            </a:extLst>
          </p:cNvPr>
          <p:cNvSpPr txBox="1"/>
          <p:nvPr/>
        </p:nvSpPr>
        <p:spPr>
          <a:xfrm>
            <a:off x="704850" y="855912"/>
            <a:ext cx="10344150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FINAL SUBMISSION ALIGNMENT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TerraPlan directly addresses GAIAthon’s requirements by: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EO and IoT Fusion – Integrates satellite data and IoT data for real-time land insights.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Scalable Impact – Designed for pan-African deployment.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Sustainability Focus – Tackles SDGs 11 (Cities) and 15 (Land) via data-driven planning.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Feasibility – Uses open-source tools (Google Earth Engine, FastAPI) to ensure low-cost replication.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BC8D17-FFC4-A76B-1C36-2C3E00303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88373"/>
              </p:ext>
            </p:extLst>
          </p:nvPr>
        </p:nvGraphicFramePr>
        <p:xfrm>
          <a:off x="704850" y="3429000"/>
          <a:ext cx="10848971" cy="2280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905">
                  <a:extLst>
                    <a:ext uri="{9D8B030D-6E8A-4147-A177-3AD203B41FA5}">
                      <a16:colId xmlns:a16="http://schemas.microsoft.com/office/drawing/2014/main" val="2494518975"/>
                    </a:ext>
                  </a:extLst>
                </a:gridCol>
                <a:gridCol w="1451647">
                  <a:extLst>
                    <a:ext uri="{9D8B030D-6E8A-4147-A177-3AD203B41FA5}">
                      <a16:colId xmlns:a16="http://schemas.microsoft.com/office/drawing/2014/main" val="602125632"/>
                    </a:ext>
                  </a:extLst>
                </a:gridCol>
                <a:gridCol w="1617223">
                  <a:extLst>
                    <a:ext uri="{9D8B030D-6E8A-4147-A177-3AD203B41FA5}">
                      <a16:colId xmlns:a16="http://schemas.microsoft.com/office/drawing/2014/main" val="2161034139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184046015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374529509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497331230"/>
                    </a:ext>
                  </a:extLst>
                </a:gridCol>
                <a:gridCol w="1533521">
                  <a:extLst>
                    <a:ext uri="{9D8B030D-6E8A-4147-A177-3AD203B41FA5}">
                      <a16:colId xmlns:a16="http://schemas.microsoft.com/office/drawing/2014/main" val="3396595050"/>
                    </a:ext>
                  </a:extLst>
                </a:gridCol>
              </a:tblGrid>
              <a:tr h="6184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RISK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MITIGATION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OPERATIONAL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MITIGATION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MITIGATION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05682"/>
                  </a:ext>
                </a:extLst>
              </a:tr>
              <a:tr h="52451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HIGH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IoT 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Redundant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Regulatory Barriers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Open-data partnerships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User Resistance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Co design and simple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001637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MEDIUM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Data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Multiple satellite blending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Power Outages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Offline-capable PWA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Training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Gamified tutorials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6316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LOW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Auto-scaling cloud service.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SMS fallbacks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Privacy 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Data anonymization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72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803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A1D99-5193-AADB-2068-6D2B7F952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4739ED-0F1F-4BCA-982B-DEB6F90E9ED7}"/>
              </a:ext>
            </a:extLst>
          </p:cNvPr>
          <p:cNvSpPr txBox="1"/>
          <p:nvPr/>
        </p:nvSpPr>
        <p:spPr>
          <a:xfrm>
            <a:off x="1404937" y="650289"/>
            <a:ext cx="961072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</a:p>
          <a:p>
            <a:endParaRPr lang="en-US" sz="2000" b="1" dirty="0"/>
          </a:p>
          <a:p>
            <a:r>
              <a:rPr lang="en-US" sz="2000" b="1" dirty="0"/>
              <a:t>Key Takeaways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Innovation: TerraPlan uniquely fuses satellite AI, IoT sensors, and crowdsourced data—Africa’s first integrated land-use intelligence platform.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Feasibility: Built on open-source tools (Google Earth Engine, FastAPI) with proven results.</a:t>
            </a:r>
          </a:p>
          <a:p>
            <a:endParaRPr lang="en-US" dirty="0"/>
          </a:p>
          <a:p>
            <a:r>
              <a:rPr lang="en-US" b="1" dirty="0"/>
              <a:t>Why TerraPlan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Sustainable: Aligns with SDGs 11 (Cities) &amp; 15 (Land)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Inclusive: Offline-first design for rural communities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Scalable: Modular backend ready for continental expansion</a:t>
            </a:r>
          </a:p>
          <a:p>
            <a:endParaRPr lang="en-US" dirty="0"/>
          </a:p>
          <a:p>
            <a:r>
              <a:rPr lang="en-US" b="1" dirty="0"/>
              <a:t>Our Commitment</a:t>
            </a:r>
          </a:p>
          <a:p>
            <a:r>
              <a:rPr lang="en-US" dirty="0"/>
              <a:t>"</a:t>
            </a:r>
            <a:r>
              <a:rPr lang="en-US" i="1" dirty="0"/>
              <a:t>We pledge to</a:t>
            </a:r>
            <a:r>
              <a:rPr lang="en-US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Deliver a fully functional platform by the end of incubation.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Secure 2 government partnerships for nationwide rollout.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Train 500+ users in underserved communities.“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82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31400-DFB4-CC89-2329-D47AD5A50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015F15-F1B6-0E37-A93C-1A3C0995046D}"/>
              </a:ext>
            </a:extLst>
          </p:cNvPr>
          <p:cNvSpPr txBox="1"/>
          <p:nvPr/>
        </p:nvSpPr>
        <p:spPr>
          <a:xfrm>
            <a:off x="1275080" y="794712"/>
            <a:ext cx="9641840" cy="466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PROBLEM STATEMENT – AFRICA’S LAND-USE CRISIS:</a:t>
            </a:r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KEY ISSUE: Unsustainable Land-Use Is Fueling Africa’s Ecological &amp; Humanitarian Crises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SOME CORE CHALLENGES: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Climate Displacements (32M since 2008).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Urban sprawl and Informal settlements.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CAUSES: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Population Growth: 2.5B Africans by 2050 (UN).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Gaps: &lt;10% of cities have updated land-use maps (World Resources Institute).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Policy Lags: 80% of countries lack enforceable zoning laws (African Development Bank).</a:t>
            </a:r>
          </a:p>
          <a:p>
            <a:pPr>
              <a:lnSpc>
                <a:spcPct val="150000"/>
              </a:lnSpc>
            </a:pPr>
            <a:r>
              <a:rPr lang="en-US" sz="1600" b="1" i="1" dirty="0"/>
              <a:t>“Current planning is reactive, not predictive – costing Africa $10B/year in preventable disasters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125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887A7-D661-71CB-780F-6DC261E1286E}"/>
              </a:ext>
            </a:extLst>
          </p:cNvPr>
          <p:cNvSpPr txBox="1"/>
          <p:nvPr/>
        </p:nvSpPr>
        <p:spPr>
          <a:xfrm>
            <a:off x="1323975" y="1028700"/>
            <a:ext cx="9172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URBAN CHAOS: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NAIROBI CRISIS: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"60% of residents crammed into 6% of city land (informal settlements).“	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Consequences:</a:t>
            </a:r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Service collapse: 70% lack clean water in slums (UN-Habitat).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Disaster risk: 300% increase in flood-related deaths since 2000 (World Bank).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FD5E9-A3AC-2F57-411A-B1A06A395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429001"/>
            <a:ext cx="3514726" cy="2344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08D92-4AD7-871B-9AB0-30C926E31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06" y="3429000"/>
            <a:ext cx="3701244" cy="23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5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DC2EC-F19B-4103-BEBB-1BE483A25E0F}"/>
              </a:ext>
            </a:extLst>
          </p:cNvPr>
          <p:cNvSpPr txBox="1"/>
          <p:nvPr/>
        </p:nvSpPr>
        <p:spPr>
          <a:xfrm>
            <a:off x="1114425" y="1009650"/>
            <a:ext cx="9753600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CLIMATE DISPLACEMENT: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HORN OF AFRICA: </a:t>
            </a:r>
          </a:p>
          <a:p>
            <a:pPr>
              <a:lnSpc>
                <a:spcPct val="150000"/>
              </a:lnSpc>
            </a:pPr>
            <a:r>
              <a:rPr lang="en-US" dirty="0"/>
              <a:t>1.9 million people displaced annually by droughts/floods – equivalent to 3x Geneva’s population.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CASE STUDY:</a:t>
            </a:r>
          </a:p>
          <a:p>
            <a:pPr>
              <a:lnSpc>
                <a:spcPct val="150000"/>
              </a:lnSpc>
            </a:pPr>
            <a:r>
              <a:rPr lang="en-US" dirty="0"/>
              <a:t>Somalia’s 2023 drought displaced 1.4M people in 6 months (UNHCR).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D832F-7CB7-B02A-D797-E7DF9166D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3225253"/>
            <a:ext cx="3790950" cy="2530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30D4F-38C4-EDA0-76F9-26CAC72AC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3225253"/>
            <a:ext cx="3790950" cy="25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6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4350F-6049-4678-F203-AF7512BC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34619B-1750-9998-9F03-5BD0B355042A}"/>
              </a:ext>
            </a:extLst>
          </p:cNvPr>
          <p:cNvSpPr txBox="1"/>
          <p:nvPr/>
        </p:nvSpPr>
        <p:spPr>
          <a:xfrm>
            <a:off x="1052462" y="927909"/>
            <a:ext cx="10187038" cy="476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PROPOSED SOLUTION AND VALUE PROPOSITION</a:t>
            </a:r>
            <a:r>
              <a:rPr lang="en-US" sz="2400" b="1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TITLE: "</a:t>
            </a:r>
            <a:r>
              <a:rPr lang="en-US" dirty="0"/>
              <a:t>TerraPlan: Africa’s Land-Use Intelligence Platform”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CORE CONCEPT: </a:t>
            </a:r>
            <a:r>
              <a:rPr lang="en-US" dirty="0"/>
              <a:t>A ‘Google Maps for land potential’ combining satellite, IoT, and community data to guide sustainable decisions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HOW IT SOLVES THE PROBLEM: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Prevents Sprawl: Identifies optimal urban expansion zones.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Boosts Agriculture: Recommends crops based on soil/weather.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Reduces Disasters: Flags flood/drought risks.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A1C1-F85A-253B-E8F6-0BD7D39A0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F99D0-DECF-02F3-9207-6FC947C0B590}"/>
              </a:ext>
            </a:extLst>
          </p:cNvPr>
          <p:cNvSpPr txBox="1"/>
          <p:nvPr/>
        </p:nvSpPr>
        <p:spPr>
          <a:xfrm>
            <a:off x="1228724" y="800100"/>
            <a:ext cx="972502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DIFFERENTIATOR: </a:t>
            </a:r>
            <a:r>
              <a:rPr lang="en-US" dirty="0"/>
              <a:t>First platform to fuse open EO data (DE Africa), ground sensors, and mobile crowdsourcing for African contexts.</a:t>
            </a:r>
          </a:p>
          <a:p>
            <a:endParaRPr lang="en-US" dirty="0"/>
          </a:p>
          <a:p>
            <a:r>
              <a:rPr lang="en-US" b="1" dirty="0"/>
              <a:t>TECHNOLOGY STACK: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DATA LAYER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Satellite: Google Earth Engine (GEE), Digital Earth Africa (DE Africa).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IoT: LoRaWAN networks, Netatmo stations, crowdsourced readings..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Crowdsourcing: Mobile GPS pins.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ANALYTICS LAYER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Google Earth Engine (ML land-classification).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Python (geopandas, TensorFlow for predictions).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DELIVERY 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Flutter app (offline-first for rural areas).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React dashboard (gov’t planners).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3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9C7B5F-4B85-9AD8-D646-9D71A5E9DD78}"/>
              </a:ext>
            </a:extLst>
          </p:cNvPr>
          <p:cNvSpPr txBox="1"/>
          <p:nvPr/>
        </p:nvSpPr>
        <p:spPr>
          <a:xfrm>
            <a:off x="1400175" y="1047750"/>
            <a:ext cx="919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USERS AND STAKEHOLDERS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6735FA-EBCD-0679-CBD5-2545ADBEE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20507"/>
              </p:ext>
            </p:extLst>
          </p:nvPr>
        </p:nvGraphicFramePr>
        <p:xfrm>
          <a:off x="1479550" y="1694080"/>
          <a:ext cx="9464674" cy="343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86">
                  <a:extLst>
                    <a:ext uri="{9D8B030D-6E8A-4147-A177-3AD203B41FA5}">
                      <a16:colId xmlns:a16="http://schemas.microsoft.com/office/drawing/2014/main" val="874257316"/>
                    </a:ext>
                  </a:extLst>
                </a:gridCol>
                <a:gridCol w="3493796">
                  <a:extLst>
                    <a:ext uri="{9D8B030D-6E8A-4147-A177-3AD203B41FA5}">
                      <a16:colId xmlns:a16="http://schemas.microsoft.com/office/drawing/2014/main" val="3716058819"/>
                    </a:ext>
                  </a:extLst>
                </a:gridCol>
                <a:gridCol w="3756292">
                  <a:extLst>
                    <a:ext uri="{9D8B030D-6E8A-4147-A177-3AD203B41FA5}">
                      <a16:colId xmlns:a16="http://schemas.microsoft.com/office/drawing/2014/main" val="2656788338"/>
                    </a:ext>
                  </a:extLst>
                </a:gridCol>
              </a:tblGrid>
              <a:tr h="6861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BENEFITS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 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391135"/>
                  </a:ext>
                </a:extLst>
              </a:tr>
              <a:tr h="6861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CITY PLANNERS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SPRAWL ALERS AND INFRASTRUCTURE PLANNING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REDIRECT GROWTH FROM FLOOD ZONES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644717"/>
                  </a:ext>
                </a:extLst>
              </a:tr>
              <a:tr h="6861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FARMERS(40M+)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CROP/LOCATION ADVICE VIA SMS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“WHICH CROPS THRIVE HERE?” – SOIL MAP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62336"/>
                  </a:ext>
                </a:extLst>
              </a:tr>
              <a:tr h="6861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AGRIBUSINESS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LAND-ACQUISITION DUE DILIGENCE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FILTER FOR SOIL, WATER AND LABOR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52378"/>
                  </a:ext>
                </a:extLst>
              </a:tr>
              <a:tr h="6861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 AGENCIES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SDG PROGRESS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MONITOR DEFORESTATION RATES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0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68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61A41-BA01-751F-70E1-E51F2683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5A942-E0D4-8FC4-4B7C-0D1770A48733}"/>
              </a:ext>
            </a:extLst>
          </p:cNvPr>
          <p:cNvSpPr txBox="1"/>
          <p:nvPr/>
        </p:nvSpPr>
        <p:spPr>
          <a:xfrm>
            <a:off x="1070309" y="790074"/>
            <a:ext cx="10178716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IMPLEMENTATION ROADMAP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TERRAPLAN 6-WEEK DEVELOPMENT PLAN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432B63-C67E-E115-B802-9744B3D0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6569"/>
              </p:ext>
            </p:extLst>
          </p:nvPr>
        </p:nvGraphicFramePr>
        <p:xfrm>
          <a:off x="1070309" y="1843615"/>
          <a:ext cx="10051384" cy="38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966">
                  <a:extLst>
                    <a:ext uri="{9D8B030D-6E8A-4147-A177-3AD203B41FA5}">
                      <a16:colId xmlns:a16="http://schemas.microsoft.com/office/drawing/2014/main" val="4242704112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949214298"/>
                    </a:ext>
                  </a:extLst>
                </a:gridCol>
                <a:gridCol w="3808247">
                  <a:extLst>
                    <a:ext uri="{9D8B030D-6E8A-4147-A177-3AD203B41FA5}">
                      <a16:colId xmlns:a16="http://schemas.microsoft.com/office/drawing/2014/main" val="1619145510"/>
                    </a:ext>
                  </a:extLst>
                </a:gridCol>
                <a:gridCol w="2512846">
                  <a:extLst>
                    <a:ext uri="{9D8B030D-6E8A-4147-A177-3AD203B41FA5}">
                      <a16:colId xmlns:a16="http://schemas.microsoft.com/office/drawing/2014/main" val="12554305"/>
                    </a:ext>
                  </a:extLst>
                </a:gridCol>
              </a:tblGrid>
              <a:tr h="9559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PHASE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KEY ACTIVITIES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MILESTONES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132568"/>
                  </a:ext>
                </a:extLst>
              </a:tr>
              <a:tr h="9559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DATA AND BACKEND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Integrate DE Africa/Sentinel-2 APIs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Build Firebase/FastAPI backend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Standardize IoT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Unified API endpoint online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087988"/>
                  </a:ext>
                </a:extLst>
              </a:tr>
              <a:tr h="9559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UI PROTOTYPING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Flutter mobile app (offline maps)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 web dashboard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 to backend API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MVP UI functional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098695"/>
                  </a:ext>
                </a:extLst>
              </a:tr>
              <a:tr h="9559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TESTING AND 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GCP Cloud Run deployment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Latency/accuracy tests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Tested and deployed prototype.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91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0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91A780-2FDC-356F-12A3-563D835ECEA2}"/>
              </a:ext>
            </a:extLst>
          </p:cNvPr>
          <p:cNvSpPr txBox="1"/>
          <p:nvPr/>
        </p:nvSpPr>
        <p:spPr>
          <a:xfrm>
            <a:off x="1438274" y="506522"/>
            <a:ext cx="9686925" cy="503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Week 2 Deliverable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Backend Ready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Earth Observation + IoT data flowing through single API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Documentation for future scaling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Week 4 Deliverable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UI Prototype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Web: Planner hazard maps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Tested on 3 device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Week 6 Deliverable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Deployed web application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80% accuracy in land recommendations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&lt;2s response time</a:t>
            </a:r>
          </a:p>
        </p:txBody>
      </p:sp>
    </p:spTree>
    <p:extLst>
      <p:ext uri="{BB962C8B-B14F-4D97-AF65-F5344CB8AC3E}">
        <p14:creationId xmlns:p14="http://schemas.microsoft.com/office/powerpoint/2010/main" val="116679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986</Words>
  <Application>Microsoft Office PowerPoint</Application>
  <PresentationFormat>Widescreen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Wingdings</vt:lpstr>
      <vt:lpstr>Office Theme</vt:lpstr>
      <vt:lpstr>GAIATHON TEAM 3  GHANA COMMUNICATION TECHNOLOGY UNIVERSITY  ACCRA, GHANA  EO + IoT FOR SUSTAINABLE DEVELOPMENT  TERRAPLAN: SMART LAND-USE INTELLIGENCE PLATFORM FOR AFRICA  TEAM ROLES: TEAM LEAD – BERNARD APPIAH TEAM MEMBERS - FAITH AFASI   CECIL AGYAPONG AGYEMANG  MASOUD SAEED GARIBA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Hardy</dc:creator>
  <cp:lastModifiedBy>_ hckrmastermind</cp:lastModifiedBy>
  <cp:revision>6</cp:revision>
  <dcterms:created xsi:type="dcterms:W3CDTF">2025-02-19T17:08:32Z</dcterms:created>
  <dcterms:modified xsi:type="dcterms:W3CDTF">2025-05-07T06:10:05Z</dcterms:modified>
</cp:coreProperties>
</file>