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C5E"/>
    <a:srgbClr val="ED03ED"/>
    <a:srgbClr val="04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09:11:03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5625 1 24575,'1'15'0,"1"1"0,0-1 0,1 1 0,1-1 0,10 25 0,-8-24 0,-1 1 0,0-1 0,-1 1 0,3 31 0,-6 383 0,-4-197 0,1-209 0,-2 0 0,0-1 0,-2 1 0,0-1 0,-19 42 0,2 1 0,0-4 0,-51 97 0,30-70 0,23-30 0,18-49 0,-1 1 0,0-1 0,-1 0 0,0 0 0,0 0 0,-11 14 0,-147 198 0,113-156 0,-2-4 0,-4-1 0,-2-3 0,-2-3 0,-73 52 0,128-104 0,-260 193 0,251-188 0,0 0 0,0-1 0,0 0 0,-22 7 0,-30 17 0,32-15 0,0-1 0,-1-1 0,-48 13 0,-10 3 0,-44 10 0,102-32 0,0 0 0,1 3 0,0 0 0,-48 27 0,-2 5 0,-120 45 0,151-67 0,-83 29 0,-253 59 0,219-58 0,31-9 0,93-28 0,1 1 0,-49 26 0,57-24 0,0-1 0,-2-3 0,-65 17 0,75-24 0,0 1 0,1 2 0,0 0 0,-48 26 0,-99 72 0,114-67 0,-92 45 0,88-51 0,2 2 0,-97 78 0,112-80 0,-9 13 0,1 2 0,-69 82 0,-7 6 0,-147 126 0,245-230 0,2 2 0,2 2 0,1 1 0,2 0 0,2 3 0,1 0 0,-30 78 0,31-57 0,-28 128 0,42-114 0,8-62 0,0 0 0,-1 0 0,-1 1 0,0-1 0,-1-1 0,-9 23 0,-23 35 0,17-37 0,2 0 0,-24 73 0,37-91 0,-10 30 0,-7 56 0,17-79 0,-2 0 0,-9 24 0,9-28 0,0 0 0,1 1 0,-5 37 0,10 18 0,1-60 0,0 1 0,-1 0 0,-1-1 0,-1 1 0,0-1 0,-1 1 0,-1-1 0,-6 17 0,3-13 0,0 1 0,1-1 0,1 1 0,1 0 0,1 0 0,-1 23 0,6 135 0,1-70 0,-3 94-1365,0-176-5461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09:11:06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4400 1593 24575,'-1'-25'0,"-1"0"0,-1 0 0,-2 1 0,0-1 0,-2 1 0,0 0 0,-18-36 0,-3 2 0,-63-94 0,-23-13 0,99 140 0,-2 1 0,-1 0 0,-1 2 0,-33-32 0,-95-69 0,84 74 0,26 22 0,-2 1 0,-1 3 0,-57-26 0,6 4 0,-111-67 0,-14 5 0,150 78 0,-51-16 0,51 21 0,40 16 0,0 1 0,-46-6 0,-27-8 0,34 1 0,-1 3 0,-1 2 0,-128-9 0,156 20 0,0-1 0,-47-12 0,51 9 0,0 1 0,0 2 0,-43-1 0,-574 8 0,636-1 0,1 0 0,0 2 0,0 0 0,0 0 0,-28 11 0,-27 7 0,57-18 0,-20 3 0,0 2 0,-61 24 0,71-24 0,-1 0 0,0-2 0,0-1 0,0-1 0,-29 1 0,24-2 0,0 1 0,1 1 0,-39 11 0,48-9 0,-392 142 0,353-119-1365,38-15-5461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09:11:10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0 675 24575,'2'-15'0,"1"0"0,0-1 0,1 1 0,0 1 0,2-1 0,9-19 0,-2 0 0,10-26 0,-4-2 0,18-95 0,-31 137 0,1 0 0,0 1 0,2 0 0,0 0 0,1 1 0,14-20 0,5-9 0,-18 27-1365,-2 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7T09:11:12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845 422 24575,'-175'-200'0,"162"187"0,-1 1 0,0 0 0,0 1 0,-1 1 0,0 0 0,-1 1 0,-19-8 0,23 11 0,-16-7 0,-2 2 0,1 1 0,-58-10 0,3-1 0,44 10 0,0 2 0,-77-9 0,83 14-1365,1-1-5461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7DDE-6DC0-CD51-9B83-14F19403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35E3-54FE-FAD8-56B0-6708A5F9A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C75A-D22C-E84B-1F51-AE76235A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78CA-75B3-4D0E-2DCA-8970249C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E94EA-6953-EA04-C619-F5A91137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D44F-5E9B-3E74-653B-0486A721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6DC3F-1630-925C-DDD5-53154799A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5889-7BE9-B1B3-918C-196B99A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8333-A64B-88C4-7FD3-BF9B4185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D65A-2C2E-B160-0878-9C97E8BD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35BB1-60ED-5603-A256-3374FB55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15A24-C530-4385-9999-F2789A91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EDA1-7E88-D9BF-F8F3-DDD0C034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6C5D-451A-945D-35C8-AECB33EA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5CC9-8DCC-3977-D17F-360880DF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845B-1973-F449-4BBF-7F8608D4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1171-6568-6609-062D-EBB24DD4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7AD0-C777-2120-D8F0-1FCDD7EA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8362-AD25-A568-0A61-E581731B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1ADD-108A-04C0-4E66-38782B11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1A4D-75EF-30B3-9364-52F0773D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7392-5074-B858-52B3-7758814D1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22B7-10F9-B94E-2AE7-3C9AE6E1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B6BB-59DE-BE95-8E98-236EB713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34DA-8B38-A114-050A-2034BA6E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B7E6-8F8A-6E60-359E-5AA826AD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36A3-D68F-3942-FFB8-77B14AC7D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838E-A857-6DFD-9493-FC7B819C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BBEA9-EC06-2267-FF0B-089F57C2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E0C13-77AE-76F5-3B8B-66361AAE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9A11-7D5D-16D4-18FA-B1139BE5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FBA6-C6B6-6F5D-8BB5-B52192EF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ED55-DB21-E4E6-72F2-4ED9499D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3EC7-4A9A-6E39-6F87-B6E85911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62C17-E711-6EA6-65BB-F66090F30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704C6-7031-D46E-7B5F-2CB7FAF83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9B883-A28E-6BDA-50C8-97EE725A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C2BB4-9780-FD57-64E0-EC3A21EE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8D93D-585A-9A2C-1141-4A2961EE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1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F3CD-CFD1-5422-B011-2871D381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951D5-40DF-A555-44F0-67040D8D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B92E6-3FA7-B370-0769-FF768CC9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02F4A-1BE9-72CF-B804-CBD353A9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D3048-190F-9A5D-651C-B37DEF2B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5D933-0297-7DD4-D20A-EC029F49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5B6C2-EB9F-1E04-C393-B43101D6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D037-9FF0-3B9E-8366-A068E5AA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1817-CDCE-242C-6936-360F77C6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76298-769F-CC6B-6A31-B39824A1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584ED-AE61-5025-328D-E18FC776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71754-ACC0-A428-5AF2-AB8B7C8C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2F-B497-5DCB-EEF0-711550D9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42D2-E6D2-2899-B000-5981CDF3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BE5C3-4B78-CC15-E2A4-E309E66DC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81473-D819-7462-8F08-7288012E5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03B24-4867-8CCE-B51D-C2BDF73E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EE49B-94F5-2A87-35DF-04BC51C5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2418A-90D3-903E-73F7-E5E535D6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129B5-6622-76CF-324A-F2D38CA0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0EA9A-8FC4-EF1D-C88E-91515454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A8AE-F399-A42C-2816-333602475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1273-AD2F-4D17-852D-290CF5C3F03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B5AE-9CF9-4186-6F4B-AB2B8D1FB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F6DD-D248-31CF-738D-DFD96E46E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8264-4EFE-4FFB-8C26-95C1368A1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2.xml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customXml" Target="../ink/ink4.xml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5" Type="http://schemas.openxmlformats.org/officeDocument/2006/relationships/image" Target="../media/image4.png"/><Relationship Id="rId15" Type="http://schemas.openxmlformats.org/officeDocument/2006/relationships/customXml" Target="../ink/ink3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9A03C3C-9051-462B-82D2-ED9D1AE9D68E}"/>
              </a:ext>
            </a:extLst>
          </p:cNvPr>
          <p:cNvSpPr/>
          <p:nvPr/>
        </p:nvSpPr>
        <p:spPr>
          <a:xfrm rot="16200000">
            <a:off x="3854241" y="2287818"/>
            <a:ext cx="3541422" cy="646547"/>
          </a:xfrm>
          <a:prstGeom prst="homePlat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69354031-3636-AF47-E232-AB971B90AFCA}"/>
              </a:ext>
            </a:extLst>
          </p:cNvPr>
          <p:cNvSpPr/>
          <p:nvPr/>
        </p:nvSpPr>
        <p:spPr>
          <a:xfrm rot="1766860">
            <a:off x="2640057" y="3424351"/>
            <a:ext cx="4963013" cy="739765"/>
          </a:xfrm>
          <a:prstGeom prst="homePlat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4EFE127-95DF-41D0-6F40-7BB6D75B45C7}"/>
              </a:ext>
            </a:extLst>
          </p:cNvPr>
          <p:cNvSpPr/>
          <p:nvPr/>
        </p:nvSpPr>
        <p:spPr>
          <a:xfrm>
            <a:off x="2660074" y="2724728"/>
            <a:ext cx="4922981" cy="443346"/>
          </a:xfrm>
          <a:prstGeom prst="homePlat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88F2C99-663F-9C78-D8EA-A8AF9B8CC3B7}"/>
              </a:ext>
            </a:extLst>
          </p:cNvPr>
          <p:cNvSpPr/>
          <p:nvPr/>
        </p:nvSpPr>
        <p:spPr>
          <a:xfrm rot="5400000">
            <a:off x="1879597" y="3791528"/>
            <a:ext cx="2946402" cy="646545"/>
          </a:xfrm>
          <a:prstGeom prst="homePlat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2C491F-EBF2-A9B5-9BBE-6795002AC479}"/>
              </a:ext>
            </a:extLst>
          </p:cNvPr>
          <p:cNvGraphicFramePr>
            <a:graphicFrameLocks noGrp="1"/>
          </p:cNvGraphicFramePr>
          <p:nvPr/>
        </p:nvGraphicFramePr>
        <p:xfrm>
          <a:off x="943002" y="1039742"/>
          <a:ext cx="5744126" cy="351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637">
                  <a:extLst>
                    <a:ext uri="{9D8B030D-6E8A-4147-A177-3AD203B41FA5}">
                      <a16:colId xmlns:a16="http://schemas.microsoft.com/office/drawing/2014/main" val="468480125"/>
                    </a:ext>
                  </a:extLst>
                </a:gridCol>
                <a:gridCol w="720653">
                  <a:extLst>
                    <a:ext uri="{9D8B030D-6E8A-4147-A177-3AD203B41FA5}">
                      <a16:colId xmlns:a16="http://schemas.microsoft.com/office/drawing/2014/main" val="2320165570"/>
                    </a:ext>
                  </a:extLst>
                </a:gridCol>
                <a:gridCol w="2272177">
                  <a:extLst>
                    <a:ext uri="{9D8B030D-6E8A-4147-A177-3AD203B41FA5}">
                      <a16:colId xmlns:a16="http://schemas.microsoft.com/office/drawing/2014/main" val="1747161177"/>
                    </a:ext>
                  </a:extLst>
                </a:gridCol>
                <a:gridCol w="2201659">
                  <a:extLst>
                    <a:ext uri="{9D8B030D-6E8A-4147-A177-3AD203B41FA5}">
                      <a16:colId xmlns:a16="http://schemas.microsoft.com/office/drawing/2014/main" val="3123010137"/>
                    </a:ext>
                  </a:extLst>
                </a:gridCol>
              </a:tblGrid>
              <a:tr h="517556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728155"/>
                  </a:ext>
                </a:extLst>
              </a:tr>
              <a:tr h="576302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4ABCC"/>
                          </a:solidFill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ED03ED"/>
                          </a:solidFill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045552"/>
                  </a:ext>
                </a:extLst>
              </a:tr>
              <a:tr h="1107517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Predicted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4ABCC"/>
                          </a:solidFill>
                        </a:rPr>
                        <a:t>Positive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 Positive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</a:t>
                      </a:r>
                      <a:r>
                        <a:rPr lang="en-US" sz="2400" b="1" kern="1200" dirty="0">
                          <a:solidFill>
                            <a:srgbClr val="04ABCC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 Positive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400" b="1" kern="1200" dirty="0">
                          <a:solidFill>
                            <a:srgbClr val="04ABCC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612118"/>
                  </a:ext>
                </a:extLst>
              </a:tr>
              <a:tr h="1316365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ED03ED"/>
                          </a:solidFill>
                        </a:rPr>
                        <a:t>Negative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 Negative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400" b="1" dirty="0">
                          <a:solidFill>
                            <a:srgbClr val="ED03ED"/>
                          </a:solidFill>
                        </a:rPr>
                        <a:t>N</a:t>
                      </a:r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 Negative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</a:t>
                      </a:r>
                      <a:r>
                        <a:rPr lang="en-US" sz="2400" b="1" dirty="0">
                          <a:solidFill>
                            <a:srgbClr val="ED03ED"/>
                          </a:solidFill>
                        </a:rPr>
                        <a:t>N</a:t>
                      </a:r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344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F48EED-C93B-3F5C-F3CB-1F2ACF32754B}"/>
                  </a:ext>
                </a:extLst>
              </p:cNvPr>
              <p:cNvSpPr txBox="1"/>
              <p:nvPr/>
            </p:nvSpPr>
            <p:spPr>
              <a:xfrm>
                <a:off x="7651196" y="2580945"/>
                <a:ext cx="2768835" cy="686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4ABCC"/>
                              </a:solidFill>
                            </a:rPr>
                            <m:t>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4ABCC"/>
                              </a:solidFill>
                            </a:rPr>
                            <m:t>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FF000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4ABCC"/>
                              </a:solidFill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F48EED-C93B-3F5C-F3CB-1F2ACF327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96" y="2580945"/>
                <a:ext cx="2768835" cy="686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B19127-0BF7-E85D-5129-3BD2D07C6AD4}"/>
                  </a:ext>
                </a:extLst>
              </p:cNvPr>
              <p:cNvSpPr txBox="1"/>
              <p:nvPr/>
            </p:nvSpPr>
            <p:spPr>
              <a:xfrm>
                <a:off x="6805864" y="2721826"/>
                <a:ext cx="8906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4CC5E"/>
                          </a:solidFill>
                          <a:latin typeface="Cambria Math" panose="02040503050406030204" pitchFamily="18" charset="0"/>
                        </a:rPr>
                        <m:t>𝑷𝒓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B19127-0BF7-E85D-5129-3BD2D07C6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64" y="2721826"/>
                <a:ext cx="89063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874F91-5363-875E-F657-C5E36ACCCA56}"/>
                  </a:ext>
                </a:extLst>
              </p:cNvPr>
              <p:cNvSpPr txBox="1"/>
              <p:nvPr/>
            </p:nvSpPr>
            <p:spPr>
              <a:xfrm rot="1793344">
                <a:off x="6413373" y="4558975"/>
                <a:ext cx="8906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𝑨𝑪𝑪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874F91-5363-875E-F657-C5E36ACCC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3344">
                <a:off x="6413373" y="4558975"/>
                <a:ext cx="8906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CE92B6-ECA6-EF15-5634-B9FBB65713A4}"/>
                  </a:ext>
                </a:extLst>
              </p:cNvPr>
              <p:cNvSpPr txBox="1"/>
              <p:nvPr/>
            </p:nvSpPr>
            <p:spPr>
              <a:xfrm>
                <a:off x="7279593" y="4213701"/>
                <a:ext cx="4267194" cy="687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4ABCC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04ABCC"/>
                              </a:solidFill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ED03ED"/>
                              </a:solidFill>
                            </a:rPr>
                            <m:t>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4ABCC"/>
                              </a:solidFill>
                            </a:rPr>
                            <m:t>P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ED03ED"/>
                              </a:solidFill>
                            </a:rPr>
                            <m:t>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FF000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4ABCC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400" b="1" i="0" dirty="0" smtClean="0">
                              <a:solidFill>
                                <a:srgbClr val="04ABCC"/>
                              </a:solidFill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FF000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ED03ED"/>
                              </a:solidFill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CE92B6-ECA6-EF15-5634-B9FBB6571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593" y="4213701"/>
                <a:ext cx="4267194" cy="687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508BF9-0D29-DCCE-A3A9-FCBE6A7B6FA1}"/>
                  </a:ext>
                </a:extLst>
              </p:cNvPr>
              <p:cNvSpPr txBox="1"/>
              <p:nvPr/>
            </p:nvSpPr>
            <p:spPr>
              <a:xfrm rot="5400000">
                <a:off x="3013508" y="4958249"/>
                <a:ext cx="6785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𝑹𝒄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508BF9-0D29-DCCE-A3A9-FCBE6A7B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13508" y="4958249"/>
                <a:ext cx="6785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BAA87C-9D4A-E730-FED1-C157748F061C}"/>
                  </a:ext>
                </a:extLst>
              </p:cNvPr>
              <p:cNvSpPr txBox="1"/>
              <p:nvPr/>
            </p:nvSpPr>
            <p:spPr>
              <a:xfrm>
                <a:off x="1818433" y="5757761"/>
                <a:ext cx="2359749" cy="686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4ABCC"/>
                              </a:solidFill>
                            </a:rPr>
                            <m:t>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4ABCC"/>
                              </a:solidFill>
                            </a:rPr>
                            <m:t>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FF000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ED03ED"/>
                              </a:solidFill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BAA87C-9D4A-E730-FED1-C157748F0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33" y="5757761"/>
                <a:ext cx="2359749" cy="686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D5F51A-3063-7530-EA1E-04AB13EBF1D1}"/>
                  </a:ext>
                </a:extLst>
              </p:cNvPr>
              <p:cNvSpPr txBox="1"/>
              <p:nvPr/>
            </p:nvSpPr>
            <p:spPr>
              <a:xfrm>
                <a:off x="5301678" y="975095"/>
                <a:ext cx="49876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𝒔𝒑𝒄</m:t>
                      </m:r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D5F51A-3063-7530-EA1E-04AB13EB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78" y="975095"/>
                <a:ext cx="498764" cy="400110"/>
              </a:xfrm>
              <a:prstGeom prst="rect">
                <a:avLst/>
              </a:prstGeom>
              <a:blipFill>
                <a:blip r:embed="rId8"/>
                <a:stretch>
                  <a:fillRect l="-1220" r="-19512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157015-BE3D-23AA-68E7-783968186EB8}"/>
                  </a:ext>
                </a:extLst>
              </p:cNvPr>
              <p:cNvSpPr txBox="1"/>
              <p:nvPr/>
            </p:nvSpPr>
            <p:spPr>
              <a:xfrm>
                <a:off x="6890214" y="715408"/>
                <a:ext cx="2061462" cy="687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𝒔𝒑𝒄</m:t>
                      </m:r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ED03ED"/>
                              </a:solidFill>
                            </a:rPr>
                            <m:t>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00B05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400" b="1" dirty="0" smtClean="0">
                              <a:solidFill>
                                <a:srgbClr val="ED03ED"/>
                              </a:solidFill>
                            </a:rPr>
                            <m:t>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FF0000"/>
                              </a:solidFill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4ABCC"/>
                              </a:solidFill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157015-BE3D-23AA-68E7-783968186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214" y="715408"/>
                <a:ext cx="2061462" cy="687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D0F15A-A433-8823-4507-9699B5E0844A}"/>
              </a:ext>
            </a:extLst>
          </p:cNvPr>
          <p:cNvSpPr txBox="1"/>
          <p:nvPr/>
        </p:nvSpPr>
        <p:spPr>
          <a:xfrm>
            <a:off x="5800442" y="369830"/>
            <a:ext cx="42025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𝑆𝑝𝑒𝑐𝑖𝑓𝑖𝑐𝑖𝑡𝑦(𝑇𝑟𝑢𝑒 𝑛𝑒𝑔𝑎𝑡𝑖𝑣𝑒 𝑟𝑎𝑡𝑒)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E4CCF3-97DD-E7A6-B5C8-D773BC89A79A}"/>
                  </a:ext>
                </a:extLst>
              </p:cNvPr>
              <p:cNvSpPr txBox="1"/>
              <p:nvPr/>
            </p:nvSpPr>
            <p:spPr>
              <a:xfrm>
                <a:off x="4919286" y="5543387"/>
                <a:ext cx="6189067" cy="948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𝑯𝒂𝒓𝒎𝒐𝒏𝒊𝒄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𝑴𝒆𝒂𝒏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𝑷𝑹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i="0" dirty="0" smtClean="0">
                              <a:solidFill>
                                <a:srgbClr val="00B050"/>
                              </a:solidFill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ED03E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b="1" i="1" dirty="0" smtClean="0">
                                      <a:solidFill>
                                        <a:srgbClr val="ED03E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 smtClean="0">
                                      <a:solidFill>
                                        <a:srgbClr val="ED03ED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𝑹𝑪</m:t>
                                  </m:r>
                                </m:den>
                              </m:f>
                              <m:r>
                                <a:rPr lang="en-US" b="1" i="1" dirty="0" smtClean="0">
                                  <a:solidFill>
                                    <a:srgbClr val="ED03ED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1" i="1" dirty="0" smtClean="0">
                                      <a:solidFill>
                                        <a:srgbClr val="ED03E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 smtClean="0">
                                      <a:solidFill>
                                        <a:srgbClr val="ED03ED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𝑷𝑹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ED03ED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b="1" i="1" dirty="0" smtClean="0">
                          <a:solidFill>
                            <a:srgbClr val="04AB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4AB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dirty="0" smtClean="0">
                              <a:solidFill>
                                <a:srgbClr val="04ABCC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𝑷𝑹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4ABCC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𝑷𝑹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E4CCF3-97DD-E7A6-B5C8-D773BC89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86" y="5543387"/>
                <a:ext cx="6189067" cy="9484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5217D70-98B6-BFC9-C49B-320DBF33B466}"/>
                  </a:ext>
                </a:extLst>
              </p14:cNvPr>
              <p14:cNvContentPartPr/>
              <p14:nvPr/>
            </p14:nvContentPartPr>
            <p14:xfrm>
              <a:off x="5151687" y="3121680"/>
              <a:ext cx="2044440" cy="2483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5217D70-98B6-BFC9-C49B-320DBF33B46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45567" y="3115560"/>
                <a:ext cx="2056680" cy="24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14B4B51-C44D-D55D-8870-B3484AD5F2E3}"/>
                  </a:ext>
                </a:extLst>
              </p14:cNvPr>
              <p14:cNvContentPartPr/>
              <p14:nvPr/>
            </p14:nvContentPartPr>
            <p14:xfrm>
              <a:off x="3569487" y="5041920"/>
              <a:ext cx="1584360" cy="573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14B4B51-C44D-D55D-8870-B3484AD5F2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3367" y="5035800"/>
                <a:ext cx="1596600" cy="58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E98D9D5-2965-D06F-CF80-926E95425A9F}"/>
              </a:ext>
            </a:extLst>
          </p:cNvPr>
          <p:cNvGrpSpPr/>
          <p:nvPr/>
        </p:nvGrpSpPr>
        <p:grpSpPr>
          <a:xfrm>
            <a:off x="4868007" y="5381760"/>
            <a:ext cx="375480" cy="243360"/>
            <a:chOff x="4868007" y="5381760"/>
            <a:chExt cx="37548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E868E7-AFD1-E7A0-8A63-D9C57E62E7BB}"/>
                    </a:ext>
                  </a:extLst>
                </p14:cNvPr>
                <p14:cNvContentPartPr/>
                <p14:nvPr/>
              </p14:nvContentPartPr>
              <p14:xfrm>
                <a:off x="5153487" y="5381760"/>
                <a:ext cx="90000" cy="24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E868E7-AFD1-E7A0-8A63-D9C57E62E7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47367" y="5375640"/>
                  <a:ext cx="102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2955FA-2E96-A211-2415-64FABDB11788}"/>
                    </a:ext>
                  </a:extLst>
                </p14:cNvPr>
                <p14:cNvContentPartPr/>
                <p14:nvPr/>
              </p14:nvContentPartPr>
              <p14:xfrm>
                <a:off x="4868007" y="5463480"/>
                <a:ext cx="304200" cy="15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2955FA-2E96-A211-2415-64FABDB117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61887" y="5457360"/>
                  <a:ext cx="31644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96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57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Faridi</dc:creator>
  <cp:lastModifiedBy>Masoud Faridi</cp:lastModifiedBy>
  <cp:revision>9</cp:revision>
  <dcterms:created xsi:type="dcterms:W3CDTF">2024-05-07T07:32:58Z</dcterms:created>
  <dcterms:modified xsi:type="dcterms:W3CDTF">2024-10-09T03:39:23Z</dcterms:modified>
</cp:coreProperties>
</file>