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7" r:id="rId5"/>
    <p:sldId id="262" r:id="rId6"/>
    <p:sldId id="264" r:id="rId7"/>
    <p:sldId id="263" r:id="rId8"/>
    <p:sldId id="265" r:id="rId9"/>
    <p:sldId id="268" r:id="rId10"/>
    <p:sldId id="270" r:id="rId11"/>
    <p:sldId id="271" r:id="rId12"/>
    <p:sldId id="269" r:id="rId13"/>
    <p:sldId id="272" r:id="rId14"/>
    <p:sldId id="273" r:id="rId15"/>
    <p:sldId id="274" r:id="rId16"/>
    <p:sldId id="281" r:id="rId17"/>
    <p:sldId id="275" r:id="rId18"/>
    <p:sldId id="277" r:id="rId19"/>
    <p:sldId id="279" r:id="rId20"/>
    <p:sldId id="278" r:id="rId21"/>
    <p:sldId id="280" r:id="rId22"/>
    <p:sldId id="276" r:id="rId23"/>
    <p:sldId id="285" r:id="rId24"/>
    <p:sldId id="258" r:id="rId25"/>
    <p:sldId id="282" r:id="rId26"/>
    <p:sldId id="286" r:id="rId27"/>
    <p:sldId id="289" r:id="rId28"/>
    <p:sldId id="284" r:id="rId29"/>
    <p:sldId id="287" r:id="rId30"/>
    <p:sldId id="288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8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13" Type="http://schemas.openxmlformats.org/officeDocument/2006/relationships/image" Target="../media/image43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42.svg"/><Relationship Id="rId2" Type="http://schemas.openxmlformats.org/officeDocument/2006/relationships/image" Target="../media/image32.svg"/><Relationship Id="rId16" Type="http://schemas.openxmlformats.org/officeDocument/2006/relationships/image" Target="../media/image46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5" Type="http://schemas.openxmlformats.org/officeDocument/2006/relationships/image" Target="../media/image45.png"/><Relationship Id="rId10" Type="http://schemas.openxmlformats.org/officeDocument/2006/relationships/image" Target="../media/image40.svg"/><Relationship Id="rId4" Type="http://schemas.openxmlformats.org/officeDocument/2006/relationships/image" Target="../media/image34.svg"/><Relationship Id="rId9" Type="http://schemas.openxmlformats.org/officeDocument/2006/relationships/image" Target="../media/image39.png"/><Relationship Id="rId14" Type="http://schemas.openxmlformats.org/officeDocument/2006/relationships/image" Target="../media/image4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13" Type="http://schemas.openxmlformats.org/officeDocument/2006/relationships/image" Target="../media/image43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42.svg"/><Relationship Id="rId2" Type="http://schemas.openxmlformats.org/officeDocument/2006/relationships/image" Target="../media/image32.svg"/><Relationship Id="rId16" Type="http://schemas.openxmlformats.org/officeDocument/2006/relationships/image" Target="../media/image46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5" Type="http://schemas.openxmlformats.org/officeDocument/2006/relationships/image" Target="../media/image45.png"/><Relationship Id="rId10" Type="http://schemas.openxmlformats.org/officeDocument/2006/relationships/image" Target="../media/image40.svg"/><Relationship Id="rId4" Type="http://schemas.openxmlformats.org/officeDocument/2006/relationships/image" Target="../media/image34.svg"/><Relationship Id="rId9" Type="http://schemas.openxmlformats.org/officeDocument/2006/relationships/image" Target="../media/image39.png"/><Relationship Id="rId14" Type="http://schemas.openxmlformats.org/officeDocument/2006/relationships/image" Target="../media/image4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413C03-E804-4B14-BE59-33A1683AC7D6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D0AD5A0-23BD-420F-82C5-C7EB3F8CD97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Language Modeling </a:t>
          </a:r>
        </a:p>
      </dgm:t>
    </dgm:pt>
    <dgm:pt modelId="{62B16B1C-4181-4FD3-A621-796EBC95DE2B}" type="parTrans" cxnId="{BBA984EE-0B93-4287-A973-510203E23A51}">
      <dgm:prSet/>
      <dgm:spPr/>
      <dgm:t>
        <a:bodyPr/>
        <a:lstStyle/>
        <a:p>
          <a:endParaRPr lang="en-US"/>
        </a:p>
      </dgm:t>
    </dgm:pt>
    <dgm:pt modelId="{295A676E-CAD2-48D8-B3F6-97741A57C8C9}" type="sibTrans" cxnId="{BBA984EE-0B93-4287-A973-510203E23A51}">
      <dgm:prSet/>
      <dgm:spPr/>
      <dgm:t>
        <a:bodyPr/>
        <a:lstStyle/>
        <a:p>
          <a:endParaRPr lang="en-US"/>
        </a:p>
      </dgm:t>
    </dgm:pt>
    <dgm:pt modelId="{5A68D862-9329-4724-8AD4-28E8EA0260C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Machine Translation </a:t>
          </a:r>
        </a:p>
      </dgm:t>
    </dgm:pt>
    <dgm:pt modelId="{4FD13690-7D0E-4528-A02C-D06C9007B459}" type="parTrans" cxnId="{3EB71A79-351D-4DE4-8E66-7A6184CD7315}">
      <dgm:prSet/>
      <dgm:spPr/>
      <dgm:t>
        <a:bodyPr/>
        <a:lstStyle/>
        <a:p>
          <a:endParaRPr lang="en-US"/>
        </a:p>
      </dgm:t>
    </dgm:pt>
    <dgm:pt modelId="{78930682-4EAC-40CC-85E7-893DDD5FE087}" type="sibTrans" cxnId="{3EB71A79-351D-4DE4-8E66-7A6184CD7315}">
      <dgm:prSet/>
      <dgm:spPr/>
      <dgm:t>
        <a:bodyPr/>
        <a:lstStyle/>
        <a:p>
          <a:endParaRPr lang="en-US"/>
        </a:p>
      </dgm:t>
    </dgm:pt>
    <dgm:pt modelId="{1BB926BD-A6DC-4F05-A375-75F10DC91A8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Handwriting Recognition </a:t>
          </a:r>
        </a:p>
      </dgm:t>
    </dgm:pt>
    <dgm:pt modelId="{2B7629EA-3F8F-4249-B84C-619B5F8FD9EA}" type="parTrans" cxnId="{9A150514-479C-4F38-9360-0299B0D54292}">
      <dgm:prSet/>
      <dgm:spPr/>
      <dgm:t>
        <a:bodyPr/>
        <a:lstStyle/>
        <a:p>
          <a:endParaRPr lang="en-US"/>
        </a:p>
      </dgm:t>
    </dgm:pt>
    <dgm:pt modelId="{BC8FF13E-F46C-4B4C-B88E-C0BCD259AB17}" type="sibTrans" cxnId="{9A150514-479C-4F38-9360-0299B0D54292}">
      <dgm:prSet/>
      <dgm:spPr/>
      <dgm:t>
        <a:bodyPr/>
        <a:lstStyle/>
        <a:p>
          <a:endParaRPr lang="en-US"/>
        </a:p>
      </dgm:t>
    </dgm:pt>
    <dgm:pt modelId="{B89574C9-9A94-48F8-B469-38583F6DB5A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Image Captioning </a:t>
          </a:r>
        </a:p>
      </dgm:t>
    </dgm:pt>
    <dgm:pt modelId="{1F821D81-CC2B-4E14-B1D4-A03C02CAAAED}" type="parTrans" cxnId="{8C2DB108-E6E3-4D04-A1A9-71DD47718B67}">
      <dgm:prSet/>
      <dgm:spPr/>
      <dgm:t>
        <a:bodyPr/>
        <a:lstStyle/>
        <a:p>
          <a:endParaRPr lang="en-US"/>
        </a:p>
      </dgm:t>
    </dgm:pt>
    <dgm:pt modelId="{F98CF2B7-6517-42D7-BCE6-23335E4BD45E}" type="sibTrans" cxnId="{8C2DB108-E6E3-4D04-A1A9-71DD47718B67}">
      <dgm:prSet/>
      <dgm:spPr/>
      <dgm:t>
        <a:bodyPr/>
        <a:lstStyle/>
        <a:p>
          <a:endParaRPr lang="en-US"/>
        </a:p>
      </dgm:t>
    </dgm:pt>
    <dgm:pt modelId="{AC96377C-D2B3-40C0-8CE6-D08787A6CC7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Chatbots</a:t>
          </a:r>
        </a:p>
      </dgm:t>
    </dgm:pt>
    <dgm:pt modelId="{A152DA81-E2B4-4819-B824-510FDEF72172}" type="parTrans" cxnId="{E071CA9F-C601-41F5-B9EE-CD9BD934AFFC}">
      <dgm:prSet/>
      <dgm:spPr/>
      <dgm:t>
        <a:bodyPr/>
        <a:lstStyle/>
        <a:p>
          <a:endParaRPr lang="en-US"/>
        </a:p>
      </dgm:t>
    </dgm:pt>
    <dgm:pt modelId="{2F73B308-A160-4F72-8260-EC54D91CD28B}" type="sibTrans" cxnId="{E071CA9F-C601-41F5-B9EE-CD9BD934AFFC}">
      <dgm:prSet/>
      <dgm:spPr/>
      <dgm:t>
        <a:bodyPr/>
        <a:lstStyle/>
        <a:p>
          <a:endParaRPr lang="en-US"/>
        </a:p>
      </dgm:t>
    </dgm:pt>
    <dgm:pt modelId="{9152C616-3230-4454-80BE-92147C57C60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Image Generation </a:t>
          </a:r>
        </a:p>
      </dgm:t>
    </dgm:pt>
    <dgm:pt modelId="{D00EDD39-F70E-424C-B102-18937A356EF0}" type="parTrans" cxnId="{692EB6BC-2CD7-42B8-98B9-F5278A808E58}">
      <dgm:prSet/>
      <dgm:spPr/>
      <dgm:t>
        <a:bodyPr/>
        <a:lstStyle/>
        <a:p>
          <a:endParaRPr lang="en-US"/>
        </a:p>
      </dgm:t>
    </dgm:pt>
    <dgm:pt modelId="{AF5066AD-5EB0-4251-A00C-8193C7FA1DF9}" type="sibTrans" cxnId="{692EB6BC-2CD7-42B8-98B9-F5278A808E58}">
      <dgm:prSet/>
      <dgm:spPr/>
      <dgm:t>
        <a:bodyPr/>
        <a:lstStyle/>
        <a:p>
          <a:endParaRPr lang="en-US"/>
        </a:p>
      </dgm:t>
    </dgm:pt>
    <dgm:pt modelId="{93274C33-6207-4655-BED7-95C08C6C04E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Text Generation </a:t>
          </a:r>
        </a:p>
      </dgm:t>
    </dgm:pt>
    <dgm:pt modelId="{CB33CFE1-B714-4286-AED0-98B54DCCB2BE}" type="parTrans" cxnId="{7911340D-05E7-409D-A798-453E06F0850A}">
      <dgm:prSet/>
      <dgm:spPr/>
      <dgm:t>
        <a:bodyPr/>
        <a:lstStyle/>
        <a:p>
          <a:endParaRPr lang="en-US"/>
        </a:p>
      </dgm:t>
    </dgm:pt>
    <dgm:pt modelId="{ACB24926-215A-4E3B-9584-CF4086DCDA5E}" type="sibTrans" cxnId="{7911340D-05E7-409D-A798-453E06F0850A}">
      <dgm:prSet/>
      <dgm:spPr/>
      <dgm:t>
        <a:bodyPr/>
        <a:lstStyle/>
        <a:p>
          <a:endParaRPr lang="en-US"/>
        </a:p>
      </dgm:t>
    </dgm:pt>
    <dgm:pt modelId="{4121B8AA-221C-462A-8CBC-A2C31625292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Speech Synthesis </a:t>
          </a:r>
        </a:p>
      </dgm:t>
    </dgm:pt>
    <dgm:pt modelId="{F7A0B27B-C3B0-4430-B28E-D37DA9616480}" type="parTrans" cxnId="{70A2F642-7FE3-4BB7-9177-CE67D6B3813B}">
      <dgm:prSet/>
      <dgm:spPr/>
      <dgm:t>
        <a:bodyPr/>
        <a:lstStyle/>
        <a:p>
          <a:endParaRPr lang="en-US"/>
        </a:p>
      </dgm:t>
    </dgm:pt>
    <dgm:pt modelId="{BAC38FF3-A0EE-4836-9794-23EB5B36B0F7}" type="sibTrans" cxnId="{70A2F642-7FE3-4BB7-9177-CE67D6B3813B}">
      <dgm:prSet/>
      <dgm:spPr/>
      <dgm:t>
        <a:bodyPr/>
        <a:lstStyle/>
        <a:p>
          <a:endParaRPr lang="en-US"/>
        </a:p>
      </dgm:t>
    </dgm:pt>
    <dgm:pt modelId="{F07B6E61-53B5-450D-A87C-C0AFD0409C7E}" type="pres">
      <dgm:prSet presAssocID="{68413C03-E804-4B14-BE59-33A1683AC7D6}" presName="root" presStyleCnt="0">
        <dgm:presLayoutVars>
          <dgm:dir/>
          <dgm:resizeHandles val="exact"/>
        </dgm:presLayoutVars>
      </dgm:prSet>
      <dgm:spPr/>
    </dgm:pt>
    <dgm:pt modelId="{ED5FFBDF-3403-4F7F-905F-549F23D53027}" type="pres">
      <dgm:prSet presAssocID="{5D0AD5A0-23BD-420F-82C5-C7EB3F8CD97B}" presName="compNode" presStyleCnt="0"/>
      <dgm:spPr/>
    </dgm:pt>
    <dgm:pt modelId="{007F4782-329D-4FF1-8B5B-B2269A07B3B3}" type="pres">
      <dgm:prSet presAssocID="{5D0AD5A0-23BD-420F-82C5-C7EB3F8CD97B}" presName="iconBgRect" presStyleLbl="bgShp" presStyleIdx="0" presStyleCnt="8"/>
      <dgm:spPr/>
    </dgm:pt>
    <dgm:pt modelId="{56B138C7-4A36-4EC8-A4B6-AFFBFA282E7D}" type="pres">
      <dgm:prSet presAssocID="{5D0AD5A0-23BD-420F-82C5-C7EB3F8CD97B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BD5126B6-139D-488F-89C1-8F287E91AD3C}" type="pres">
      <dgm:prSet presAssocID="{5D0AD5A0-23BD-420F-82C5-C7EB3F8CD97B}" presName="spaceRect" presStyleCnt="0"/>
      <dgm:spPr/>
    </dgm:pt>
    <dgm:pt modelId="{C93A91E9-CE16-4AE1-B0B6-F8D1711B2A0E}" type="pres">
      <dgm:prSet presAssocID="{5D0AD5A0-23BD-420F-82C5-C7EB3F8CD97B}" presName="textRect" presStyleLbl="revTx" presStyleIdx="0" presStyleCnt="8">
        <dgm:presLayoutVars>
          <dgm:chMax val="1"/>
          <dgm:chPref val="1"/>
        </dgm:presLayoutVars>
      </dgm:prSet>
      <dgm:spPr/>
    </dgm:pt>
    <dgm:pt modelId="{3045E202-FBC4-4AD3-8117-55EE814AF074}" type="pres">
      <dgm:prSet presAssocID="{295A676E-CAD2-48D8-B3F6-97741A57C8C9}" presName="sibTrans" presStyleCnt="0"/>
      <dgm:spPr/>
    </dgm:pt>
    <dgm:pt modelId="{B567729F-9523-40CF-BD94-9483E4976359}" type="pres">
      <dgm:prSet presAssocID="{5A68D862-9329-4724-8AD4-28E8EA0260CA}" presName="compNode" presStyleCnt="0"/>
      <dgm:spPr/>
    </dgm:pt>
    <dgm:pt modelId="{10614843-7282-4644-959A-E299909732DD}" type="pres">
      <dgm:prSet presAssocID="{5A68D862-9329-4724-8AD4-28E8EA0260CA}" presName="iconBgRect" presStyleLbl="bgShp" presStyleIdx="1" presStyleCnt="8"/>
      <dgm:spPr/>
    </dgm:pt>
    <dgm:pt modelId="{55FF447B-A41A-41CE-B520-719022E3ABDF}" type="pres">
      <dgm:prSet presAssocID="{5A68D862-9329-4724-8AD4-28E8EA0260CA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D00835F2-C26A-40B2-AA73-BCF2C4BB87EC}" type="pres">
      <dgm:prSet presAssocID="{5A68D862-9329-4724-8AD4-28E8EA0260CA}" presName="spaceRect" presStyleCnt="0"/>
      <dgm:spPr/>
    </dgm:pt>
    <dgm:pt modelId="{3FD756A9-8557-44C5-96FE-1A8DFFE44987}" type="pres">
      <dgm:prSet presAssocID="{5A68D862-9329-4724-8AD4-28E8EA0260CA}" presName="textRect" presStyleLbl="revTx" presStyleIdx="1" presStyleCnt="8">
        <dgm:presLayoutVars>
          <dgm:chMax val="1"/>
          <dgm:chPref val="1"/>
        </dgm:presLayoutVars>
      </dgm:prSet>
      <dgm:spPr/>
    </dgm:pt>
    <dgm:pt modelId="{8CAD6079-284F-4434-8CD7-1DFABD19C78A}" type="pres">
      <dgm:prSet presAssocID="{78930682-4EAC-40CC-85E7-893DDD5FE087}" presName="sibTrans" presStyleCnt="0"/>
      <dgm:spPr/>
    </dgm:pt>
    <dgm:pt modelId="{840039A9-D51C-4C44-9AB9-206B6D1A8B77}" type="pres">
      <dgm:prSet presAssocID="{1BB926BD-A6DC-4F05-A375-75F10DC91A86}" presName="compNode" presStyleCnt="0"/>
      <dgm:spPr/>
    </dgm:pt>
    <dgm:pt modelId="{C5FB5F40-C0ED-46E1-A811-1A2EDD723B6E}" type="pres">
      <dgm:prSet presAssocID="{1BB926BD-A6DC-4F05-A375-75F10DC91A86}" presName="iconBgRect" presStyleLbl="bgShp" presStyleIdx="2" presStyleCnt="8"/>
      <dgm:spPr/>
    </dgm:pt>
    <dgm:pt modelId="{382F7A5A-27AD-487D-BDFC-5BBD10AD15DB}" type="pres">
      <dgm:prSet presAssocID="{1BB926BD-A6DC-4F05-A375-75F10DC91A86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55DA2F28-7D52-43D3-8004-EF5EF89DCE3E}" type="pres">
      <dgm:prSet presAssocID="{1BB926BD-A6DC-4F05-A375-75F10DC91A86}" presName="spaceRect" presStyleCnt="0"/>
      <dgm:spPr/>
    </dgm:pt>
    <dgm:pt modelId="{FAE8B517-7252-443A-B116-72874F443AB8}" type="pres">
      <dgm:prSet presAssocID="{1BB926BD-A6DC-4F05-A375-75F10DC91A86}" presName="textRect" presStyleLbl="revTx" presStyleIdx="2" presStyleCnt="8">
        <dgm:presLayoutVars>
          <dgm:chMax val="1"/>
          <dgm:chPref val="1"/>
        </dgm:presLayoutVars>
      </dgm:prSet>
      <dgm:spPr/>
    </dgm:pt>
    <dgm:pt modelId="{164E65F6-893D-4C21-8B2D-23082E635966}" type="pres">
      <dgm:prSet presAssocID="{BC8FF13E-F46C-4B4C-B88E-C0BCD259AB17}" presName="sibTrans" presStyleCnt="0"/>
      <dgm:spPr/>
    </dgm:pt>
    <dgm:pt modelId="{85AB582B-B332-4CAF-9344-89831C822B9F}" type="pres">
      <dgm:prSet presAssocID="{B89574C9-9A94-48F8-B469-38583F6DB5A8}" presName="compNode" presStyleCnt="0"/>
      <dgm:spPr/>
    </dgm:pt>
    <dgm:pt modelId="{8DA7AF2A-BE01-4708-81C0-61D0E4B11D20}" type="pres">
      <dgm:prSet presAssocID="{B89574C9-9A94-48F8-B469-38583F6DB5A8}" presName="iconBgRect" presStyleLbl="bgShp" presStyleIdx="3" presStyleCnt="8"/>
      <dgm:spPr/>
    </dgm:pt>
    <dgm:pt modelId="{1BE178F4-60EC-4DC9-A2C9-32C96FEF8650}" type="pres">
      <dgm:prSet presAssocID="{B89574C9-9A94-48F8-B469-38583F6DB5A8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35543FF3-FF9B-46E9-9E1A-BAF478237505}" type="pres">
      <dgm:prSet presAssocID="{B89574C9-9A94-48F8-B469-38583F6DB5A8}" presName="spaceRect" presStyleCnt="0"/>
      <dgm:spPr/>
    </dgm:pt>
    <dgm:pt modelId="{875F13B1-C2A1-4DBF-9890-FE973CE9834C}" type="pres">
      <dgm:prSet presAssocID="{B89574C9-9A94-48F8-B469-38583F6DB5A8}" presName="textRect" presStyleLbl="revTx" presStyleIdx="3" presStyleCnt="8">
        <dgm:presLayoutVars>
          <dgm:chMax val="1"/>
          <dgm:chPref val="1"/>
        </dgm:presLayoutVars>
      </dgm:prSet>
      <dgm:spPr/>
    </dgm:pt>
    <dgm:pt modelId="{BA5B1F6A-12C8-45E8-A053-E39114E4F8A8}" type="pres">
      <dgm:prSet presAssocID="{F98CF2B7-6517-42D7-BCE6-23335E4BD45E}" presName="sibTrans" presStyleCnt="0"/>
      <dgm:spPr/>
    </dgm:pt>
    <dgm:pt modelId="{6E1D2EB3-DE46-4232-BE4A-D1A7B8D76149}" type="pres">
      <dgm:prSet presAssocID="{AC96377C-D2B3-40C0-8CE6-D08787A6CC74}" presName="compNode" presStyleCnt="0"/>
      <dgm:spPr/>
    </dgm:pt>
    <dgm:pt modelId="{86106013-FB68-49BC-9EF4-D3C2B1689E86}" type="pres">
      <dgm:prSet presAssocID="{AC96377C-D2B3-40C0-8CE6-D08787A6CC74}" presName="iconBgRect" presStyleLbl="bgShp" presStyleIdx="4" presStyleCnt="8"/>
      <dgm:spPr/>
    </dgm:pt>
    <dgm:pt modelId="{525B3621-7054-4C82-A941-456F903B0DFA}" type="pres">
      <dgm:prSet presAssocID="{AC96377C-D2B3-40C0-8CE6-D08787A6CC74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at Bubble"/>
        </a:ext>
      </dgm:extLst>
    </dgm:pt>
    <dgm:pt modelId="{3B1048D2-8F0B-43AD-A1EF-43FEFC37B266}" type="pres">
      <dgm:prSet presAssocID="{AC96377C-D2B3-40C0-8CE6-D08787A6CC74}" presName="spaceRect" presStyleCnt="0"/>
      <dgm:spPr/>
    </dgm:pt>
    <dgm:pt modelId="{8A695CA7-595B-4D8C-B12E-D71F795F3A89}" type="pres">
      <dgm:prSet presAssocID="{AC96377C-D2B3-40C0-8CE6-D08787A6CC74}" presName="textRect" presStyleLbl="revTx" presStyleIdx="4" presStyleCnt="8">
        <dgm:presLayoutVars>
          <dgm:chMax val="1"/>
          <dgm:chPref val="1"/>
        </dgm:presLayoutVars>
      </dgm:prSet>
      <dgm:spPr/>
    </dgm:pt>
    <dgm:pt modelId="{0B9969A5-ECAC-44F3-91D4-5491F0BC40AF}" type="pres">
      <dgm:prSet presAssocID="{2F73B308-A160-4F72-8260-EC54D91CD28B}" presName="sibTrans" presStyleCnt="0"/>
      <dgm:spPr/>
    </dgm:pt>
    <dgm:pt modelId="{17FA01F2-F5B3-4944-BD3E-DF1E330F63B1}" type="pres">
      <dgm:prSet presAssocID="{9152C616-3230-4454-80BE-92147C57C600}" presName="compNode" presStyleCnt="0"/>
      <dgm:spPr/>
    </dgm:pt>
    <dgm:pt modelId="{49D75153-5B4A-4606-BF83-ABCBBA63036C}" type="pres">
      <dgm:prSet presAssocID="{9152C616-3230-4454-80BE-92147C57C600}" presName="iconBgRect" presStyleLbl="bgShp" presStyleIdx="5" presStyleCnt="8"/>
      <dgm:spPr/>
    </dgm:pt>
    <dgm:pt modelId="{3F477423-EC94-4B0E-B223-41B50764A9DD}" type="pres">
      <dgm:prSet presAssocID="{9152C616-3230-4454-80BE-92147C57C600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mera"/>
        </a:ext>
      </dgm:extLst>
    </dgm:pt>
    <dgm:pt modelId="{B064825C-3B32-4ECE-8D9C-8FED007B9DA6}" type="pres">
      <dgm:prSet presAssocID="{9152C616-3230-4454-80BE-92147C57C600}" presName="spaceRect" presStyleCnt="0"/>
      <dgm:spPr/>
    </dgm:pt>
    <dgm:pt modelId="{C743F30C-648F-47E7-B1FA-F83FF987D523}" type="pres">
      <dgm:prSet presAssocID="{9152C616-3230-4454-80BE-92147C57C600}" presName="textRect" presStyleLbl="revTx" presStyleIdx="5" presStyleCnt="8">
        <dgm:presLayoutVars>
          <dgm:chMax val="1"/>
          <dgm:chPref val="1"/>
        </dgm:presLayoutVars>
      </dgm:prSet>
      <dgm:spPr/>
    </dgm:pt>
    <dgm:pt modelId="{7EDD2ECC-A268-4511-A49A-F20D65A106D3}" type="pres">
      <dgm:prSet presAssocID="{AF5066AD-5EB0-4251-A00C-8193C7FA1DF9}" presName="sibTrans" presStyleCnt="0"/>
      <dgm:spPr/>
    </dgm:pt>
    <dgm:pt modelId="{95ADF142-CC5F-45B6-AA08-2DC5D7F2B338}" type="pres">
      <dgm:prSet presAssocID="{93274C33-6207-4655-BED7-95C08C6C04EE}" presName="compNode" presStyleCnt="0"/>
      <dgm:spPr/>
    </dgm:pt>
    <dgm:pt modelId="{2B8226AE-399D-4E86-A89D-683D5F173BBE}" type="pres">
      <dgm:prSet presAssocID="{93274C33-6207-4655-BED7-95C08C6C04EE}" presName="iconBgRect" presStyleLbl="bgShp" presStyleIdx="6" presStyleCnt="8"/>
      <dgm:spPr/>
    </dgm:pt>
    <dgm:pt modelId="{36A37A85-1CE6-48FB-A9B3-2418EEEA182B}" type="pres">
      <dgm:prSet presAssocID="{93274C33-6207-4655-BED7-95C08C6C04EE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9055E75B-E441-46C3-811F-868297073916}" type="pres">
      <dgm:prSet presAssocID="{93274C33-6207-4655-BED7-95C08C6C04EE}" presName="spaceRect" presStyleCnt="0"/>
      <dgm:spPr/>
    </dgm:pt>
    <dgm:pt modelId="{2E5DD893-516E-4937-9C1C-4ABB8DCB508B}" type="pres">
      <dgm:prSet presAssocID="{93274C33-6207-4655-BED7-95C08C6C04EE}" presName="textRect" presStyleLbl="revTx" presStyleIdx="6" presStyleCnt="8">
        <dgm:presLayoutVars>
          <dgm:chMax val="1"/>
          <dgm:chPref val="1"/>
        </dgm:presLayoutVars>
      </dgm:prSet>
      <dgm:spPr/>
    </dgm:pt>
    <dgm:pt modelId="{5D89F467-332C-47EB-9FD6-0B86AC7FC2FB}" type="pres">
      <dgm:prSet presAssocID="{ACB24926-215A-4E3B-9584-CF4086DCDA5E}" presName="sibTrans" presStyleCnt="0"/>
      <dgm:spPr/>
    </dgm:pt>
    <dgm:pt modelId="{37E37009-0517-4935-A30E-6BD4DD7DC52B}" type="pres">
      <dgm:prSet presAssocID="{4121B8AA-221C-462A-8CBC-A2C316252924}" presName="compNode" presStyleCnt="0"/>
      <dgm:spPr/>
    </dgm:pt>
    <dgm:pt modelId="{CC3FAD45-9B70-466E-99FB-C1C56295E66A}" type="pres">
      <dgm:prSet presAssocID="{4121B8AA-221C-462A-8CBC-A2C316252924}" presName="iconBgRect" presStyleLbl="bgShp" presStyleIdx="7" presStyleCnt="8"/>
      <dgm:spPr/>
    </dgm:pt>
    <dgm:pt modelId="{43D1AC2C-CF9A-49A1-B6C9-6D26C7AB692F}" type="pres">
      <dgm:prSet presAssocID="{4121B8AA-221C-462A-8CBC-A2C316252924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adio microphone"/>
        </a:ext>
      </dgm:extLst>
    </dgm:pt>
    <dgm:pt modelId="{DF576447-82B5-4260-BE64-D1A9B4738EA8}" type="pres">
      <dgm:prSet presAssocID="{4121B8AA-221C-462A-8CBC-A2C316252924}" presName="spaceRect" presStyleCnt="0"/>
      <dgm:spPr/>
    </dgm:pt>
    <dgm:pt modelId="{E47D2BB7-9744-4E4A-9BE3-DEFE554F5850}" type="pres">
      <dgm:prSet presAssocID="{4121B8AA-221C-462A-8CBC-A2C316252924}" presName="textRect" presStyleLbl="revTx" presStyleIdx="7" presStyleCnt="8">
        <dgm:presLayoutVars>
          <dgm:chMax val="1"/>
          <dgm:chPref val="1"/>
        </dgm:presLayoutVars>
      </dgm:prSet>
      <dgm:spPr/>
    </dgm:pt>
  </dgm:ptLst>
  <dgm:cxnLst>
    <dgm:cxn modelId="{B44C2F02-4369-4FB7-95D3-9C68AFFF232D}" type="presOf" srcId="{5D0AD5A0-23BD-420F-82C5-C7EB3F8CD97B}" destId="{C93A91E9-CE16-4AE1-B0B6-F8D1711B2A0E}" srcOrd="0" destOrd="0" presId="urn:microsoft.com/office/officeart/2018/5/layout/IconCircleLabelList"/>
    <dgm:cxn modelId="{8C2DB108-E6E3-4D04-A1A9-71DD47718B67}" srcId="{68413C03-E804-4B14-BE59-33A1683AC7D6}" destId="{B89574C9-9A94-48F8-B469-38583F6DB5A8}" srcOrd="3" destOrd="0" parTransId="{1F821D81-CC2B-4E14-B1D4-A03C02CAAAED}" sibTransId="{F98CF2B7-6517-42D7-BCE6-23335E4BD45E}"/>
    <dgm:cxn modelId="{7911340D-05E7-409D-A798-453E06F0850A}" srcId="{68413C03-E804-4B14-BE59-33A1683AC7D6}" destId="{93274C33-6207-4655-BED7-95C08C6C04EE}" srcOrd="6" destOrd="0" parTransId="{CB33CFE1-B714-4286-AED0-98B54DCCB2BE}" sibTransId="{ACB24926-215A-4E3B-9584-CF4086DCDA5E}"/>
    <dgm:cxn modelId="{9A150514-479C-4F38-9360-0299B0D54292}" srcId="{68413C03-E804-4B14-BE59-33A1683AC7D6}" destId="{1BB926BD-A6DC-4F05-A375-75F10DC91A86}" srcOrd="2" destOrd="0" parTransId="{2B7629EA-3F8F-4249-B84C-619B5F8FD9EA}" sibTransId="{BC8FF13E-F46C-4B4C-B88E-C0BCD259AB17}"/>
    <dgm:cxn modelId="{D57ED528-89A7-4A9E-A7D5-086E8C703C6C}" type="presOf" srcId="{1BB926BD-A6DC-4F05-A375-75F10DC91A86}" destId="{FAE8B517-7252-443A-B116-72874F443AB8}" srcOrd="0" destOrd="0" presId="urn:microsoft.com/office/officeart/2018/5/layout/IconCircleLabelList"/>
    <dgm:cxn modelId="{F9136A61-5AE4-4C32-BC0F-DA2DB786E333}" type="presOf" srcId="{AC96377C-D2B3-40C0-8CE6-D08787A6CC74}" destId="{8A695CA7-595B-4D8C-B12E-D71F795F3A89}" srcOrd="0" destOrd="0" presId="urn:microsoft.com/office/officeart/2018/5/layout/IconCircleLabelList"/>
    <dgm:cxn modelId="{70A2F642-7FE3-4BB7-9177-CE67D6B3813B}" srcId="{68413C03-E804-4B14-BE59-33A1683AC7D6}" destId="{4121B8AA-221C-462A-8CBC-A2C316252924}" srcOrd="7" destOrd="0" parTransId="{F7A0B27B-C3B0-4430-B28E-D37DA9616480}" sibTransId="{BAC38FF3-A0EE-4836-9794-23EB5B36B0F7}"/>
    <dgm:cxn modelId="{E993534F-A252-4494-80EF-F0228955962A}" type="presOf" srcId="{5A68D862-9329-4724-8AD4-28E8EA0260CA}" destId="{3FD756A9-8557-44C5-96FE-1A8DFFE44987}" srcOrd="0" destOrd="0" presId="urn:microsoft.com/office/officeart/2018/5/layout/IconCircleLabelList"/>
    <dgm:cxn modelId="{3EB71A79-351D-4DE4-8E66-7A6184CD7315}" srcId="{68413C03-E804-4B14-BE59-33A1683AC7D6}" destId="{5A68D862-9329-4724-8AD4-28E8EA0260CA}" srcOrd="1" destOrd="0" parTransId="{4FD13690-7D0E-4528-A02C-D06C9007B459}" sibTransId="{78930682-4EAC-40CC-85E7-893DDD5FE087}"/>
    <dgm:cxn modelId="{F27AD85A-83A0-47FA-B93F-59C67ADB0542}" type="presOf" srcId="{B89574C9-9A94-48F8-B469-38583F6DB5A8}" destId="{875F13B1-C2A1-4DBF-9890-FE973CE9834C}" srcOrd="0" destOrd="0" presId="urn:microsoft.com/office/officeart/2018/5/layout/IconCircleLabelList"/>
    <dgm:cxn modelId="{E071CA9F-C601-41F5-B9EE-CD9BD934AFFC}" srcId="{68413C03-E804-4B14-BE59-33A1683AC7D6}" destId="{AC96377C-D2B3-40C0-8CE6-D08787A6CC74}" srcOrd="4" destOrd="0" parTransId="{A152DA81-E2B4-4819-B824-510FDEF72172}" sibTransId="{2F73B308-A160-4F72-8260-EC54D91CD28B}"/>
    <dgm:cxn modelId="{692EB6BC-2CD7-42B8-98B9-F5278A808E58}" srcId="{68413C03-E804-4B14-BE59-33A1683AC7D6}" destId="{9152C616-3230-4454-80BE-92147C57C600}" srcOrd="5" destOrd="0" parTransId="{D00EDD39-F70E-424C-B102-18937A356EF0}" sibTransId="{AF5066AD-5EB0-4251-A00C-8193C7FA1DF9}"/>
    <dgm:cxn modelId="{4B7E64CE-EEE4-42D1-B5C1-99E311A29A67}" type="presOf" srcId="{9152C616-3230-4454-80BE-92147C57C600}" destId="{C743F30C-648F-47E7-B1FA-F83FF987D523}" srcOrd="0" destOrd="0" presId="urn:microsoft.com/office/officeart/2018/5/layout/IconCircleLabelList"/>
    <dgm:cxn modelId="{96B1D2DD-5031-4FDE-BF5F-4E1BCD6C5B6D}" type="presOf" srcId="{93274C33-6207-4655-BED7-95C08C6C04EE}" destId="{2E5DD893-516E-4937-9C1C-4ABB8DCB508B}" srcOrd="0" destOrd="0" presId="urn:microsoft.com/office/officeart/2018/5/layout/IconCircleLabelList"/>
    <dgm:cxn modelId="{EA8717DE-7BCF-489C-8B15-6928FF4CA998}" type="presOf" srcId="{68413C03-E804-4B14-BE59-33A1683AC7D6}" destId="{F07B6E61-53B5-450D-A87C-C0AFD0409C7E}" srcOrd="0" destOrd="0" presId="urn:microsoft.com/office/officeart/2018/5/layout/IconCircleLabelList"/>
    <dgm:cxn modelId="{BBA984EE-0B93-4287-A973-510203E23A51}" srcId="{68413C03-E804-4B14-BE59-33A1683AC7D6}" destId="{5D0AD5A0-23BD-420F-82C5-C7EB3F8CD97B}" srcOrd="0" destOrd="0" parTransId="{62B16B1C-4181-4FD3-A621-796EBC95DE2B}" sibTransId="{295A676E-CAD2-48D8-B3F6-97741A57C8C9}"/>
    <dgm:cxn modelId="{D796D8FC-35C4-4F12-8378-C0F7778DA6C3}" type="presOf" srcId="{4121B8AA-221C-462A-8CBC-A2C316252924}" destId="{E47D2BB7-9744-4E4A-9BE3-DEFE554F5850}" srcOrd="0" destOrd="0" presId="urn:microsoft.com/office/officeart/2018/5/layout/IconCircleLabelList"/>
    <dgm:cxn modelId="{6B715DC9-409B-4DA9-9445-2B516974B669}" type="presParOf" srcId="{F07B6E61-53B5-450D-A87C-C0AFD0409C7E}" destId="{ED5FFBDF-3403-4F7F-905F-549F23D53027}" srcOrd="0" destOrd="0" presId="urn:microsoft.com/office/officeart/2018/5/layout/IconCircleLabelList"/>
    <dgm:cxn modelId="{159F95D0-9D23-4DB7-B80B-3B58BDACBFF3}" type="presParOf" srcId="{ED5FFBDF-3403-4F7F-905F-549F23D53027}" destId="{007F4782-329D-4FF1-8B5B-B2269A07B3B3}" srcOrd="0" destOrd="0" presId="urn:microsoft.com/office/officeart/2018/5/layout/IconCircleLabelList"/>
    <dgm:cxn modelId="{78FEC0A4-95FB-4C6E-991E-9199599DA2AE}" type="presParOf" srcId="{ED5FFBDF-3403-4F7F-905F-549F23D53027}" destId="{56B138C7-4A36-4EC8-A4B6-AFFBFA282E7D}" srcOrd="1" destOrd="0" presId="urn:microsoft.com/office/officeart/2018/5/layout/IconCircleLabelList"/>
    <dgm:cxn modelId="{174D49DB-AD95-4F88-91FB-4A923B1288EB}" type="presParOf" srcId="{ED5FFBDF-3403-4F7F-905F-549F23D53027}" destId="{BD5126B6-139D-488F-89C1-8F287E91AD3C}" srcOrd="2" destOrd="0" presId="urn:microsoft.com/office/officeart/2018/5/layout/IconCircleLabelList"/>
    <dgm:cxn modelId="{5C82E5C7-4642-4367-985E-67E101C23B84}" type="presParOf" srcId="{ED5FFBDF-3403-4F7F-905F-549F23D53027}" destId="{C93A91E9-CE16-4AE1-B0B6-F8D1711B2A0E}" srcOrd="3" destOrd="0" presId="urn:microsoft.com/office/officeart/2018/5/layout/IconCircleLabelList"/>
    <dgm:cxn modelId="{38F30DCF-55A0-4220-91A8-68D0292056E9}" type="presParOf" srcId="{F07B6E61-53B5-450D-A87C-C0AFD0409C7E}" destId="{3045E202-FBC4-4AD3-8117-55EE814AF074}" srcOrd="1" destOrd="0" presId="urn:microsoft.com/office/officeart/2018/5/layout/IconCircleLabelList"/>
    <dgm:cxn modelId="{83836DA1-0447-4B8C-BE65-E568FEEF3FAC}" type="presParOf" srcId="{F07B6E61-53B5-450D-A87C-C0AFD0409C7E}" destId="{B567729F-9523-40CF-BD94-9483E4976359}" srcOrd="2" destOrd="0" presId="urn:microsoft.com/office/officeart/2018/5/layout/IconCircleLabelList"/>
    <dgm:cxn modelId="{8E061E1C-0F67-4B9B-B0EC-C0E485A2E3D3}" type="presParOf" srcId="{B567729F-9523-40CF-BD94-9483E4976359}" destId="{10614843-7282-4644-959A-E299909732DD}" srcOrd="0" destOrd="0" presId="urn:microsoft.com/office/officeart/2018/5/layout/IconCircleLabelList"/>
    <dgm:cxn modelId="{86767DF5-4C39-4BEE-BC3D-AC30CB9D42C5}" type="presParOf" srcId="{B567729F-9523-40CF-BD94-9483E4976359}" destId="{55FF447B-A41A-41CE-B520-719022E3ABDF}" srcOrd="1" destOrd="0" presId="urn:microsoft.com/office/officeart/2018/5/layout/IconCircleLabelList"/>
    <dgm:cxn modelId="{E1A7D711-CC46-4F20-B442-C05B5C31E122}" type="presParOf" srcId="{B567729F-9523-40CF-BD94-9483E4976359}" destId="{D00835F2-C26A-40B2-AA73-BCF2C4BB87EC}" srcOrd="2" destOrd="0" presId="urn:microsoft.com/office/officeart/2018/5/layout/IconCircleLabelList"/>
    <dgm:cxn modelId="{0470C9A7-8867-4C68-A3FA-28BEA89143F6}" type="presParOf" srcId="{B567729F-9523-40CF-BD94-9483E4976359}" destId="{3FD756A9-8557-44C5-96FE-1A8DFFE44987}" srcOrd="3" destOrd="0" presId="urn:microsoft.com/office/officeart/2018/5/layout/IconCircleLabelList"/>
    <dgm:cxn modelId="{4CC9D051-1428-4E0D-81B5-2877090C3D1F}" type="presParOf" srcId="{F07B6E61-53B5-450D-A87C-C0AFD0409C7E}" destId="{8CAD6079-284F-4434-8CD7-1DFABD19C78A}" srcOrd="3" destOrd="0" presId="urn:microsoft.com/office/officeart/2018/5/layout/IconCircleLabelList"/>
    <dgm:cxn modelId="{49B53245-E78A-4A4A-A754-09DDA7C65633}" type="presParOf" srcId="{F07B6E61-53B5-450D-A87C-C0AFD0409C7E}" destId="{840039A9-D51C-4C44-9AB9-206B6D1A8B77}" srcOrd="4" destOrd="0" presId="urn:microsoft.com/office/officeart/2018/5/layout/IconCircleLabelList"/>
    <dgm:cxn modelId="{E99023DB-84FA-41C3-89A9-D8B86B39145E}" type="presParOf" srcId="{840039A9-D51C-4C44-9AB9-206B6D1A8B77}" destId="{C5FB5F40-C0ED-46E1-A811-1A2EDD723B6E}" srcOrd="0" destOrd="0" presId="urn:microsoft.com/office/officeart/2018/5/layout/IconCircleLabelList"/>
    <dgm:cxn modelId="{480686F7-3002-4ABE-8C41-3F09CE0B13E7}" type="presParOf" srcId="{840039A9-D51C-4C44-9AB9-206B6D1A8B77}" destId="{382F7A5A-27AD-487D-BDFC-5BBD10AD15DB}" srcOrd="1" destOrd="0" presId="urn:microsoft.com/office/officeart/2018/5/layout/IconCircleLabelList"/>
    <dgm:cxn modelId="{1FFF2CD4-C88F-4DD2-BCBE-FCEB26BC9088}" type="presParOf" srcId="{840039A9-D51C-4C44-9AB9-206B6D1A8B77}" destId="{55DA2F28-7D52-43D3-8004-EF5EF89DCE3E}" srcOrd="2" destOrd="0" presId="urn:microsoft.com/office/officeart/2018/5/layout/IconCircleLabelList"/>
    <dgm:cxn modelId="{9C0CAD79-A081-43E4-B996-E6D09ADBF7C4}" type="presParOf" srcId="{840039A9-D51C-4C44-9AB9-206B6D1A8B77}" destId="{FAE8B517-7252-443A-B116-72874F443AB8}" srcOrd="3" destOrd="0" presId="urn:microsoft.com/office/officeart/2018/5/layout/IconCircleLabelList"/>
    <dgm:cxn modelId="{1684D327-9834-4B1C-B68A-50F2027B32B2}" type="presParOf" srcId="{F07B6E61-53B5-450D-A87C-C0AFD0409C7E}" destId="{164E65F6-893D-4C21-8B2D-23082E635966}" srcOrd="5" destOrd="0" presId="urn:microsoft.com/office/officeart/2018/5/layout/IconCircleLabelList"/>
    <dgm:cxn modelId="{AE05FFEA-0BF3-4A66-A5B8-536243F561C8}" type="presParOf" srcId="{F07B6E61-53B5-450D-A87C-C0AFD0409C7E}" destId="{85AB582B-B332-4CAF-9344-89831C822B9F}" srcOrd="6" destOrd="0" presId="urn:microsoft.com/office/officeart/2018/5/layout/IconCircleLabelList"/>
    <dgm:cxn modelId="{31C01AEA-7F95-4280-B476-9BADA5AFB1C5}" type="presParOf" srcId="{85AB582B-B332-4CAF-9344-89831C822B9F}" destId="{8DA7AF2A-BE01-4708-81C0-61D0E4B11D20}" srcOrd="0" destOrd="0" presId="urn:microsoft.com/office/officeart/2018/5/layout/IconCircleLabelList"/>
    <dgm:cxn modelId="{D2C97B7D-4BCE-41FB-A76E-668118FA175D}" type="presParOf" srcId="{85AB582B-B332-4CAF-9344-89831C822B9F}" destId="{1BE178F4-60EC-4DC9-A2C9-32C96FEF8650}" srcOrd="1" destOrd="0" presId="urn:microsoft.com/office/officeart/2018/5/layout/IconCircleLabelList"/>
    <dgm:cxn modelId="{8DFAB2CF-DFC8-417A-8A36-67FD5604132B}" type="presParOf" srcId="{85AB582B-B332-4CAF-9344-89831C822B9F}" destId="{35543FF3-FF9B-46E9-9E1A-BAF478237505}" srcOrd="2" destOrd="0" presId="urn:microsoft.com/office/officeart/2018/5/layout/IconCircleLabelList"/>
    <dgm:cxn modelId="{9BABED10-DC23-4878-A578-22B8790DA669}" type="presParOf" srcId="{85AB582B-B332-4CAF-9344-89831C822B9F}" destId="{875F13B1-C2A1-4DBF-9890-FE973CE9834C}" srcOrd="3" destOrd="0" presId="urn:microsoft.com/office/officeart/2018/5/layout/IconCircleLabelList"/>
    <dgm:cxn modelId="{ADC9B36A-34C0-48E4-9E19-F91EB1B1A84A}" type="presParOf" srcId="{F07B6E61-53B5-450D-A87C-C0AFD0409C7E}" destId="{BA5B1F6A-12C8-45E8-A053-E39114E4F8A8}" srcOrd="7" destOrd="0" presId="urn:microsoft.com/office/officeart/2018/5/layout/IconCircleLabelList"/>
    <dgm:cxn modelId="{DFDC7D90-DF90-4ACA-B6A1-DE48265FD511}" type="presParOf" srcId="{F07B6E61-53B5-450D-A87C-C0AFD0409C7E}" destId="{6E1D2EB3-DE46-4232-BE4A-D1A7B8D76149}" srcOrd="8" destOrd="0" presId="urn:microsoft.com/office/officeart/2018/5/layout/IconCircleLabelList"/>
    <dgm:cxn modelId="{7E059E28-DA83-4A88-B8DB-1842C527249C}" type="presParOf" srcId="{6E1D2EB3-DE46-4232-BE4A-D1A7B8D76149}" destId="{86106013-FB68-49BC-9EF4-D3C2B1689E86}" srcOrd="0" destOrd="0" presId="urn:microsoft.com/office/officeart/2018/5/layout/IconCircleLabelList"/>
    <dgm:cxn modelId="{C4D5E64C-9E8B-4C4C-864C-CC2CCF710A95}" type="presParOf" srcId="{6E1D2EB3-DE46-4232-BE4A-D1A7B8D76149}" destId="{525B3621-7054-4C82-A941-456F903B0DFA}" srcOrd="1" destOrd="0" presId="urn:microsoft.com/office/officeart/2018/5/layout/IconCircleLabelList"/>
    <dgm:cxn modelId="{7CFEDE37-612A-49C9-BA9B-C4FB52687AE5}" type="presParOf" srcId="{6E1D2EB3-DE46-4232-BE4A-D1A7B8D76149}" destId="{3B1048D2-8F0B-43AD-A1EF-43FEFC37B266}" srcOrd="2" destOrd="0" presId="urn:microsoft.com/office/officeart/2018/5/layout/IconCircleLabelList"/>
    <dgm:cxn modelId="{9F414F85-1EB9-4513-89A2-C6D1C9E5085B}" type="presParOf" srcId="{6E1D2EB3-DE46-4232-BE4A-D1A7B8D76149}" destId="{8A695CA7-595B-4D8C-B12E-D71F795F3A89}" srcOrd="3" destOrd="0" presId="urn:microsoft.com/office/officeart/2018/5/layout/IconCircleLabelList"/>
    <dgm:cxn modelId="{F7543FA6-A5F4-4340-99AC-F1F2310ADC68}" type="presParOf" srcId="{F07B6E61-53B5-450D-A87C-C0AFD0409C7E}" destId="{0B9969A5-ECAC-44F3-91D4-5491F0BC40AF}" srcOrd="9" destOrd="0" presId="urn:microsoft.com/office/officeart/2018/5/layout/IconCircleLabelList"/>
    <dgm:cxn modelId="{463AAD3E-B17D-4B63-8D1E-83C459A031F8}" type="presParOf" srcId="{F07B6E61-53B5-450D-A87C-C0AFD0409C7E}" destId="{17FA01F2-F5B3-4944-BD3E-DF1E330F63B1}" srcOrd="10" destOrd="0" presId="urn:microsoft.com/office/officeart/2018/5/layout/IconCircleLabelList"/>
    <dgm:cxn modelId="{4F139220-36AF-4C8C-9D77-7591CD96D5B0}" type="presParOf" srcId="{17FA01F2-F5B3-4944-BD3E-DF1E330F63B1}" destId="{49D75153-5B4A-4606-BF83-ABCBBA63036C}" srcOrd="0" destOrd="0" presId="urn:microsoft.com/office/officeart/2018/5/layout/IconCircleLabelList"/>
    <dgm:cxn modelId="{F575E595-6981-4128-B965-50F44C5E2AD6}" type="presParOf" srcId="{17FA01F2-F5B3-4944-BD3E-DF1E330F63B1}" destId="{3F477423-EC94-4B0E-B223-41B50764A9DD}" srcOrd="1" destOrd="0" presId="urn:microsoft.com/office/officeart/2018/5/layout/IconCircleLabelList"/>
    <dgm:cxn modelId="{FA600413-8045-42F9-86D8-78529B245A2A}" type="presParOf" srcId="{17FA01F2-F5B3-4944-BD3E-DF1E330F63B1}" destId="{B064825C-3B32-4ECE-8D9C-8FED007B9DA6}" srcOrd="2" destOrd="0" presId="urn:microsoft.com/office/officeart/2018/5/layout/IconCircleLabelList"/>
    <dgm:cxn modelId="{4FC88A69-219E-4499-AA9C-FC44AFC6308D}" type="presParOf" srcId="{17FA01F2-F5B3-4944-BD3E-DF1E330F63B1}" destId="{C743F30C-648F-47E7-B1FA-F83FF987D523}" srcOrd="3" destOrd="0" presId="urn:microsoft.com/office/officeart/2018/5/layout/IconCircleLabelList"/>
    <dgm:cxn modelId="{90C0A555-D145-4788-848E-82F924B96EFA}" type="presParOf" srcId="{F07B6E61-53B5-450D-A87C-C0AFD0409C7E}" destId="{7EDD2ECC-A268-4511-A49A-F20D65A106D3}" srcOrd="11" destOrd="0" presId="urn:microsoft.com/office/officeart/2018/5/layout/IconCircleLabelList"/>
    <dgm:cxn modelId="{A68A123F-34B4-49CB-AC65-7DA56A90A7EB}" type="presParOf" srcId="{F07B6E61-53B5-450D-A87C-C0AFD0409C7E}" destId="{95ADF142-CC5F-45B6-AA08-2DC5D7F2B338}" srcOrd="12" destOrd="0" presId="urn:microsoft.com/office/officeart/2018/5/layout/IconCircleLabelList"/>
    <dgm:cxn modelId="{361F039F-29AA-4E0F-8BAB-CFD1E768D483}" type="presParOf" srcId="{95ADF142-CC5F-45B6-AA08-2DC5D7F2B338}" destId="{2B8226AE-399D-4E86-A89D-683D5F173BBE}" srcOrd="0" destOrd="0" presId="urn:microsoft.com/office/officeart/2018/5/layout/IconCircleLabelList"/>
    <dgm:cxn modelId="{168C6267-5DEC-4C8A-B9F5-CA3BFD542219}" type="presParOf" srcId="{95ADF142-CC5F-45B6-AA08-2DC5D7F2B338}" destId="{36A37A85-1CE6-48FB-A9B3-2418EEEA182B}" srcOrd="1" destOrd="0" presId="urn:microsoft.com/office/officeart/2018/5/layout/IconCircleLabelList"/>
    <dgm:cxn modelId="{9D041005-1F85-471C-A9CF-DA54696514F8}" type="presParOf" srcId="{95ADF142-CC5F-45B6-AA08-2DC5D7F2B338}" destId="{9055E75B-E441-46C3-811F-868297073916}" srcOrd="2" destOrd="0" presId="urn:microsoft.com/office/officeart/2018/5/layout/IconCircleLabelList"/>
    <dgm:cxn modelId="{8D62A6B6-E2CD-4C33-BEAD-D5AF73B50842}" type="presParOf" srcId="{95ADF142-CC5F-45B6-AA08-2DC5D7F2B338}" destId="{2E5DD893-516E-4937-9C1C-4ABB8DCB508B}" srcOrd="3" destOrd="0" presId="urn:microsoft.com/office/officeart/2018/5/layout/IconCircleLabelList"/>
    <dgm:cxn modelId="{9946FF73-11EA-48BD-BC52-EE8E99F161B7}" type="presParOf" srcId="{F07B6E61-53B5-450D-A87C-C0AFD0409C7E}" destId="{5D89F467-332C-47EB-9FD6-0B86AC7FC2FB}" srcOrd="13" destOrd="0" presId="urn:microsoft.com/office/officeart/2018/5/layout/IconCircleLabelList"/>
    <dgm:cxn modelId="{344EE0A6-8F15-4303-8E78-380BAFB438B0}" type="presParOf" srcId="{F07B6E61-53B5-450D-A87C-C0AFD0409C7E}" destId="{37E37009-0517-4935-A30E-6BD4DD7DC52B}" srcOrd="14" destOrd="0" presId="urn:microsoft.com/office/officeart/2018/5/layout/IconCircleLabelList"/>
    <dgm:cxn modelId="{906C4A0A-A780-417C-8D58-035F408EDE13}" type="presParOf" srcId="{37E37009-0517-4935-A30E-6BD4DD7DC52B}" destId="{CC3FAD45-9B70-466E-99FB-C1C56295E66A}" srcOrd="0" destOrd="0" presId="urn:microsoft.com/office/officeart/2018/5/layout/IconCircleLabelList"/>
    <dgm:cxn modelId="{74233328-90D8-4CD0-8E9E-29F0284AA625}" type="presParOf" srcId="{37E37009-0517-4935-A30E-6BD4DD7DC52B}" destId="{43D1AC2C-CF9A-49A1-B6C9-6D26C7AB692F}" srcOrd="1" destOrd="0" presId="urn:microsoft.com/office/officeart/2018/5/layout/IconCircleLabelList"/>
    <dgm:cxn modelId="{E6CC4BE7-9AED-4845-B790-170245DB633F}" type="presParOf" srcId="{37E37009-0517-4935-A30E-6BD4DD7DC52B}" destId="{DF576447-82B5-4260-BE64-D1A9B4738EA8}" srcOrd="2" destOrd="0" presId="urn:microsoft.com/office/officeart/2018/5/layout/IconCircleLabelList"/>
    <dgm:cxn modelId="{825F92D0-9961-4A46-A581-A5DD6C3C047C}" type="presParOf" srcId="{37E37009-0517-4935-A30E-6BD4DD7DC52B}" destId="{E47D2BB7-9744-4E4A-9BE3-DEFE554F585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7F4782-329D-4FF1-8B5B-B2269A07B3B3}">
      <dsp:nvSpPr>
        <dsp:cNvPr id="0" name=""/>
        <dsp:cNvSpPr/>
      </dsp:nvSpPr>
      <dsp:spPr>
        <a:xfrm>
          <a:off x="898829" y="288"/>
          <a:ext cx="1001496" cy="100149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B138C7-4A36-4EC8-A4B6-AFFBFA282E7D}">
      <dsp:nvSpPr>
        <dsp:cNvPr id="0" name=""/>
        <dsp:cNvSpPr/>
      </dsp:nvSpPr>
      <dsp:spPr>
        <a:xfrm>
          <a:off x="1112262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3A91E9-CE16-4AE1-B0B6-F8D1711B2A0E}">
      <dsp:nvSpPr>
        <dsp:cNvPr id="0" name=""/>
        <dsp:cNvSpPr/>
      </dsp:nvSpPr>
      <dsp:spPr>
        <a:xfrm>
          <a:off x="578678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Language Modeling </a:t>
          </a:r>
        </a:p>
      </dsp:txBody>
      <dsp:txXfrm>
        <a:off x="578678" y="1313725"/>
        <a:ext cx="1641796" cy="656718"/>
      </dsp:txXfrm>
    </dsp:sp>
    <dsp:sp modelId="{10614843-7282-4644-959A-E299909732DD}">
      <dsp:nvSpPr>
        <dsp:cNvPr id="0" name=""/>
        <dsp:cNvSpPr/>
      </dsp:nvSpPr>
      <dsp:spPr>
        <a:xfrm>
          <a:off x="2827940" y="288"/>
          <a:ext cx="1001496" cy="100149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FF447B-A41A-41CE-B520-719022E3ABDF}">
      <dsp:nvSpPr>
        <dsp:cNvPr id="0" name=""/>
        <dsp:cNvSpPr/>
      </dsp:nvSpPr>
      <dsp:spPr>
        <a:xfrm>
          <a:off x="3041374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D756A9-8557-44C5-96FE-1A8DFFE44987}">
      <dsp:nvSpPr>
        <dsp:cNvPr id="0" name=""/>
        <dsp:cNvSpPr/>
      </dsp:nvSpPr>
      <dsp:spPr>
        <a:xfrm>
          <a:off x="2507790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Machine Translation </a:t>
          </a:r>
        </a:p>
      </dsp:txBody>
      <dsp:txXfrm>
        <a:off x="2507790" y="1313725"/>
        <a:ext cx="1641796" cy="656718"/>
      </dsp:txXfrm>
    </dsp:sp>
    <dsp:sp modelId="{C5FB5F40-C0ED-46E1-A811-1A2EDD723B6E}">
      <dsp:nvSpPr>
        <dsp:cNvPr id="0" name=""/>
        <dsp:cNvSpPr/>
      </dsp:nvSpPr>
      <dsp:spPr>
        <a:xfrm>
          <a:off x="4757051" y="288"/>
          <a:ext cx="1001496" cy="100149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2F7A5A-27AD-487D-BDFC-5BBD10AD15DB}">
      <dsp:nvSpPr>
        <dsp:cNvPr id="0" name=""/>
        <dsp:cNvSpPr/>
      </dsp:nvSpPr>
      <dsp:spPr>
        <a:xfrm>
          <a:off x="4970485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E8B517-7252-443A-B116-72874F443AB8}">
      <dsp:nvSpPr>
        <dsp:cNvPr id="0" name=""/>
        <dsp:cNvSpPr/>
      </dsp:nvSpPr>
      <dsp:spPr>
        <a:xfrm>
          <a:off x="4436901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Handwriting Recognition </a:t>
          </a:r>
        </a:p>
      </dsp:txBody>
      <dsp:txXfrm>
        <a:off x="4436901" y="1313725"/>
        <a:ext cx="1641796" cy="656718"/>
      </dsp:txXfrm>
    </dsp:sp>
    <dsp:sp modelId="{8DA7AF2A-BE01-4708-81C0-61D0E4B11D20}">
      <dsp:nvSpPr>
        <dsp:cNvPr id="0" name=""/>
        <dsp:cNvSpPr/>
      </dsp:nvSpPr>
      <dsp:spPr>
        <a:xfrm>
          <a:off x="6686163" y="288"/>
          <a:ext cx="1001496" cy="100149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E178F4-60EC-4DC9-A2C9-32C96FEF8650}">
      <dsp:nvSpPr>
        <dsp:cNvPr id="0" name=""/>
        <dsp:cNvSpPr/>
      </dsp:nvSpPr>
      <dsp:spPr>
        <a:xfrm>
          <a:off x="6899596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5F13B1-C2A1-4DBF-9890-FE973CE9834C}">
      <dsp:nvSpPr>
        <dsp:cNvPr id="0" name=""/>
        <dsp:cNvSpPr/>
      </dsp:nvSpPr>
      <dsp:spPr>
        <a:xfrm>
          <a:off x="6366012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Image Captioning </a:t>
          </a:r>
        </a:p>
      </dsp:txBody>
      <dsp:txXfrm>
        <a:off x="6366012" y="1313725"/>
        <a:ext cx="1641796" cy="656718"/>
      </dsp:txXfrm>
    </dsp:sp>
    <dsp:sp modelId="{86106013-FB68-49BC-9EF4-D3C2B1689E86}">
      <dsp:nvSpPr>
        <dsp:cNvPr id="0" name=""/>
        <dsp:cNvSpPr/>
      </dsp:nvSpPr>
      <dsp:spPr>
        <a:xfrm>
          <a:off x="8615274" y="288"/>
          <a:ext cx="1001496" cy="100149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5B3621-7054-4C82-A941-456F903B0DFA}">
      <dsp:nvSpPr>
        <dsp:cNvPr id="0" name=""/>
        <dsp:cNvSpPr/>
      </dsp:nvSpPr>
      <dsp:spPr>
        <a:xfrm>
          <a:off x="8828708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695CA7-595B-4D8C-B12E-D71F795F3A89}">
      <dsp:nvSpPr>
        <dsp:cNvPr id="0" name=""/>
        <dsp:cNvSpPr/>
      </dsp:nvSpPr>
      <dsp:spPr>
        <a:xfrm>
          <a:off x="8295124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Chatbots</a:t>
          </a:r>
        </a:p>
      </dsp:txBody>
      <dsp:txXfrm>
        <a:off x="8295124" y="1313725"/>
        <a:ext cx="1641796" cy="656718"/>
      </dsp:txXfrm>
    </dsp:sp>
    <dsp:sp modelId="{49D75153-5B4A-4606-BF83-ABCBBA63036C}">
      <dsp:nvSpPr>
        <dsp:cNvPr id="0" name=""/>
        <dsp:cNvSpPr/>
      </dsp:nvSpPr>
      <dsp:spPr>
        <a:xfrm>
          <a:off x="2827940" y="2380893"/>
          <a:ext cx="1001496" cy="100149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477423-EC94-4B0E-B223-41B50764A9DD}">
      <dsp:nvSpPr>
        <dsp:cNvPr id="0" name=""/>
        <dsp:cNvSpPr/>
      </dsp:nvSpPr>
      <dsp:spPr>
        <a:xfrm>
          <a:off x="3041374" y="2594327"/>
          <a:ext cx="574628" cy="57462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43F30C-648F-47E7-B1FA-F83FF987D523}">
      <dsp:nvSpPr>
        <dsp:cNvPr id="0" name=""/>
        <dsp:cNvSpPr/>
      </dsp:nvSpPr>
      <dsp:spPr>
        <a:xfrm>
          <a:off x="2507790" y="3694331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Image Generation </a:t>
          </a:r>
        </a:p>
      </dsp:txBody>
      <dsp:txXfrm>
        <a:off x="2507790" y="3694331"/>
        <a:ext cx="1641796" cy="656718"/>
      </dsp:txXfrm>
    </dsp:sp>
    <dsp:sp modelId="{2B8226AE-399D-4E86-A89D-683D5F173BBE}">
      <dsp:nvSpPr>
        <dsp:cNvPr id="0" name=""/>
        <dsp:cNvSpPr/>
      </dsp:nvSpPr>
      <dsp:spPr>
        <a:xfrm>
          <a:off x="4757051" y="2380893"/>
          <a:ext cx="1001496" cy="100149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A37A85-1CE6-48FB-A9B3-2418EEEA182B}">
      <dsp:nvSpPr>
        <dsp:cNvPr id="0" name=""/>
        <dsp:cNvSpPr/>
      </dsp:nvSpPr>
      <dsp:spPr>
        <a:xfrm>
          <a:off x="4970485" y="2594327"/>
          <a:ext cx="574628" cy="574628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5DD893-516E-4937-9C1C-4ABB8DCB508B}">
      <dsp:nvSpPr>
        <dsp:cNvPr id="0" name=""/>
        <dsp:cNvSpPr/>
      </dsp:nvSpPr>
      <dsp:spPr>
        <a:xfrm>
          <a:off x="4436901" y="3694331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Text Generation </a:t>
          </a:r>
        </a:p>
      </dsp:txBody>
      <dsp:txXfrm>
        <a:off x="4436901" y="3694331"/>
        <a:ext cx="1641796" cy="656718"/>
      </dsp:txXfrm>
    </dsp:sp>
    <dsp:sp modelId="{CC3FAD45-9B70-466E-99FB-C1C56295E66A}">
      <dsp:nvSpPr>
        <dsp:cNvPr id="0" name=""/>
        <dsp:cNvSpPr/>
      </dsp:nvSpPr>
      <dsp:spPr>
        <a:xfrm>
          <a:off x="6686163" y="2380893"/>
          <a:ext cx="1001496" cy="100149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D1AC2C-CF9A-49A1-B6C9-6D26C7AB692F}">
      <dsp:nvSpPr>
        <dsp:cNvPr id="0" name=""/>
        <dsp:cNvSpPr/>
      </dsp:nvSpPr>
      <dsp:spPr>
        <a:xfrm>
          <a:off x="6899596" y="2594327"/>
          <a:ext cx="574628" cy="574628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7D2BB7-9744-4E4A-9BE3-DEFE554F5850}">
      <dsp:nvSpPr>
        <dsp:cNvPr id="0" name=""/>
        <dsp:cNvSpPr/>
      </dsp:nvSpPr>
      <dsp:spPr>
        <a:xfrm>
          <a:off x="6366012" y="3694331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Speech Synthesis </a:t>
          </a:r>
        </a:p>
      </dsp:txBody>
      <dsp:txXfrm>
        <a:off x="6366012" y="3694331"/>
        <a:ext cx="1641796" cy="6567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61EE8-E0B0-4220-B69C-BF2FC61E7716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D3B39-6260-48A7-83FF-0499D23FE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563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61EE8-E0B0-4220-B69C-BF2FC61E7716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D3B39-6260-48A7-83FF-0499D23FE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832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61EE8-E0B0-4220-B69C-BF2FC61E7716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D3B39-6260-48A7-83FF-0499D23FE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486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61EE8-E0B0-4220-B69C-BF2FC61E7716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D3B39-6260-48A7-83FF-0499D23FE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21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61EE8-E0B0-4220-B69C-BF2FC61E7716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D3B39-6260-48A7-83FF-0499D23FE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59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61EE8-E0B0-4220-B69C-BF2FC61E7716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D3B39-6260-48A7-83FF-0499D23FE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024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61EE8-E0B0-4220-B69C-BF2FC61E7716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D3B39-6260-48A7-83FF-0499D23FE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510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61EE8-E0B0-4220-B69C-BF2FC61E7716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D3B39-6260-48A7-83FF-0499D23FE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094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61EE8-E0B0-4220-B69C-BF2FC61E7716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D3B39-6260-48A7-83FF-0499D23FE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566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61EE8-E0B0-4220-B69C-BF2FC61E7716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D3B39-6260-48A7-83FF-0499D23FE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220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61EE8-E0B0-4220-B69C-BF2FC61E7716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D3B39-6260-48A7-83FF-0499D23FE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626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61EE8-E0B0-4220-B69C-BF2FC61E7716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9D3B39-6260-48A7-83FF-0499D23FE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0992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sv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mplilearn.com/ice9/free_resources_article_thumb/Simple_Recurrent_Neural_Network.png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kaggle.com/competitions/santander-customer-transaction-prediction/overview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nowledgehut.com/blog/web-development/long-short-term-memory" TargetMode="External"/><Relationship Id="rId2" Type="http://schemas.openxmlformats.org/officeDocument/2006/relationships/hyperlink" Target="https://www.simplilearn.com/ice9/free_resources_article_thumb/Simple_Recurrent_Neural_Network.pn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youtu.be/b61DPVFX03I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500DA-2F95-8FA2-7192-33C767B510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2543" y="1141413"/>
            <a:ext cx="9586913" cy="2387600"/>
          </a:xfrm>
        </p:spPr>
        <p:txBody>
          <a:bodyPr/>
          <a:lstStyle/>
          <a:p>
            <a:pPr algn="l"/>
            <a:r>
              <a:rPr lang="en-US" dirty="0"/>
              <a:t>Santander Binary Classification</a:t>
            </a:r>
            <a:br>
              <a:rPr lang="en-US" dirty="0"/>
            </a:br>
            <a:r>
              <a:rPr lang="en-US" dirty="0"/>
              <a:t>&amp; “What is LSTM?”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CE9AE8-090D-F848-20EE-4417AB4053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2543" y="3529013"/>
            <a:ext cx="9144000" cy="1655762"/>
          </a:xfrm>
        </p:spPr>
        <p:txBody>
          <a:bodyPr/>
          <a:lstStyle/>
          <a:p>
            <a:pPr algn="l"/>
            <a:r>
              <a:rPr lang="en-US" dirty="0"/>
              <a:t>LeMaur Kydd</a:t>
            </a:r>
          </a:p>
          <a:p>
            <a:pPr algn="l"/>
            <a:r>
              <a:rPr lang="en-US" dirty="0"/>
              <a:t>DATA 3421 – Final Presentation</a:t>
            </a:r>
          </a:p>
        </p:txBody>
      </p:sp>
    </p:spTree>
    <p:extLst>
      <p:ext uri="{BB962C8B-B14F-4D97-AF65-F5344CB8AC3E}">
        <p14:creationId xmlns:p14="http://schemas.microsoft.com/office/powerpoint/2010/main" val="2434469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97407-2FC5-6FE9-9F90-0FC0280AA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Principal Component Analysis (PCA)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BFC8C5-0A9B-F3D6-1B5E-05EDC0F100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442912"/>
          </a:xfrm>
        </p:spPr>
        <p:txBody>
          <a:bodyPr/>
          <a:lstStyle/>
          <a:p>
            <a:r>
              <a:rPr lang="en-US" dirty="0"/>
              <a:t>Correlation Heatmap prior to PCA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7B49EA1-E493-625D-38B3-8B90A7DFDFC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81352" y="2239963"/>
            <a:ext cx="5516223" cy="4037012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8F5AFD-6484-6869-4C4D-942FCEA825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442912"/>
          </a:xfrm>
        </p:spPr>
        <p:txBody>
          <a:bodyPr/>
          <a:lstStyle/>
          <a:p>
            <a:r>
              <a:rPr lang="en-US" dirty="0"/>
              <a:t>           Correlation Heatmap after PCA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887696F-4565-2714-975F-5507BBC47D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1737" y="2239963"/>
            <a:ext cx="5590942" cy="4037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42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97407-2FC5-6FE9-9F90-0FC0280AA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Principal Component Analysis (PCA)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BFC8C5-0A9B-F3D6-1B5E-05EDC0F100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6321" y="1681163"/>
            <a:ext cx="5157787" cy="442912"/>
          </a:xfrm>
        </p:spPr>
        <p:txBody>
          <a:bodyPr/>
          <a:lstStyle/>
          <a:p>
            <a:pPr algn="ctr"/>
            <a:r>
              <a:rPr lang="en-US" dirty="0"/>
              <a:t>Scree Plot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8F5AFD-6484-6869-4C4D-942FCEA825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442912"/>
          </a:xfrm>
        </p:spPr>
        <p:txBody>
          <a:bodyPr/>
          <a:lstStyle/>
          <a:p>
            <a:pPr algn="ctr"/>
            <a:r>
              <a:rPr lang="en-US" dirty="0"/>
              <a:t>                     Principal Components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5DDD51-61FD-A899-7FA1-0CE6F7C194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840" y="2303095"/>
            <a:ext cx="6088746" cy="41897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860A9E5-B712-6D2A-67E8-85A710BEC8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4012" y="2303095"/>
            <a:ext cx="4710898" cy="4189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118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A0BB3-4922-8434-8BDC-239D72738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77680A-2900-15D1-883A-F160D6944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7448" y="1690688"/>
            <a:ext cx="6826567" cy="4701536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0F18FC9-6ACC-DC14-2431-05C6401D5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89248" cy="4351338"/>
          </a:xfrm>
        </p:spPr>
        <p:txBody>
          <a:bodyPr>
            <a:normAutofit/>
          </a:bodyPr>
          <a:lstStyle/>
          <a:p>
            <a:r>
              <a:rPr lang="en-US" dirty="0"/>
              <a:t>Max depth = 5</a:t>
            </a:r>
          </a:p>
          <a:p>
            <a:r>
              <a:rPr lang="en-US" dirty="0"/>
              <a:t>Trees = 100</a:t>
            </a:r>
          </a:p>
          <a:p>
            <a:r>
              <a:rPr lang="en-US" dirty="0"/>
              <a:t>Wall Time = 29min 6s</a:t>
            </a:r>
          </a:p>
        </p:txBody>
      </p:sp>
    </p:spTree>
    <p:extLst>
      <p:ext uri="{BB962C8B-B14F-4D97-AF65-F5344CB8AC3E}">
        <p14:creationId xmlns:p14="http://schemas.microsoft.com/office/powerpoint/2010/main" val="2457637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9D680-1862-E8C0-733C-F397CA64C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Variance Inflation Factor (VIF)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958FA1-6A05-F65D-AF20-51803667E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6092" y="1605468"/>
            <a:ext cx="7153275" cy="4811334"/>
          </a:xfrm>
          <a:prstGeom prst="rect">
            <a:avLst/>
          </a:prstGeom>
        </p:spPr>
      </p:pic>
      <p:pic>
        <p:nvPicPr>
          <p:cNvPr id="6" name="Graphic 5" descr="Checkmark with solid fill">
            <a:extLst>
              <a:ext uri="{FF2B5EF4-FFF2-40B4-BE49-F238E27FC236}">
                <a16:creationId xmlns:a16="http://schemas.microsoft.com/office/drawing/2014/main" id="{4FAC9415-710B-860E-D0BF-7C4A040586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9740" y="200533"/>
            <a:ext cx="1079627" cy="1079627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E65F9B2-596C-2C7E-A5EB-D9D3BE5B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184" y="1835466"/>
            <a:ext cx="3717892" cy="4351338"/>
          </a:xfrm>
        </p:spPr>
        <p:txBody>
          <a:bodyPr>
            <a:normAutofit/>
          </a:bodyPr>
          <a:lstStyle/>
          <a:p>
            <a:r>
              <a:rPr lang="en-US" dirty="0"/>
              <a:t>Wall Time = 55min 20s</a:t>
            </a:r>
          </a:p>
        </p:txBody>
      </p:sp>
    </p:spTree>
    <p:extLst>
      <p:ext uri="{BB962C8B-B14F-4D97-AF65-F5344CB8AC3E}">
        <p14:creationId xmlns:p14="http://schemas.microsoft.com/office/powerpoint/2010/main" val="34338357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925B8-6A8E-683D-9F8B-6560F837F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Dimension Reduction Decision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60F72-EDBB-BB38-942B-5F15347C4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Stuck with the results provided by VIF </a:t>
            </a:r>
          </a:p>
          <a:p>
            <a:r>
              <a:rPr lang="en-US" dirty="0"/>
              <a:t>Omitted the top 25 features from training/testing dataset</a:t>
            </a:r>
          </a:p>
          <a:p>
            <a:r>
              <a:rPr lang="en-US" dirty="0"/>
              <a:t>Left me with…</a:t>
            </a:r>
          </a:p>
          <a:p>
            <a:pPr lvl="1"/>
            <a:r>
              <a:rPr lang="en-US" dirty="0"/>
              <a:t>Training Dataset</a:t>
            </a:r>
          </a:p>
          <a:p>
            <a:pPr lvl="2"/>
            <a:r>
              <a:rPr lang="en-US" dirty="0"/>
              <a:t>200000 rows × 177 columns</a:t>
            </a:r>
          </a:p>
          <a:p>
            <a:pPr lvl="1"/>
            <a:r>
              <a:rPr lang="en-US" dirty="0"/>
              <a:t>Testing Dataset</a:t>
            </a:r>
          </a:p>
          <a:p>
            <a:pPr lvl="2"/>
            <a:r>
              <a:rPr lang="en-US" dirty="0"/>
              <a:t>200000 rows × 176 columns</a:t>
            </a:r>
          </a:p>
        </p:txBody>
      </p:sp>
    </p:spTree>
    <p:extLst>
      <p:ext uri="{BB962C8B-B14F-4D97-AF65-F5344CB8AC3E}">
        <p14:creationId xmlns:p14="http://schemas.microsoft.com/office/powerpoint/2010/main" val="14117147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77BAE-46DF-9570-7D83-8BB6809A9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Classification Algorithm #1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2B0F04-2BD7-D8ED-0C15-EC9CC33892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19484126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ABBA9-3393-F6E2-977D-A02A2C24E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Summary           </a:t>
            </a:r>
            <a:r>
              <a:rPr lang="en-US" b="1" dirty="0"/>
              <a:t>Kaggle Score = 0.61049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C55CBC-0912-7255-AD3F-5F43D78EE9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440245"/>
          </a:xfrm>
        </p:spPr>
        <p:txBody>
          <a:bodyPr/>
          <a:lstStyle/>
          <a:p>
            <a:r>
              <a:rPr lang="en-US" dirty="0"/>
              <a:t>Setup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2DF5CA-0875-1EE7-1425-FF748204CD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121408"/>
            <a:ext cx="5157787" cy="4593717"/>
          </a:xfrm>
        </p:spPr>
        <p:txBody>
          <a:bodyPr/>
          <a:lstStyle/>
          <a:p>
            <a:r>
              <a:rPr lang="en-US" dirty="0"/>
              <a:t>From Training Dataset</a:t>
            </a:r>
          </a:p>
          <a:p>
            <a:pPr lvl="1"/>
            <a:r>
              <a:rPr lang="en-US" dirty="0"/>
              <a:t>Test Size = 0.3</a:t>
            </a:r>
          </a:p>
          <a:p>
            <a:pPr lvl="1"/>
            <a:r>
              <a:rPr lang="en-US" dirty="0"/>
              <a:t>Model Prediction Distribution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96.573% Zeros | 3.4267% Ones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9E495A-2430-1DD2-F299-7021B625DE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440245"/>
          </a:xfrm>
        </p:spPr>
        <p:txBody>
          <a:bodyPr/>
          <a:lstStyle/>
          <a:p>
            <a:r>
              <a:rPr lang="en-US" dirty="0"/>
              <a:t>Evaluation Metrics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EDF287-AEE9-1D0C-17A0-CB9AEE6B6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121408"/>
            <a:ext cx="5183188" cy="4068255"/>
          </a:xfrm>
        </p:spPr>
        <p:txBody>
          <a:bodyPr/>
          <a:lstStyle/>
          <a:p>
            <a:r>
              <a:rPr lang="en-US" dirty="0"/>
              <a:t>Accuracy = 0.91238</a:t>
            </a:r>
          </a:p>
          <a:p>
            <a:r>
              <a:rPr lang="en-US" dirty="0"/>
              <a:t>Classification Report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E34570-4634-58EC-BD51-7E613DB76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032" y="3351721"/>
            <a:ext cx="3908743" cy="25185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4698B50-DAF8-B9B3-2C9E-E1E4B1039D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4427" y="3143614"/>
            <a:ext cx="5586789" cy="2171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844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77BAE-46DF-9570-7D83-8BB6809A9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Classification Algorithm #2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2B0F04-2BD7-D8ED-0C15-EC9CC33892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Deep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31136568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BA6D7-7F28-393F-210E-6D6B1B40B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1 Summary (More Robust)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B3284-3C0F-018E-A06B-8920DDD4E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81550" cy="4351338"/>
          </a:xfrm>
        </p:spPr>
        <p:txBody>
          <a:bodyPr/>
          <a:lstStyle/>
          <a:p>
            <a:r>
              <a:rPr lang="en-US" dirty="0"/>
              <a:t>Epochs = 100</a:t>
            </a:r>
          </a:p>
          <a:p>
            <a:r>
              <a:rPr lang="en-US" dirty="0"/>
              <a:t>Batch Size = 10</a:t>
            </a:r>
          </a:p>
          <a:p>
            <a:r>
              <a:rPr lang="en-US" dirty="0"/>
              <a:t>Validation Split = 0.1</a:t>
            </a:r>
          </a:p>
          <a:p>
            <a:r>
              <a:rPr lang="en-US" dirty="0"/>
              <a:t>Wall Time </a:t>
            </a:r>
          </a:p>
          <a:p>
            <a:pPr lvl="1"/>
            <a:r>
              <a:rPr lang="en-US" dirty="0"/>
              <a:t>1h 10min 17s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48D4A6-6455-76FF-0BF6-5FEC0FCC4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3450" y="1952031"/>
            <a:ext cx="6949519" cy="4149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2392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DA237-80D8-5CE6-F02B-9618FCEEB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1                         </a:t>
            </a:r>
            <a:r>
              <a:rPr lang="en-US" b="1" dirty="0"/>
              <a:t>Kaggle Score = 0.62945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FC9AB-B24D-CDD1-9859-203346F30C5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Model Accuracy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651DB3-1BD6-54B2-D6A6-38DBD1401C3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Model Loss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B6421D-E36D-DD01-E33E-8D9310E5E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484" y="2359152"/>
            <a:ext cx="5698224" cy="38178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3AD1215-04F2-B296-E673-897365B985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7294" y="2359152"/>
            <a:ext cx="5698222" cy="3858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591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9AE71-1B04-F813-B506-ABA4E56C3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Santander Customer Transaction Prediction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E91E82-2E9D-45D5-E97A-6EF509BAF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7575" y="4589463"/>
            <a:ext cx="10515600" cy="150018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BC8B66-0E04-E0DC-53E1-CEAD965D5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850" y="473075"/>
            <a:ext cx="6267450" cy="3525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1364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BA6D7-7F28-393F-210E-6D6B1B40B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2 Summary (Less Robust)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B3284-3C0F-018E-A06B-8920DDD4E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81550" cy="4351338"/>
          </a:xfrm>
        </p:spPr>
        <p:txBody>
          <a:bodyPr/>
          <a:lstStyle/>
          <a:p>
            <a:r>
              <a:rPr lang="en-US" dirty="0"/>
              <a:t>Epochs = 10</a:t>
            </a:r>
          </a:p>
          <a:p>
            <a:r>
              <a:rPr lang="en-US" dirty="0"/>
              <a:t>Batch Size = 32</a:t>
            </a:r>
          </a:p>
          <a:p>
            <a:r>
              <a:rPr lang="en-US" dirty="0"/>
              <a:t>Validation Split = 0.1</a:t>
            </a:r>
          </a:p>
          <a:p>
            <a:r>
              <a:rPr lang="en-US" dirty="0"/>
              <a:t>Wall Time </a:t>
            </a:r>
          </a:p>
          <a:p>
            <a:pPr lvl="1"/>
            <a:r>
              <a:rPr lang="en-US" dirty="0"/>
              <a:t>2min 22s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48D4A6-6455-76FF-0BF6-5FEC0FCC4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5174" y="1932781"/>
            <a:ext cx="6928270" cy="413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150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DA237-80D8-5CE6-F02B-9618FCEEB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2 			    </a:t>
            </a:r>
            <a:r>
              <a:rPr lang="en-US" b="1" dirty="0"/>
              <a:t>Kaggle Score = 0.62382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FC9AB-B24D-CDD1-9859-203346F30C5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Model Accuracy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651DB3-1BD6-54B2-D6A6-38DBD1401C3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Model Loss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1BF910-9D77-7FAE-70DD-7EE7E5CF6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484" y="2359152"/>
            <a:ext cx="5703130" cy="381047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64174E5-933E-584C-F2E5-6EDB5A9B69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2388" y="2366491"/>
            <a:ext cx="5652411" cy="3810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3970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77BAE-46DF-9570-7D83-8BB6809A9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Classification Algorithm #3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2B0F04-2BD7-D8ED-0C15-EC9CC33892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K-Nearest Neighbors</a:t>
            </a:r>
          </a:p>
        </p:txBody>
      </p:sp>
    </p:spTree>
    <p:extLst>
      <p:ext uri="{BB962C8B-B14F-4D97-AF65-F5344CB8AC3E}">
        <p14:creationId xmlns:p14="http://schemas.microsoft.com/office/powerpoint/2010/main" val="6277297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6FBDB-9C98-77B8-5D3F-16FD5A7DF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Summary           </a:t>
            </a:r>
            <a:r>
              <a:rPr lang="en-US" b="1" dirty="0"/>
              <a:t>Kaggle Score = 0.50165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005D80-AE3E-7F47-4C52-012C500E5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431101"/>
          </a:xfrm>
        </p:spPr>
        <p:txBody>
          <a:bodyPr/>
          <a:lstStyle/>
          <a:p>
            <a:r>
              <a:rPr lang="en-US" dirty="0"/>
              <a:t>Setup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B301BF-8A40-8216-9E9D-F2D59BD439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4387" y="2112264"/>
            <a:ext cx="5157787" cy="4077399"/>
          </a:xfrm>
        </p:spPr>
        <p:txBody>
          <a:bodyPr/>
          <a:lstStyle/>
          <a:p>
            <a:r>
              <a:rPr lang="en-US" dirty="0"/>
              <a:t>From Training Dataset</a:t>
            </a:r>
          </a:p>
          <a:p>
            <a:pPr lvl="1"/>
            <a:r>
              <a:rPr lang="en-US" dirty="0"/>
              <a:t>K = 2</a:t>
            </a:r>
          </a:p>
          <a:p>
            <a:pPr lvl="1"/>
            <a:r>
              <a:rPr lang="en-US" dirty="0"/>
              <a:t>p = 2 (Euclidian Distance)</a:t>
            </a:r>
          </a:p>
          <a:p>
            <a:pPr lvl="1"/>
            <a:r>
              <a:rPr lang="en-US" dirty="0"/>
              <a:t>Metric = “</a:t>
            </a:r>
            <a:r>
              <a:rPr lang="en-US" dirty="0" err="1"/>
              <a:t>Minkowski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Model Prediction Distribution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8BD45B-A3F9-0D98-B745-D5B0ABCF7C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Evaluation Metrics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4D8FC0-B458-F626-6F1C-2AF635BF64E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Confusion Matrix</a:t>
            </a:r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FN is High</a:t>
            </a:r>
          </a:p>
          <a:p>
            <a:pPr lvl="1"/>
            <a:r>
              <a:rPr lang="en-US" dirty="0"/>
              <a:t>TP is Very Low</a:t>
            </a:r>
          </a:p>
          <a:p>
            <a:r>
              <a:rPr lang="en-US" dirty="0"/>
              <a:t>Accuracy = 0.89903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9DCBC4-7FE6-4034-917D-4AB22F2ED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040" y="4248709"/>
            <a:ext cx="3743847" cy="236253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EEC6E01-B199-6BBE-C623-CF1D1E9CFDC6}"/>
              </a:ext>
            </a:extLst>
          </p:cNvPr>
          <p:cNvSpPr txBox="1"/>
          <p:nvPr/>
        </p:nvSpPr>
        <p:spPr>
          <a:xfrm>
            <a:off x="4315900" y="4988444"/>
            <a:ext cx="1553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99.835% Zeros</a:t>
            </a:r>
          </a:p>
          <a:p>
            <a:r>
              <a:rPr lang="en-US" dirty="0"/>
              <a:t>0.165% Ones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CFBB264-B143-3F3F-89AD-C762B7D7EA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778"/>
          <a:stretch/>
        </p:blipFill>
        <p:spPr>
          <a:xfrm>
            <a:off x="6662275" y="3111502"/>
            <a:ext cx="2262270" cy="82391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D27273C-A274-4DE4-2FF6-DD34B4ADCC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2871" y="2906521"/>
            <a:ext cx="2781681" cy="1440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8282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680AA-1460-3635-86A0-79DF70E52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LSTM?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BD7739-9979-475B-C2DF-9C04B5ED36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384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2A458-ACEE-D6C2-B5B8-B3444AB14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L</a:t>
            </a:r>
            <a:r>
              <a:rPr lang="en-US" dirty="0"/>
              <a:t>ong </a:t>
            </a:r>
            <a:r>
              <a:rPr lang="en-US" b="1" u="sng" dirty="0"/>
              <a:t>S</a:t>
            </a:r>
            <a:r>
              <a:rPr lang="en-US" dirty="0"/>
              <a:t>hort-</a:t>
            </a:r>
            <a:r>
              <a:rPr lang="en-US" b="1" u="sng" dirty="0"/>
              <a:t>T</a:t>
            </a:r>
            <a:r>
              <a:rPr lang="en-US" dirty="0"/>
              <a:t>erm </a:t>
            </a:r>
            <a:r>
              <a:rPr lang="en-US" b="1" u="sng" dirty="0"/>
              <a:t>M</a:t>
            </a:r>
            <a:r>
              <a:rPr lang="en-US" dirty="0"/>
              <a:t>emory</a:t>
            </a:r>
            <a:endParaRPr lang="en-US" b="1" u="sn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044505-0137-6C45-B18F-35102D76FC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Acronym Breakdown</a:t>
            </a:r>
          </a:p>
        </p:txBody>
      </p:sp>
    </p:spTree>
    <p:extLst>
      <p:ext uri="{BB962C8B-B14F-4D97-AF65-F5344CB8AC3E}">
        <p14:creationId xmlns:p14="http://schemas.microsoft.com/office/powerpoint/2010/main" val="39960346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19E67-E51F-200A-B76E-DA9BCD8EC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 with Recurrent Neural Networks (RNN)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FACFA-DEF9-D6B4-F968-DA2F261F6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3307"/>
            <a:ext cx="10515600" cy="4351338"/>
          </a:xfrm>
        </p:spPr>
        <p:txBody>
          <a:bodyPr/>
          <a:lstStyle/>
          <a:p>
            <a:r>
              <a:rPr lang="en-US" dirty="0"/>
              <a:t>RNN’s are useful because they can “remember” things</a:t>
            </a:r>
          </a:p>
          <a:p>
            <a:r>
              <a:rPr lang="en-US" dirty="0"/>
              <a:t>Big issue with RNN’s</a:t>
            </a:r>
          </a:p>
          <a:p>
            <a:pPr lvl="1"/>
            <a:r>
              <a:rPr lang="en-US" dirty="0"/>
              <a:t>The more iterations of output data being fed back into the model</a:t>
            </a:r>
          </a:p>
          <a:p>
            <a:pPr lvl="1"/>
            <a:r>
              <a:rPr lang="en-US" dirty="0"/>
              <a:t>The more “Bogged down” and inefficient they can become </a:t>
            </a:r>
          </a:p>
          <a:p>
            <a:r>
              <a:rPr lang="en-US" dirty="0"/>
              <a:t>“Long term dependency problem”</a:t>
            </a:r>
          </a:p>
          <a:p>
            <a:r>
              <a:rPr lang="en-US" dirty="0"/>
              <a:t>LSTM’s come in as a solution!</a:t>
            </a:r>
          </a:p>
          <a:p>
            <a:r>
              <a:rPr lang="en-US" dirty="0"/>
              <a:t>Functions as the way a Neural Network can “remember”</a:t>
            </a:r>
          </a:p>
          <a:p>
            <a:pPr marL="0" indent="0">
              <a:buNone/>
            </a:pPr>
            <a:r>
              <a:rPr lang="en-US" dirty="0"/>
              <a:t>   or “forget” things…</a:t>
            </a:r>
          </a:p>
          <a:p>
            <a:r>
              <a:rPr lang="en-US" dirty="0"/>
              <a:t>Type of Recurrent Neural Network (RNN)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5B8449-F547-9D57-92DD-2ED35DB023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331" r="8075" b="14839"/>
          <a:stretch/>
        </p:blipFill>
        <p:spPr>
          <a:xfrm>
            <a:off x="9867519" y="2171700"/>
            <a:ext cx="2076450" cy="36545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C9CFB9-3B06-6CBC-74F6-94D03976EA5C}"/>
              </a:ext>
            </a:extLst>
          </p:cNvPr>
          <p:cNvSpPr txBox="1"/>
          <p:nvPr/>
        </p:nvSpPr>
        <p:spPr>
          <a:xfrm>
            <a:off x="6435091" y="6534864"/>
            <a:ext cx="57569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hlinkClick r:id="rId3"/>
              </a:rPr>
              <a:t>https://www.simplilearn.com/ice9/free_resources_article_thumb/Simple_Recurrent_Neural_Network.png</a:t>
            </a:r>
            <a:r>
              <a:rPr lang="en-US" sz="1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690231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26A7B-4FA3-1227-4E61-632903D8E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LSTM’s bring to the table?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6E13EA-DF9D-90AA-1429-CEAB7C0C079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Give each node a “state”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3 gates, holding a value from 0 – 1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0 being fully “closed”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1 being fully “open”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Forget Gate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Tells model what irrelevant information to get rid of before the next step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Input Gate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Tells model what information to include in the calculation for the next step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Output Gate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Tells model what information to include in the output for the next step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74EB33-4553-D764-2835-4F7246233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1591" y="2057400"/>
            <a:ext cx="7063483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4829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B644B3-0B85-08BA-ECE0-34E841F48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668337"/>
            <a:ext cx="5157787" cy="447231"/>
          </a:xfrm>
        </p:spPr>
        <p:txBody>
          <a:bodyPr/>
          <a:lstStyle/>
          <a:p>
            <a:r>
              <a:rPr lang="en-US" dirty="0"/>
              <a:t>Pros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1BE31B-9BC9-C73C-3915-58E0BB62F7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298448"/>
            <a:ext cx="5157787" cy="5074095"/>
          </a:xfrm>
        </p:spPr>
        <p:txBody>
          <a:bodyPr/>
          <a:lstStyle/>
          <a:p>
            <a:r>
              <a:rPr lang="en-US" dirty="0"/>
              <a:t>Effectively rids RNN’s of Long-term dependency problem</a:t>
            </a:r>
          </a:p>
          <a:p>
            <a:r>
              <a:rPr lang="en-US" dirty="0"/>
              <a:t>Very effective at modeling complex sequential data</a:t>
            </a:r>
          </a:p>
          <a:p>
            <a:pPr lvl="1"/>
            <a:r>
              <a:rPr lang="en-US" dirty="0"/>
              <a:t>High-level representations</a:t>
            </a:r>
          </a:p>
          <a:p>
            <a:r>
              <a:rPr lang="en-US" dirty="0"/>
              <a:t>Use a different kind of activation function, therefore…</a:t>
            </a:r>
          </a:p>
          <a:p>
            <a:pPr lvl="1"/>
            <a:r>
              <a:rPr lang="en-US" dirty="0"/>
              <a:t>Less issues with vanishing gradient problem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4F9047-12D7-1D41-9C38-87239B444A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655287"/>
            <a:ext cx="5183188" cy="447231"/>
          </a:xfrm>
        </p:spPr>
        <p:txBody>
          <a:bodyPr/>
          <a:lstStyle/>
          <a:p>
            <a:r>
              <a:rPr lang="en-US" dirty="0"/>
              <a:t>Cons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BE2C94-C427-41ED-BDBC-BB62105E08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298447"/>
            <a:ext cx="5183188" cy="5074095"/>
          </a:xfrm>
        </p:spPr>
        <p:txBody>
          <a:bodyPr/>
          <a:lstStyle/>
          <a:p>
            <a:r>
              <a:rPr lang="en-US" dirty="0"/>
              <a:t>Make RNN’s much more complex </a:t>
            </a:r>
          </a:p>
          <a:p>
            <a:pPr lvl="1"/>
            <a:r>
              <a:rPr lang="en-US" dirty="0"/>
              <a:t>To understand/interpret</a:t>
            </a:r>
          </a:p>
          <a:p>
            <a:pPr lvl="1"/>
            <a:r>
              <a:rPr lang="en-US" dirty="0"/>
              <a:t>Computationally </a:t>
            </a:r>
          </a:p>
          <a:p>
            <a:r>
              <a:rPr lang="en-US" dirty="0"/>
              <a:t>Require more data to train effectively </a:t>
            </a:r>
          </a:p>
          <a:p>
            <a:r>
              <a:rPr lang="en-US" dirty="0"/>
              <a:t>Not ideal for…</a:t>
            </a:r>
          </a:p>
          <a:p>
            <a:pPr lvl="1"/>
            <a:r>
              <a:rPr lang="en-US" dirty="0"/>
              <a:t>Non-linear data</a:t>
            </a:r>
          </a:p>
          <a:p>
            <a:pPr lvl="1"/>
            <a:r>
              <a:rPr lang="en-US" dirty="0"/>
              <a:t>Noisy data</a:t>
            </a:r>
          </a:p>
        </p:txBody>
      </p:sp>
    </p:spTree>
    <p:extLst>
      <p:ext uri="{BB962C8B-B14F-4D97-AF65-F5344CB8AC3E}">
        <p14:creationId xmlns:p14="http://schemas.microsoft.com/office/powerpoint/2010/main" val="23492639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0F34D-4D18-7B47-BF21-977D606ED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 Applications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F572917-01C1-8C51-1B4F-D3F31C44E53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39906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900D8-B34D-FBAA-9BA5-F6ABA6738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Kaggle Problem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47CA3-2F38-C0A1-9295-BB7887C61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“Can you identify who will make a transaction?”</a:t>
            </a:r>
          </a:p>
          <a:p>
            <a:r>
              <a:rPr lang="en-US" dirty="0"/>
              <a:t>Given 199 features of anonymized data on 200,000 customers, including a </a:t>
            </a:r>
            <a:r>
              <a:rPr lang="en-US" b="1" dirty="0"/>
              <a:t>binary</a:t>
            </a:r>
            <a:r>
              <a:rPr lang="en-US" dirty="0"/>
              <a:t> feature outlining whether the customer made the purchase or not…</a:t>
            </a:r>
          </a:p>
          <a:p>
            <a:pPr lvl="1"/>
            <a:r>
              <a:rPr lang="en-US" dirty="0"/>
              <a:t>Use ML/DL to create a model that predicts, with great accuracy, if a given customer will make a purchase.</a:t>
            </a:r>
          </a:p>
          <a:p>
            <a:r>
              <a:rPr lang="en-US" dirty="0">
                <a:hlinkClick r:id="rId2"/>
              </a:rPr>
              <a:t>https://www.kaggle.com/competitions/santander-customer-transaction-prediction/overview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F35F3F-7034-6013-007A-3C8694613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6701" y="239929"/>
            <a:ext cx="3467099" cy="157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8297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D7EBC-63BB-C7D9-3DC1-9F2068B5C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 Cited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3040E-AC4B-6E85-EF79-7013A0D85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RNN Image </a:t>
            </a:r>
          </a:p>
          <a:p>
            <a:pPr lvl="1"/>
            <a:r>
              <a:rPr lang="en-US" sz="2400" dirty="0">
                <a:hlinkClick r:id="rId2"/>
              </a:rPr>
              <a:t>https://www.simplilearn.com/ice9/free_resources_article_thumb/Simple_Recurrent_Neural_Network.png</a:t>
            </a:r>
            <a:r>
              <a:rPr lang="en-US" sz="2400" dirty="0"/>
              <a:t> </a:t>
            </a:r>
          </a:p>
          <a:p>
            <a:r>
              <a:rPr lang="en-US" dirty="0"/>
              <a:t>LSTM Applications / Pros &amp; Cons</a:t>
            </a:r>
          </a:p>
          <a:p>
            <a:pPr lvl="1"/>
            <a:r>
              <a:rPr lang="en-US" dirty="0">
                <a:hlinkClick r:id="rId3"/>
              </a:rPr>
              <a:t>https://www.knowledgehut.com/blog/web-development/long-short-term-memory</a:t>
            </a:r>
            <a:r>
              <a:rPr lang="en-US" dirty="0"/>
              <a:t> </a:t>
            </a:r>
          </a:p>
          <a:p>
            <a:r>
              <a:rPr lang="en-US" dirty="0"/>
              <a:t>LSTM Explanation </a:t>
            </a:r>
          </a:p>
          <a:p>
            <a:pPr lvl="1"/>
            <a:r>
              <a:rPr lang="en-US" dirty="0">
                <a:hlinkClick r:id="rId4"/>
              </a:rPr>
              <a:t>https://youtu.be/b61DPVFX03I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42140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9AF36-BFC8-D7F2-20A7-A03325282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97CCDE-4792-7C34-865E-657DCB61E9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739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43755B-483F-58E2-D342-BF7799CE5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857251"/>
            <a:ext cx="5157787" cy="823912"/>
          </a:xfrm>
        </p:spPr>
        <p:txBody>
          <a:bodyPr>
            <a:normAutofit/>
          </a:bodyPr>
          <a:lstStyle/>
          <a:p>
            <a:r>
              <a:rPr lang="en-US" sz="3200" dirty="0"/>
              <a:t>Breakdown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FF171E-7C77-B3EF-805D-284F34F9FD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11" y="2152650"/>
            <a:ext cx="5157787" cy="3684588"/>
          </a:xfrm>
        </p:spPr>
        <p:txBody>
          <a:bodyPr/>
          <a:lstStyle/>
          <a:p>
            <a:r>
              <a:rPr lang="en-US" dirty="0"/>
              <a:t>Training Dataset</a:t>
            </a:r>
          </a:p>
          <a:p>
            <a:pPr lvl="1"/>
            <a:r>
              <a:rPr lang="en-US" dirty="0"/>
              <a:t>200000 rows × 202 columns</a:t>
            </a:r>
          </a:p>
          <a:p>
            <a:pPr lvl="1"/>
            <a:r>
              <a:rPr lang="en-US" dirty="0"/>
              <a:t>Includes target variable</a:t>
            </a:r>
          </a:p>
          <a:p>
            <a:r>
              <a:rPr lang="en-US" dirty="0"/>
              <a:t>Testing Dataset </a:t>
            </a:r>
          </a:p>
          <a:p>
            <a:pPr lvl="1"/>
            <a:r>
              <a:rPr lang="en-US" dirty="0"/>
              <a:t>200000 rows × 201 columns</a:t>
            </a:r>
          </a:p>
          <a:p>
            <a:pPr lvl="1"/>
            <a:r>
              <a:rPr lang="en-US" dirty="0"/>
              <a:t>Omits target variable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3E6954-841F-781D-1E5B-C2CECBED9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857251"/>
            <a:ext cx="5183188" cy="823912"/>
          </a:xfrm>
        </p:spPr>
        <p:txBody>
          <a:bodyPr>
            <a:normAutofit/>
          </a:bodyPr>
          <a:lstStyle/>
          <a:p>
            <a:r>
              <a:rPr lang="en-US" sz="3200" dirty="0"/>
              <a:t>Data Cleaning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D06727-D64F-9E91-7056-A3F904E136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152650"/>
            <a:ext cx="5183188" cy="3684588"/>
          </a:xfrm>
        </p:spPr>
        <p:txBody>
          <a:bodyPr/>
          <a:lstStyle/>
          <a:p>
            <a:r>
              <a:rPr lang="en-US" dirty="0"/>
              <a:t>Both datasets were…</a:t>
            </a:r>
          </a:p>
          <a:p>
            <a:pPr lvl="1"/>
            <a:r>
              <a:rPr lang="en-US" dirty="0"/>
              <a:t>Very clean to begin with</a:t>
            </a:r>
          </a:p>
          <a:p>
            <a:pPr lvl="2"/>
            <a:r>
              <a:rPr lang="en-US" dirty="0"/>
              <a:t>No </a:t>
            </a:r>
            <a:r>
              <a:rPr lang="en-US" dirty="0" err="1"/>
              <a:t>NaN’s</a:t>
            </a:r>
            <a:endParaRPr lang="en-US" dirty="0"/>
          </a:p>
          <a:p>
            <a:pPr lvl="2"/>
            <a:r>
              <a:rPr lang="en-US" dirty="0"/>
              <a:t>Float64</a:t>
            </a:r>
          </a:p>
          <a:p>
            <a:pPr lvl="2"/>
            <a:r>
              <a:rPr lang="en-US" dirty="0"/>
              <a:t>Similar duplicates</a:t>
            </a:r>
          </a:p>
          <a:p>
            <a:pPr lvl="2"/>
            <a:r>
              <a:rPr lang="en-US" dirty="0"/>
              <a:t>Balanced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492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C70EA-40C5-553C-5CDC-63F1039B6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Peek at the Training Dataset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904FC5-A545-120A-15F0-14D04C80E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091" y="1931097"/>
            <a:ext cx="11433817" cy="2995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341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B006B-58A7-D0A9-B977-DC5B73B039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2998" y="219075"/>
            <a:ext cx="5181600" cy="127635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200" b="1" dirty="0"/>
              <a:t>Duplicate values check (Top 15)</a:t>
            </a:r>
          </a:p>
          <a:p>
            <a:pPr marL="0" indent="0">
              <a:buNone/>
            </a:pPr>
            <a:r>
              <a:rPr lang="en-US" dirty="0"/>
              <a:t>  Training 		        Testing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3EF697-11A6-0DF3-360C-D5A43DF031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27402" y="219075"/>
            <a:ext cx="5181600" cy="5548313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sz="3200" b="1" dirty="0"/>
              <a:t>Descriptive Statistics</a:t>
            </a:r>
          </a:p>
          <a:p>
            <a:pPr marL="0" indent="0" algn="ctr">
              <a:buNone/>
            </a:pPr>
            <a:r>
              <a:rPr lang="en-US" dirty="0"/>
              <a:t>Training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Testing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561AA8C-DD9C-3517-C431-9826EF69D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511" y="1343024"/>
            <a:ext cx="2740278" cy="459116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B1C5925-9CD5-6F65-4097-3F24FEE65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330" y="1343025"/>
            <a:ext cx="2714049" cy="4591167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371233E-47CA-A169-9EA4-27AB2816CC0C}"/>
              </a:ext>
            </a:extLst>
          </p:cNvPr>
          <p:cNvCxnSpPr>
            <a:cxnSpLocks/>
          </p:cNvCxnSpPr>
          <p:nvPr/>
        </p:nvCxnSpPr>
        <p:spPr>
          <a:xfrm>
            <a:off x="6334125" y="182880"/>
            <a:ext cx="0" cy="649224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243D8669-A584-E490-25D1-498739E83B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1206" y="1198910"/>
            <a:ext cx="5027796" cy="243969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A8ABF36-EF28-2DAB-4EEB-DE0F64444F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7623" y="4271793"/>
            <a:ext cx="5027796" cy="2439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056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966ED-B934-602B-0CE3-3515196196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9209" y="815577"/>
            <a:ext cx="5181600" cy="519350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b="1" dirty="0"/>
              <a:t>Target Variable Distribution</a:t>
            </a:r>
          </a:p>
          <a:p>
            <a:pPr marL="0" indent="0" algn="ctr">
              <a:buNone/>
            </a:pPr>
            <a:endParaRPr lang="en-US" sz="3200" b="1" dirty="0"/>
          </a:p>
          <a:p>
            <a:pPr marL="0" indent="0" algn="ctr">
              <a:buNone/>
            </a:pPr>
            <a:endParaRPr lang="en-US" sz="3200" b="1" dirty="0"/>
          </a:p>
          <a:p>
            <a:pPr marL="0" indent="0" algn="ctr">
              <a:buNone/>
            </a:pPr>
            <a:endParaRPr lang="en-US" sz="3200" b="1" dirty="0"/>
          </a:p>
          <a:p>
            <a:pPr marL="0" indent="0" algn="ctr">
              <a:buNone/>
            </a:pPr>
            <a:endParaRPr lang="en-US" sz="3200" b="1" dirty="0"/>
          </a:p>
          <a:p>
            <a:pPr marL="0" indent="0" algn="ctr">
              <a:buNone/>
            </a:pPr>
            <a:endParaRPr lang="en-US" sz="3200" b="1" dirty="0"/>
          </a:p>
          <a:p>
            <a:pPr marL="0" indent="0" algn="ctr">
              <a:buNone/>
            </a:pPr>
            <a:endParaRPr lang="en-US" sz="3200" b="1" dirty="0"/>
          </a:p>
          <a:p>
            <a:pPr marL="0" indent="0" algn="ctr">
              <a:buNone/>
            </a:pPr>
            <a:r>
              <a:rPr lang="en-US" dirty="0"/>
              <a:t>10.049% Ones</a:t>
            </a:r>
          </a:p>
          <a:p>
            <a:pPr marL="0" indent="0" algn="ctr">
              <a:buNone/>
            </a:pPr>
            <a:r>
              <a:rPr lang="en-US" dirty="0"/>
              <a:t>89.951% Zeros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CD33D0-5B9C-6E37-9B3A-9AF5BB7CC7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647700"/>
            <a:ext cx="5181600" cy="55292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b="1" dirty="0"/>
              <a:t> Feature Correlations</a:t>
            </a:r>
          </a:p>
          <a:p>
            <a:pPr marL="0" indent="0">
              <a:buNone/>
            </a:pPr>
            <a:r>
              <a:rPr lang="en-US" dirty="0"/>
              <a:t>      Top Ten 		      Bottom Ten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8E1DCE-F2DE-AD3D-B104-2CA126CE7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704" y="1547649"/>
            <a:ext cx="4750611" cy="29767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C819BC-F3A3-A718-2050-49508C8D44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7881" y="1785690"/>
            <a:ext cx="2735119" cy="388785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975A357-916A-8179-B365-BCAC0A1D14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2813" y="1785690"/>
            <a:ext cx="2484483" cy="3887851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1CBF38E-1048-A82B-934B-F159611840CD}"/>
              </a:ext>
            </a:extLst>
          </p:cNvPr>
          <p:cNvCxnSpPr>
            <a:cxnSpLocks/>
          </p:cNvCxnSpPr>
          <p:nvPr/>
        </p:nvCxnSpPr>
        <p:spPr>
          <a:xfrm>
            <a:off x="5667375" y="182880"/>
            <a:ext cx="0" cy="649224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8393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377FE-3F78-A3AF-6CD3-23F16415F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 Reduction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6C2217-BE6D-7E0D-2C5A-A3BD283E7C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376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1050</TotalTime>
  <Words>776</Words>
  <Application>Microsoft Office PowerPoint</Application>
  <PresentationFormat>Widescreen</PresentationFormat>
  <Paragraphs>178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Santander Binary Classification &amp; “What is LSTM?”</vt:lpstr>
      <vt:lpstr>Santander Customer Transaction Prediction</vt:lpstr>
      <vt:lpstr>Kaggle Problem Description</vt:lpstr>
      <vt:lpstr>Data Overview</vt:lpstr>
      <vt:lpstr>PowerPoint Presentation</vt:lpstr>
      <vt:lpstr>Peek at the Training Dataset</vt:lpstr>
      <vt:lpstr>PowerPoint Presentation</vt:lpstr>
      <vt:lpstr>PowerPoint Presentation</vt:lpstr>
      <vt:lpstr>Dimension Reduction</vt:lpstr>
      <vt:lpstr>Principal Component Analysis (PCA)</vt:lpstr>
      <vt:lpstr>Principal Component Analysis (PCA)</vt:lpstr>
      <vt:lpstr>Random Forest</vt:lpstr>
      <vt:lpstr>Variance Inflation Factor (VIF)</vt:lpstr>
      <vt:lpstr>Final Dimension Reduction Decision</vt:lpstr>
      <vt:lpstr>Binary Classification Algorithm #1</vt:lpstr>
      <vt:lpstr>Model Summary           Kaggle Score = 0.61049</vt:lpstr>
      <vt:lpstr>Binary Classification Algorithm #2</vt:lpstr>
      <vt:lpstr>Model 1 Summary (More Robust)</vt:lpstr>
      <vt:lpstr>Model 1                         Kaggle Score = 0.62945</vt:lpstr>
      <vt:lpstr>Model 2 Summary (Less Robust)</vt:lpstr>
      <vt:lpstr>Model 2        Kaggle Score = 0.62382</vt:lpstr>
      <vt:lpstr>Binary Classification Algorithm #3</vt:lpstr>
      <vt:lpstr>Model Summary           Kaggle Score = 0.50165</vt:lpstr>
      <vt:lpstr>What is LSTM?</vt:lpstr>
      <vt:lpstr>Long Short-Term Memory</vt:lpstr>
      <vt:lpstr>Issue with Recurrent Neural Networks (RNN)</vt:lpstr>
      <vt:lpstr>What do LSTM’s bring to the table?</vt:lpstr>
      <vt:lpstr>PowerPoint Presentation</vt:lpstr>
      <vt:lpstr>LSTM Applications</vt:lpstr>
      <vt:lpstr>Works Cited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Santander Binary Classification &amp; “What is LSTM?”</dc:title>
  <dc:creator>Kydd, Lemaur</dc:creator>
  <cp:lastModifiedBy>Kydd, Lemaur</cp:lastModifiedBy>
  <cp:revision>17</cp:revision>
  <dcterms:created xsi:type="dcterms:W3CDTF">2023-04-23T20:32:41Z</dcterms:created>
  <dcterms:modified xsi:type="dcterms:W3CDTF">2023-04-28T07:07:36Z</dcterms:modified>
</cp:coreProperties>
</file>