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91" r:id="rId7"/>
    <p:sldId id="258" r:id="rId8"/>
    <p:sldId id="283" r:id="rId9"/>
    <p:sldId id="261" r:id="rId10"/>
    <p:sldId id="276" r:id="rId11"/>
    <p:sldId id="278" r:id="rId12"/>
    <p:sldId id="279" r:id="rId13"/>
    <p:sldId id="280" r:id="rId14"/>
    <p:sldId id="281" r:id="rId15"/>
    <p:sldId id="287" r:id="rId16"/>
    <p:sldId id="292" r:id="rId17"/>
    <p:sldId id="293" r:id="rId18"/>
    <p:sldId id="260" r:id="rId19"/>
    <p:sldId id="294" r:id="rId20"/>
    <p:sldId id="288" r:id="rId21"/>
    <p:sldId id="289" r:id="rId22"/>
    <p:sldId id="290" r:id="rId23"/>
    <p:sldId id="267" r:id="rId24"/>
    <p:sldId id="285" r:id="rId25"/>
    <p:sldId id="296" r:id="rId26"/>
    <p:sldId id="297"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66" d="100"/>
          <a:sy n="66" d="100"/>
        </p:scale>
        <p:origin x="668" y="3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Nanez" userId="ea46c596e0ff1283" providerId="LiveId" clId="{AA7860BD-4B0D-4326-A625-05138102BB99}"/>
    <pc:docChg chg="undo custSel addSld delSld modSld sldOrd">
      <pc:chgData name="Alex Nanez" userId="ea46c596e0ff1283" providerId="LiveId" clId="{AA7860BD-4B0D-4326-A625-05138102BB99}" dt="2023-05-01T16:23:19.189" v="5267" actId="20577"/>
      <pc:docMkLst>
        <pc:docMk/>
      </pc:docMkLst>
      <pc:sldChg chg="addSp delSp modSp mod ord">
        <pc:chgData name="Alex Nanez" userId="ea46c596e0ff1283" providerId="LiveId" clId="{AA7860BD-4B0D-4326-A625-05138102BB99}" dt="2023-05-01T07:15:29.337" v="2120" actId="1076"/>
        <pc:sldMkLst>
          <pc:docMk/>
          <pc:sldMk cId="4212917468" sldId="260"/>
        </pc:sldMkLst>
        <pc:spChg chg="mod">
          <ac:chgData name="Alex Nanez" userId="ea46c596e0ff1283" providerId="LiveId" clId="{AA7860BD-4B0D-4326-A625-05138102BB99}" dt="2023-05-01T07:12:25.619" v="2067" actId="20577"/>
          <ac:spMkLst>
            <pc:docMk/>
            <pc:sldMk cId="4212917468" sldId="260"/>
            <ac:spMk id="2" creationId="{F96F75DE-8A44-4EC5-83C6-95BDDF10DFD9}"/>
          </ac:spMkLst>
        </pc:spChg>
        <pc:picChg chg="del">
          <ac:chgData name="Alex Nanez" userId="ea46c596e0ff1283" providerId="LiveId" clId="{AA7860BD-4B0D-4326-A625-05138102BB99}" dt="2023-05-01T07:12:40.784" v="2111" actId="478"/>
          <ac:picMkLst>
            <pc:docMk/>
            <pc:sldMk cId="4212917468" sldId="260"/>
            <ac:picMk id="10" creationId="{0D734D6E-AF03-275D-62AE-601E684E325F}"/>
          </ac:picMkLst>
        </pc:picChg>
        <pc:picChg chg="add mod">
          <ac:chgData name="Alex Nanez" userId="ea46c596e0ff1283" providerId="LiveId" clId="{AA7860BD-4B0D-4326-A625-05138102BB99}" dt="2023-05-01T07:15:13.979" v="2116" actId="962"/>
          <ac:picMkLst>
            <pc:docMk/>
            <pc:sldMk cId="4212917468" sldId="260"/>
            <ac:picMk id="12" creationId="{5986346F-3B3A-AA0B-0640-9C1296B46FB0}"/>
          </ac:picMkLst>
        </pc:picChg>
        <pc:picChg chg="add mod">
          <ac:chgData name="Alex Nanez" userId="ea46c596e0ff1283" providerId="LiveId" clId="{AA7860BD-4B0D-4326-A625-05138102BB99}" dt="2023-05-01T07:15:29.337" v="2120" actId="1076"/>
          <ac:picMkLst>
            <pc:docMk/>
            <pc:sldMk cId="4212917468" sldId="260"/>
            <ac:picMk id="14" creationId="{E88386A1-E5FE-04E7-C151-B61608200B37}"/>
          </ac:picMkLst>
        </pc:picChg>
      </pc:sldChg>
      <pc:sldChg chg="modSp mod">
        <pc:chgData name="Alex Nanez" userId="ea46c596e0ff1283" providerId="LiveId" clId="{AA7860BD-4B0D-4326-A625-05138102BB99}" dt="2023-05-01T16:23:19.189" v="5267" actId="20577"/>
        <pc:sldMkLst>
          <pc:docMk/>
          <pc:sldMk cId="445070695" sldId="267"/>
        </pc:sldMkLst>
        <pc:spChg chg="mod">
          <ac:chgData name="Alex Nanez" userId="ea46c596e0ff1283" providerId="LiveId" clId="{AA7860BD-4B0D-4326-A625-05138102BB99}" dt="2023-05-01T16:23:19.189" v="5267" actId="20577"/>
          <ac:spMkLst>
            <pc:docMk/>
            <pc:sldMk cId="445070695" sldId="267"/>
            <ac:spMk id="3" creationId="{7B943E7C-A74D-4CB3-844B-51917C88C95F}"/>
          </ac:spMkLst>
        </pc:spChg>
      </pc:sldChg>
      <pc:sldChg chg="modSp mod">
        <pc:chgData name="Alex Nanez" userId="ea46c596e0ff1283" providerId="LiveId" clId="{AA7860BD-4B0D-4326-A625-05138102BB99}" dt="2023-05-01T07:09:24.194" v="2017" actId="113"/>
        <pc:sldMkLst>
          <pc:docMk/>
          <pc:sldMk cId="3727984773" sldId="276"/>
        </pc:sldMkLst>
        <pc:spChg chg="mod">
          <ac:chgData name="Alex Nanez" userId="ea46c596e0ff1283" providerId="LiveId" clId="{AA7860BD-4B0D-4326-A625-05138102BB99}" dt="2023-05-01T07:09:24.194" v="2017" actId="113"/>
          <ac:spMkLst>
            <pc:docMk/>
            <pc:sldMk cId="3727984773" sldId="276"/>
            <ac:spMk id="3" creationId="{95B371F2-DBA5-415A-82C8-651F587B857A}"/>
          </ac:spMkLst>
        </pc:spChg>
      </pc:sldChg>
      <pc:sldChg chg="addSp delSp modSp mod">
        <pc:chgData name="Alex Nanez" userId="ea46c596e0ff1283" providerId="LiveId" clId="{AA7860BD-4B0D-4326-A625-05138102BB99}" dt="2023-04-29T06:14:06.247" v="262" actId="478"/>
        <pc:sldMkLst>
          <pc:docMk/>
          <pc:sldMk cId="3700807173" sldId="281"/>
        </pc:sldMkLst>
        <pc:picChg chg="add del mod">
          <ac:chgData name="Alex Nanez" userId="ea46c596e0ff1283" providerId="LiveId" clId="{AA7860BD-4B0D-4326-A625-05138102BB99}" dt="2023-04-29T06:14:06.247" v="262" actId="478"/>
          <ac:picMkLst>
            <pc:docMk/>
            <pc:sldMk cId="3700807173" sldId="281"/>
            <ac:picMk id="8" creationId="{0F498CD8-6793-D068-56B0-AD589EFCA33E}"/>
          </ac:picMkLst>
        </pc:picChg>
      </pc:sldChg>
      <pc:sldChg chg="modSp new mod">
        <pc:chgData name="Alex Nanez" userId="ea46c596e0ff1283" providerId="LiveId" clId="{AA7860BD-4B0D-4326-A625-05138102BB99}" dt="2023-05-01T16:22:32.166" v="5260" actId="20577"/>
        <pc:sldMkLst>
          <pc:docMk/>
          <pc:sldMk cId="478034361" sldId="284"/>
        </pc:sldMkLst>
        <pc:spChg chg="mod">
          <ac:chgData name="Alex Nanez" userId="ea46c596e0ff1283" providerId="LiveId" clId="{AA7860BD-4B0D-4326-A625-05138102BB99}" dt="2023-05-01T16:16:09.365" v="4672" actId="20577"/>
          <ac:spMkLst>
            <pc:docMk/>
            <pc:sldMk cId="478034361" sldId="284"/>
            <ac:spMk id="2" creationId="{6CEB1711-8CBA-1E64-90C3-491FCDE7D504}"/>
          </ac:spMkLst>
        </pc:spChg>
        <pc:spChg chg="mod">
          <ac:chgData name="Alex Nanez" userId="ea46c596e0ff1283" providerId="LiveId" clId="{AA7860BD-4B0D-4326-A625-05138102BB99}" dt="2023-05-01T16:19:47.303" v="5054" actId="33524"/>
          <ac:spMkLst>
            <pc:docMk/>
            <pc:sldMk cId="478034361" sldId="284"/>
            <ac:spMk id="3" creationId="{65D36A2B-A507-9E65-93FD-DBED18FA88F6}"/>
          </ac:spMkLst>
        </pc:spChg>
        <pc:spChg chg="mod">
          <ac:chgData name="Alex Nanez" userId="ea46c596e0ff1283" providerId="LiveId" clId="{AA7860BD-4B0D-4326-A625-05138102BB99}" dt="2023-05-01T16:20:53.230" v="5107" actId="20577"/>
          <ac:spMkLst>
            <pc:docMk/>
            <pc:sldMk cId="478034361" sldId="284"/>
            <ac:spMk id="6" creationId="{4275C826-A732-20CC-EE0C-4413950FE53E}"/>
          </ac:spMkLst>
        </pc:spChg>
        <pc:spChg chg="mod">
          <ac:chgData name="Alex Nanez" userId="ea46c596e0ff1283" providerId="LiveId" clId="{AA7860BD-4B0D-4326-A625-05138102BB99}" dt="2023-04-28T15:14:06.235" v="49" actId="20577"/>
          <ac:spMkLst>
            <pc:docMk/>
            <pc:sldMk cId="478034361" sldId="284"/>
            <ac:spMk id="7" creationId="{97B43121-CCF5-AA77-BC75-401AD61D841A}"/>
          </ac:spMkLst>
        </pc:spChg>
        <pc:spChg chg="mod">
          <ac:chgData name="Alex Nanez" userId="ea46c596e0ff1283" providerId="LiveId" clId="{AA7860BD-4B0D-4326-A625-05138102BB99}" dt="2023-04-28T15:14:10.337" v="58" actId="20577"/>
          <ac:spMkLst>
            <pc:docMk/>
            <pc:sldMk cId="478034361" sldId="284"/>
            <ac:spMk id="8" creationId="{1B3D5CCD-9DAF-BC5F-2B4F-620ABCF86A7F}"/>
          </ac:spMkLst>
        </pc:spChg>
        <pc:spChg chg="mod">
          <ac:chgData name="Alex Nanez" userId="ea46c596e0ff1283" providerId="LiveId" clId="{AA7860BD-4B0D-4326-A625-05138102BB99}" dt="2023-05-01T16:22:32.166" v="5260" actId="20577"/>
          <ac:spMkLst>
            <pc:docMk/>
            <pc:sldMk cId="478034361" sldId="284"/>
            <ac:spMk id="9" creationId="{AFC2A540-989A-5B0D-FBB5-CF9608976BC2}"/>
          </ac:spMkLst>
        </pc:spChg>
        <pc:spChg chg="mod">
          <ac:chgData name="Alex Nanez" userId="ea46c596e0ff1283" providerId="LiveId" clId="{AA7860BD-4B0D-4326-A625-05138102BB99}" dt="2023-04-28T15:14:12.463" v="66" actId="20577"/>
          <ac:spMkLst>
            <pc:docMk/>
            <pc:sldMk cId="478034361" sldId="284"/>
            <ac:spMk id="10" creationId="{5FB87174-8593-0901-7159-BA8F256F4D7A}"/>
          </ac:spMkLst>
        </pc:spChg>
      </pc:sldChg>
      <pc:sldChg chg="modSp add mod">
        <pc:chgData name="Alex Nanez" userId="ea46c596e0ff1283" providerId="LiveId" clId="{AA7860BD-4B0D-4326-A625-05138102BB99}" dt="2023-05-01T15:54:16.911" v="3133" actId="20577"/>
        <pc:sldMkLst>
          <pc:docMk/>
          <pc:sldMk cId="2343023711" sldId="285"/>
        </pc:sldMkLst>
        <pc:spChg chg="mod">
          <ac:chgData name="Alex Nanez" userId="ea46c596e0ff1283" providerId="LiveId" clId="{AA7860BD-4B0D-4326-A625-05138102BB99}" dt="2023-04-28T15:16:57.801" v="219" actId="20577"/>
          <ac:spMkLst>
            <pc:docMk/>
            <pc:sldMk cId="2343023711" sldId="285"/>
            <ac:spMk id="2" creationId="{42D1A202-23A3-4F3A-AA92-0172C8D2DA06}"/>
          </ac:spMkLst>
        </pc:spChg>
        <pc:spChg chg="mod">
          <ac:chgData name="Alex Nanez" userId="ea46c596e0ff1283" providerId="LiveId" clId="{AA7860BD-4B0D-4326-A625-05138102BB99}" dt="2023-05-01T15:54:16.911" v="3133" actId="20577"/>
          <ac:spMkLst>
            <pc:docMk/>
            <pc:sldMk cId="2343023711" sldId="285"/>
            <ac:spMk id="3" creationId="{7B943E7C-A74D-4CB3-844B-51917C88C95F}"/>
          </ac:spMkLst>
        </pc:spChg>
      </pc:sldChg>
      <pc:sldChg chg="modSp add del mod">
        <pc:chgData name="Alex Nanez" userId="ea46c596e0ff1283" providerId="LiveId" clId="{AA7860BD-4B0D-4326-A625-05138102BB99}" dt="2023-05-01T16:01:17.608" v="3568" actId="47"/>
        <pc:sldMkLst>
          <pc:docMk/>
          <pc:sldMk cId="2301353120" sldId="286"/>
        </pc:sldMkLst>
        <pc:spChg chg="mod">
          <ac:chgData name="Alex Nanez" userId="ea46c596e0ff1283" providerId="LiveId" clId="{AA7860BD-4B0D-4326-A625-05138102BB99}" dt="2023-04-28T15:17:01.324" v="227" actId="20577"/>
          <ac:spMkLst>
            <pc:docMk/>
            <pc:sldMk cId="2301353120" sldId="286"/>
            <ac:spMk id="2" creationId="{42D1A202-23A3-4F3A-AA92-0172C8D2DA06}"/>
          </ac:spMkLst>
        </pc:spChg>
      </pc:sldChg>
      <pc:sldChg chg="addSp delSp modSp add mod">
        <pc:chgData name="Alex Nanez" userId="ea46c596e0ff1283" providerId="LiveId" clId="{AA7860BD-4B0D-4326-A625-05138102BB99}" dt="2023-05-01T06:52:31.136" v="783" actId="22"/>
        <pc:sldMkLst>
          <pc:docMk/>
          <pc:sldMk cId="582876903" sldId="287"/>
        </pc:sldMkLst>
        <pc:spChg chg="mod">
          <ac:chgData name="Alex Nanez" userId="ea46c596e0ff1283" providerId="LiveId" clId="{AA7860BD-4B0D-4326-A625-05138102BB99}" dt="2023-04-29T06:12:49.048" v="253" actId="20577"/>
          <ac:spMkLst>
            <pc:docMk/>
            <pc:sldMk cId="582876903" sldId="287"/>
            <ac:spMk id="2" creationId="{D543047E-FBFD-4F79-BCA5-10E69740F030}"/>
          </ac:spMkLst>
        </pc:spChg>
        <pc:spChg chg="add del">
          <ac:chgData name="Alex Nanez" userId="ea46c596e0ff1283" providerId="LiveId" clId="{AA7860BD-4B0D-4326-A625-05138102BB99}" dt="2023-05-01T06:52:31.136" v="783" actId="22"/>
          <ac:spMkLst>
            <pc:docMk/>
            <pc:sldMk cId="582876903" sldId="287"/>
            <ac:spMk id="9" creationId="{B9A69A7E-AA6B-0038-F6E8-6666CC3CAA1B}"/>
          </ac:spMkLst>
        </pc:spChg>
        <pc:picChg chg="add del mod">
          <ac:chgData name="Alex Nanez" userId="ea46c596e0ff1283" providerId="LiveId" clId="{AA7860BD-4B0D-4326-A625-05138102BB99}" dt="2023-04-29T06:14:08.109" v="263" actId="478"/>
          <ac:picMkLst>
            <pc:docMk/>
            <pc:sldMk cId="582876903" sldId="287"/>
            <ac:picMk id="4" creationId="{17D81A68-B4D2-D334-205F-0F1590CA419A}"/>
          </ac:picMkLst>
        </pc:picChg>
        <pc:picChg chg="add mod">
          <ac:chgData name="Alex Nanez" userId="ea46c596e0ff1283" providerId="LiveId" clId="{AA7860BD-4B0D-4326-A625-05138102BB99}" dt="2023-04-29T06:14:27.874" v="275" actId="1037"/>
          <ac:picMkLst>
            <pc:docMk/>
            <pc:sldMk cId="582876903" sldId="287"/>
            <ac:picMk id="5" creationId="{981C7F9D-5241-29EE-ECDA-D4F917E66868}"/>
          </ac:picMkLst>
        </pc:picChg>
        <pc:picChg chg="del">
          <ac:chgData name="Alex Nanez" userId="ea46c596e0ff1283" providerId="LiveId" clId="{AA7860BD-4B0D-4326-A625-05138102BB99}" dt="2023-04-29T06:12:51.931" v="254" actId="478"/>
          <ac:picMkLst>
            <pc:docMk/>
            <pc:sldMk cId="582876903" sldId="287"/>
            <ac:picMk id="6" creationId="{FCA716CA-E4A9-012F-5F18-51ADB50ED1A9}"/>
          </ac:picMkLst>
        </pc:picChg>
      </pc:sldChg>
      <pc:sldChg chg="modSp add mod">
        <pc:chgData name="Alex Nanez" userId="ea46c596e0ff1283" providerId="LiveId" clId="{AA7860BD-4B0D-4326-A625-05138102BB99}" dt="2023-05-01T07:03:19.408" v="1363" actId="20577"/>
        <pc:sldMkLst>
          <pc:docMk/>
          <pc:sldMk cId="1762195540" sldId="288"/>
        </pc:sldMkLst>
        <pc:spChg chg="mod">
          <ac:chgData name="Alex Nanez" userId="ea46c596e0ff1283" providerId="LiveId" clId="{AA7860BD-4B0D-4326-A625-05138102BB99}" dt="2023-04-30T06:39:13.755" v="301" actId="20577"/>
          <ac:spMkLst>
            <pc:docMk/>
            <pc:sldMk cId="1762195540" sldId="288"/>
            <ac:spMk id="2" creationId="{8C543F67-9C70-4748-8C0C-3A7863422F99}"/>
          </ac:spMkLst>
        </pc:spChg>
        <pc:spChg chg="mod">
          <ac:chgData name="Alex Nanez" userId="ea46c596e0ff1283" providerId="LiveId" clId="{AA7860BD-4B0D-4326-A625-05138102BB99}" dt="2023-05-01T07:03:19.408" v="1363" actId="20577"/>
          <ac:spMkLst>
            <pc:docMk/>
            <pc:sldMk cId="1762195540" sldId="288"/>
            <ac:spMk id="3" creationId="{95B371F2-DBA5-415A-82C8-651F587B857A}"/>
          </ac:spMkLst>
        </pc:spChg>
      </pc:sldChg>
      <pc:sldChg chg="modSp add mod">
        <pc:chgData name="Alex Nanez" userId="ea46c596e0ff1283" providerId="LiveId" clId="{AA7860BD-4B0D-4326-A625-05138102BB99}" dt="2023-05-01T07:09:09.942" v="2016" actId="113"/>
        <pc:sldMkLst>
          <pc:docMk/>
          <pc:sldMk cId="1263565262" sldId="289"/>
        </pc:sldMkLst>
        <pc:spChg chg="mod">
          <ac:chgData name="Alex Nanez" userId="ea46c596e0ff1283" providerId="LiveId" clId="{AA7860BD-4B0D-4326-A625-05138102BB99}" dt="2023-04-30T06:39:42.791" v="349" actId="20577"/>
          <ac:spMkLst>
            <pc:docMk/>
            <pc:sldMk cId="1263565262" sldId="289"/>
            <ac:spMk id="2" creationId="{8C543F67-9C70-4748-8C0C-3A7863422F99}"/>
          </ac:spMkLst>
        </pc:spChg>
        <pc:spChg chg="mod">
          <ac:chgData name="Alex Nanez" userId="ea46c596e0ff1283" providerId="LiveId" clId="{AA7860BD-4B0D-4326-A625-05138102BB99}" dt="2023-05-01T07:09:09.942" v="2016" actId="113"/>
          <ac:spMkLst>
            <pc:docMk/>
            <pc:sldMk cId="1263565262" sldId="289"/>
            <ac:spMk id="3" creationId="{95B371F2-DBA5-415A-82C8-651F587B857A}"/>
          </ac:spMkLst>
        </pc:spChg>
      </pc:sldChg>
      <pc:sldChg chg="modSp add mod">
        <pc:chgData name="Alex Nanez" userId="ea46c596e0ff1283" providerId="LiveId" clId="{AA7860BD-4B0D-4326-A625-05138102BB99}" dt="2023-05-01T07:08:23.383" v="2013" actId="20577"/>
        <pc:sldMkLst>
          <pc:docMk/>
          <pc:sldMk cId="172672028" sldId="290"/>
        </pc:sldMkLst>
        <pc:spChg chg="mod">
          <ac:chgData name="Alex Nanez" userId="ea46c596e0ff1283" providerId="LiveId" clId="{AA7860BD-4B0D-4326-A625-05138102BB99}" dt="2023-04-30T06:39:54.196" v="375" actId="20577"/>
          <ac:spMkLst>
            <pc:docMk/>
            <pc:sldMk cId="172672028" sldId="290"/>
            <ac:spMk id="2" creationId="{8C543F67-9C70-4748-8C0C-3A7863422F99}"/>
          </ac:spMkLst>
        </pc:spChg>
        <pc:spChg chg="mod">
          <ac:chgData name="Alex Nanez" userId="ea46c596e0ff1283" providerId="LiveId" clId="{AA7860BD-4B0D-4326-A625-05138102BB99}" dt="2023-05-01T07:08:23.383" v="2013" actId="20577"/>
          <ac:spMkLst>
            <pc:docMk/>
            <pc:sldMk cId="172672028" sldId="290"/>
            <ac:spMk id="3" creationId="{95B371F2-DBA5-415A-82C8-651F587B857A}"/>
          </ac:spMkLst>
        </pc:spChg>
      </pc:sldChg>
      <pc:sldChg chg="modSp add mod">
        <pc:chgData name="Alex Nanez" userId="ea46c596e0ff1283" providerId="LiveId" clId="{AA7860BD-4B0D-4326-A625-05138102BB99}" dt="2023-05-01T06:48:56.081" v="781" actId="113"/>
        <pc:sldMkLst>
          <pc:docMk/>
          <pc:sldMk cId="3447916416" sldId="291"/>
        </pc:sldMkLst>
        <pc:spChg chg="mod">
          <ac:chgData name="Alex Nanez" userId="ea46c596e0ff1283" providerId="LiveId" clId="{AA7860BD-4B0D-4326-A625-05138102BB99}" dt="2023-05-01T06:48:19.075" v="770" actId="20577"/>
          <ac:spMkLst>
            <pc:docMk/>
            <pc:sldMk cId="3447916416" sldId="291"/>
            <ac:spMk id="2" creationId="{8C543F67-9C70-4748-8C0C-3A7863422F99}"/>
          </ac:spMkLst>
        </pc:spChg>
        <pc:spChg chg="mod">
          <ac:chgData name="Alex Nanez" userId="ea46c596e0ff1283" providerId="LiveId" clId="{AA7860BD-4B0D-4326-A625-05138102BB99}" dt="2023-05-01T06:48:56.081" v="781" actId="113"/>
          <ac:spMkLst>
            <pc:docMk/>
            <pc:sldMk cId="3447916416" sldId="291"/>
            <ac:spMk id="3" creationId="{95B371F2-DBA5-415A-82C8-651F587B857A}"/>
          </ac:spMkLst>
        </pc:spChg>
      </pc:sldChg>
      <pc:sldChg chg="modSp add mod">
        <pc:chgData name="Alex Nanez" userId="ea46c596e0ff1283" providerId="LiveId" clId="{AA7860BD-4B0D-4326-A625-05138102BB99}" dt="2023-05-01T07:08:43.928" v="2014" actId="20577"/>
        <pc:sldMkLst>
          <pc:docMk/>
          <pc:sldMk cId="2052880606" sldId="292"/>
        </pc:sldMkLst>
        <pc:spChg chg="mod">
          <ac:chgData name="Alex Nanez" userId="ea46c596e0ff1283" providerId="LiveId" clId="{AA7860BD-4B0D-4326-A625-05138102BB99}" dt="2023-05-01T06:53:07.673" v="834" actId="20577"/>
          <ac:spMkLst>
            <pc:docMk/>
            <pc:sldMk cId="2052880606" sldId="292"/>
            <ac:spMk id="2" creationId="{8C543F67-9C70-4748-8C0C-3A7863422F99}"/>
          </ac:spMkLst>
        </pc:spChg>
        <pc:spChg chg="mod">
          <ac:chgData name="Alex Nanez" userId="ea46c596e0ff1283" providerId="LiveId" clId="{AA7860BD-4B0D-4326-A625-05138102BB99}" dt="2023-05-01T07:08:43.928" v="2014" actId="20577"/>
          <ac:spMkLst>
            <pc:docMk/>
            <pc:sldMk cId="2052880606" sldId="292"/>
            <ac:spMk id="3" creationId="{95B371F2-DBA5-415A-82C8-651F587B857A}"/>
          </ac:spMkLst>
        </pc:spChg>
      </pc:sldChg>
      <pc:sldChg chg="addSp modSp add mod">
        <pc:chgData name="Alex Nanez" userId="ea46c596e0ff1283" providerId="LiveId" clId="{AA7860BD-4B0D-4326-A625-05138102BB99}" dt="2023-05-01T07:12:05.689" v="2027" actId="1076"/>
        <pc:sldMkLst>
          <pc:docMk/>
          <pc:sldMk cId="1777759923" sldId="293"/>
        </pc:sldMkLst>
        <pc:picChg chg="add mod">
          <ac:chgData name="Alex Nanez" userId="ea46c596e0ff1283" providerId="LiveId" clId="{AA7860BD-4B0D-4326-A625-05138102BB99}" dt="2023-05-01T07:12:05.689" v="2027" actId="1076"/>
          <ac:picMkLst>
            <pc:docMk/>
            <pc:sldMk cId="1777759923" sldId="293"/>
            <ac:picMk id="7" creationId="{6A9F724B-0213-5626-B019-60EF99B430B3}"/>
          </ac:picMkLst>
        </pc:picChg>
        <pc:picChg chg="mod">
          <ac:chgData name="Alex Nanez" userId="ea46c596e0ff1283" providerId="LiveId" clId="{AA7860BD-4B0D-4326-A625-05138102BB99}" dt="2023-05-01T07:12:02.047" v="2026" actId="1076"/>
          <ac:picMkLst>
            <pc:docMk/>
            <pc:sldMk cId="1777759923" sldId="293"/>
            <ac:picMk id="10" creationId="{0D734D6E-AF03-275D-62AE-601E684E325F}"/>
          </ac:picMkLst>
        </pc:picChg>
      </pc:sldChg>
      <pc:sldChg chg="addSp delSp modSp add mod">
        <pc:chgData name="Alex Nanez" userId="ea46c596e0ff1283" providerId="LiveId" clId="{AA7860BD-4B0D-4326-A625-05138102BB99}" dt="2023-05-01T15:41:18.140" v="2277" actId="1076"/>
        <pc:sldMkLst>
          <pc:docMk/>
          <pc:sldMk cId="3544533887" sldId="294"/>
        </pc:sldMkLst>
        <pc:spChg chg="mod">
          <ac:chgData name="Alex Nanez" userId="ea46c596e0ff1283" providerId="LiveId" clId="{AA7860BD-4B0D-4326-A625-05138102BB99}" dt="2023-05-01T07:12:36.541" v="2110" actId="20577"/>
          <ac:spMkLst>
            <pc:docMk/>
            <pc:sldMk cId="3544533887" sldId="294"/>
            <ac:spMk id="2" creationId="{F96F75DE-8A44-4EC5-83C6-95BDDF10DFD9}"/>
          </ac:spMkLst>
        </pc:spChg>
        <pc:spChg chg="add mod">
          <ac:chgData name="Alex Nanez" userId="ea46c596e0ff1283" providerId="LiveId" clId="{AA7860BD-4B0D-4326-A625-05138102BB99}" dt="2023-05-01T15:41:18.140" v="2277" actId="1076"/>
          <ac:spMkLst>
            <pc:docMk/>
            <pc:sldMk cId="3544533887" sldId="294"/>
            <ac:spMk id="8" creationId="{2F245BFE-8CE5-7CF9-7E39-AE4324019718}"/>
          </ac:spMkLst>
        </pc:spChg>
        <pc:picChg chg="add mod">
          <ac:chgData name="Alex Nanez" userId="ea46c596e0ff1283" providerId="LiveId" clId="{AA7860BD-4B0D-4326-A625-05138102BB99}" dt="2023-05-01T15:41:11.709" v="2276" actId="1076"/>
          <ac:picMkLst>
            <pc:docMk/>
            <pc:sldMk cId="3544533887" sldId="294"/>
            <ac:picMk id="7" creationId="{CDC4193E-83AF-C769-FA1E-CC68CDCC3CC9}"/>
          </ac:picMkLst>
        </pc:picChg>
        <pc:picChg chg="del">
          <ac:chgData name="Alex Nanez" userId="ea46c596e0ff1283" providerId="LiveId" clId="{AA7860BD-4B0D-4326-A625-05138102BB99}" dt="2023-05-01T07:12:42.940" v="2112" actId="478"/>
          <ac:picMkLst>
            <pc:docMk/>
            <pc:sldMk cId="3544533887" sldId="294"/>
            <ac:picMk id="10" creationId="{0D734D6E-AF03-275D-62AE-601E684E325F}"/>
          </ac:picMkLst>
        </pc:picChg>
      </pc:sldChg>
      <pc:sldChg chg="modSp add del mod ord">
        <pc:chgData name="Alex Nanez" userId="ea46c596e0ff1283" providerId="LiveId" clId="{AA7860BD-4B0D-4326-A625-05138102BB99}" dt="2023-05-01T16:01:16.109" v="3567" actId="47"/>
        <pc:sldMkLst>
          <pc:docMk/>
          <pc:sldMk cId="248346714" sldId="295"/>
        </pc:sldMkLst>
        <pc:spChg chg="mod">
          <ac:chgData name="Alex Nanez" userId="ea46c596e0ff1283" providerId="LiveId" clId="{AA7860BD-4B0D-4326-A625-05138102BB99}" dt="2023-05-01T15:49:19.209" v="2685" actId="20577"/>
          <ac:spMkLst>
            <pc:docMk/>
            <pc:sldMk cId="248346714" sldId="295"/>
            <ac:spMk id="2" creationId="{42D1A202-23A3-4F3A-AA92-0172C8D2DA06}"/>
          </ac:spMkLst>
        </pc:spChg>
      </pc:sldChg>
      <pc:sldChg chg="modSp add mod">
        <pc:chgData name="Alex Nanez" userId="ea46c596e0ff1283" providerId="LiveId" clId="{AA7860BD-4B0D-4326-A625-05138102BB99}" dt="2023-05-01T16:01:00.100" v="3565" actId="20577"/>
        <pc:sldMkLst>
          <pc:docMk/>
          <pc:sldMk cId="2232036634" sldId="296"/>
        </pc:sldMkLst>
        <pc:spChg chg="mod">
          <ac:chgData name="Alex Nanez" userId="ea46c596e0ff1283" providerId="LiveId" clId="{AA7860BD-4B0D-4326-A625-05138102BB99}" dt="2023-05-01T15:54:34.559" v="3158" actId="20577"/>
          <ac:spMkLst>
            <pc:docMk/>
            <pc:sldMk cId="2232036634" sldId="296"/>
            <ac:spMk id="2" creationId="{42D1A202-23A3-4F3A-AA92-0172C8D2DA06}"/>
          </ac:spMkLst>
        </pc:spChg>
        <pc:spChg chg="mod">
          <ac:chgData name="Alex Nanez" userId="ea46c596e0ff1283" providerId="LiveId" clId="{AA7860BD-4B0D-4326-A625-05138102BB99}" dt="2023-05-01T16:01:00.100" v="3565" actId="20577"/>
          <ac:spMkLst>
            <pc:docMk/>
            <pc:sldMk cId="2232036634" sldId="296"/>
            <ac:spMk id="3" creationId="{7B943E7C-A74D-4CB3-844B-51917C88C95F}"/>
          </ac:spMkLst>
        </pc:spChg>
      </pc:sldChg>
      <pc:sldChg chg="modSp add mod">
        <pc:chgData name="Alex Nanez" userId="ea46c596e0ff1283" providerId="LiveId" clId="{AA7860BD-4B0D-4326-A625-05138102BB99}" dt="2023-05-01T16:14:28.005" v="4616" actId="20577"/>
        <pc:sldMkLst>
          <pc:docMk/>
          <pc:sldMk cId="1403893119" sldId="297"/>
        </pc:sldMkLst>
        <pc:spChg chg="mod">
          <ac:chgData name="Alex Nanez" userId="ea46c596e0ff1283" providerId="LiveId" clId="{AA7860BD-4B0D-4326-A625-05138102BB99}" dt="2023-05-01T16:01:23.686" v="3576" actId="20577"/>
          <ac:spMkLst>
            <pc:docMk/>
            <pc:sldMk cId="1403893119" sldId="297"/>
            <ac:spMk id="2" creationId="{42D1A202-23A3-4F3A-AA92-0172C8D2DA06}"/>
          </ac:spMkLst>
        </pc:spChg>
        <pc:spChg chg="mod">
          <ac:chgData name="Alex Nanez" userId="ea46c596e0ff1283" providerId="LiveId" clId="{AA7860BD-4B0D-4326-A625-05138102BB99}" dt="2023-05-01T16:14:28.005" v="4616" actId="20577"/>
          <ac:spMkLst>
            <pc:docMk/>
            <pc:sldMk cId="1403893119" sldId="297"/>
            <ac:spMk id="3" creationId="{7B943E7C-A74D-4CB3-844B-51917C88C9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Credit Card Application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Alex Nanez</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Visualization (Numerical)</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5" descr="Chart, box and whisker chart&#10;&#10;Description automatically generated">
            <a:extLst>
              <a:ext uri="{FF2B5EF4-FFF2-40B4-BE49-F238E27FC236}">
                <a16:creationId xmlns:a16="http://schemas.microsoft.com/office/drawing/2014/main" id="{57B26E0D-7884-260D-6412-2663B193362B}"/>
              </a:ext>
            </a:extLst>
          </p:cNvPr>
          <p:cNvPicPr>
            <a:picLocks noChangeAspect="1"/>
          </p:cNvPicPr>
          <p:nvPr/>
        </p:nvPicPr>
        <p:blipFill>
          <a:blip r:embed="rId2"/>
          <a:stretch>
            <a:fillRect/>
          </a:stretch>
        </p:blipFill>
        <p:spPr>
          <a:xfrm>
            <a:off x="1659059" y="1932001"/>
            <a:ext cx="3288326" cy="2382359"/>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3132552F-50B6-633D-6B80-05EA6F51D033}"/>
              </a:ext>
            </a:extLst>
          </p:cNvPr>
          <p:cNvPicPr>
            <a:picLocks noChangeAspect="1"/>
          </p:cNvPicPr>
          <p:nvPr/>
        </p:nvPicPr>
        <p:blipFill>
          <a:blip r:embed="rId3"/>
          <a:stretch>
            <a:fillRect/>
          </a:stretch>
        </p:blipFill>
        <p:spPr>
          <a:xfrm>
            <a:off x="5185992" y="1967085"/>
            <a:ext cx="3288327" cy="2312190"/>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31E3B7B6-59A1-9B9D-6B8C-661976DEAD27}"/>
              </a:ext>
            </a:extLst>
          </p:cNvPr>
          <p:cNvPicPr>
            <a:picLocks noChangeAspect="1"/>
          </p:cNvPicPr>
          <p:nvPr/>
        </p:nvPicPr>
        <p:blipFill>
          <a:blip r:embed="rId4"/>
          <a:stretch>
            <a:fillRect/>
          </a:stretch>
        </p:blipFill>
        <p:spPr>
          <a:xfrm>
            <a:off x="8683563" y="1932001"/>
            <a:ext cx="3288326" cy="2352712"/>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6D5A4149-32D1-DA03-DBC0-546B02DD134E}"/>
              </a:ext>
            </a:extLst>
          </p:cNvPr>
          <p:cNvPicPr>
            <a:picLocks noChangeAspect="1"/>
          </p:cNvPicPr>
          <p:nvPr/>
        </p:nvPicPr>
        <p:blipFill>
          <a:blip r:embed="rId5"/>
          <a:stretch>
            <a:fillRect/>
          </a:stretch>
        </p:blipFill>
        <p:spPr>
          <a:xfrm>
            <a:off x="3235845" y="4314360"/>
            <a:ext cx="3288327" cy="2318001"/>
          </a:xfrm>
          <a:prstGeom prst="rect">
            <a:avLst/>
          </a:prstGeom>
        </p:spPr>
      </p:pic>
      <p:pic>
        <p:nvPicPr>
          <p:cNvPr id="16" name="Picture 15" descr="Chart, box and whisker chart&#10;&#10;Description automatically generated">
            <a:extLst>
              <a:ext uri="{FF2B5EF4-FFF2-40B4-BE49-F238E27FC236}">
                <a16:creationId xmlns:a16="http://schemas.microsoft.com/office/drawing/2014/main" id="{CD7AB96A-59AA-EBA6-DBD0-24E1FBE78EB1}"/>
              </a:ext>
            </a:extLst>
          </p:cNvPr>
          <p:cNvPicPr>
            <a:picLocks noChangeAspect="1"/>
          </p:cNvPicPr>
          <p:nvPr/>
        </p:nvPicPr>
        <p:blipFill>
          <a:blip r:embed="rId6"/>
          <a:stretch>
            <a:fillRect/>
          </a:stretch>
        </p:blipFill>
        <p:spPr>
          <a:xfrm>
            <a:off x="7381446" y="4564445"/>
            <a:ext cx="3288326" cy="2067916"/>
          </a:xfrm>
          <a:prstGeom prst="rect">
            <a:avLst/>
          </a:prstGeom>
        </p:spPr>
      </p:pic>
    </p:spTree>
    <p:extLst>
      <p:ext uri="{BB962C8B-B14F-4D97-AF65-F5344CB8AC3E}">
        <p14:creationId xmlns:p14="http://schemas.microsoft.com/office/powerpoint/2010/main" val="115820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545" y="-668154"/>
            <a:ext cx="9779183" cy="1325563"/>
          </a:xfrm>
        </p:spPr>
        <p:txBody>
          <a:bodyPr/>
          <a:lstStyle/>
          <a:p>
            <a:r>
              <a:rPr lang="en-US" dirty="0"/>
              <a:t>Seaborn Pair Plot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Picture 5" descr="A picture containing calendar&#10;&#10;Description automatically generated">
            <a:extLst>
              <a:ext uri="{FF2B5EF4-FFF2-40B4-BE49-F238E27FC236}">
                <a16:creationId xmlns:a16="http://schemas.microsoft.com/office/drawing/2014/main" id="{FCA716CA-E4A9-012F-5F18-51ADB50ED1A9}"/>
              </a:ext>
            </a:extLst>
          </p:cNvPr>
          <p:cNvPicPr>
            <a:picLocks noChangeAspect="1"/>
          </p:cNvPicPr>
          <p:nvPr/>
        </p:nvPicPr>
        <p:blipFill>
          <a:blip r:embed="rId2"/>
          <a:stretch>
            <a:fillRect/>
          </a:stretch>
        </p:blipFill>
        <p:spPr>
          <a:xfrm>
            <a:off x="3320562" y="851816"/>
            <a:ext cx="6131447" cy="5998348"/>
          </a:xfrm>
          <a:prstGeom prst="rect">
            <a:avLst/>
          </a:prstGeom>
        </p:spPr>
      </p:pic>
    </p:spTree>
    <p:extLst>
      <p:ext uri="{BB962C8B-B14F-4D97-AF65-F5344CB8AC3E}">
        <p14:creationId xmlns:p14="http://schemas.microsoft.com/office/powerpoint/2010/main" val="370080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545" y="-668154"/>
            <a:ext cx="9779183" cy="1325563"/>
          </a:xfrm>
        </p:spPr>
        <p:txBody>
          <a:bodyPr/>
          <a:lstStyle/>
          <a:p>
            <a:r>
              <a:rPr lang="en-US" dirty="0"/>
              <a:t>Seaborn Pair Plot (w/ hue)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5" name="Picture 4" descr="Calendar&#10;&#10;Description automatically generated">
            <a:extLst>
              <a:ext uri="{FF2B5EF4-FFF2-40B4-BE49-F238E27FC236}">
                <a16:creationId xmlns:a16="http://schemas.microsoft.com/office/drawing/2014/main" id="{981C7F9D-5241-29EE-ECDA-D4F917E66868}"/>
              </a:ext>
            </a:extLst>
          </p:cNvPr>
          <p:cNvPicPr>
            <a:picLocks noChangeAspect="1"/>
          </p:cNvPicPr>
          <p:nvPr/>
        </p:nvPicPr>
        <p:blipFill>
          <a:blip r:embed="rId2"/>
          <a:stretch>
            <a:fillRect/>
          </a:stretch>
        </p:blipFill>
        <p:spPr>
          <a:xfrm>
            <a:off x="3001732" y="695909"/>
            <a:ext cx="6645530" cy="5994357"/>
          </a:xfrm>
          <a:prstGeom prst="rect">
            <a:avLst/>
          </a:prstGeom>
        </p:spPr>
      </p:pic>
    </p:spTree>
    <p:extLst>
      <p:ext uri="{BB962C8B-B14F-4D97-AF65-F5344CB8AC3E}">
        <p14:creationId xmlns:p14="http://schemas.microsoft.com/office/powerpoint/2010/main" val="58287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Model Development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 three machine learning models I decided to use were:</a:t>
            </a:r>
          </a:p>
          <a:p>
            <a:pPr marL="457200" indent="-457200">
              <a:buFont typeface="+mj-lt"/>
              <a:buAutoNum type="arabicPeriod"/>
            </a:pPr>
            <a:r>
              <a:rPr lang="en-US" dirty="0"/>
              <a:t>Logistic Regression</a:t>
            </a:r>
          </a:p>
          <a:p>
            <a:pPr marL="457200" indent="-457200">
              <a:buFont typeface="+mj-lt"/>
              <a:buAutoNum type="arabicPeriod"/>
            </a:pPr>
            <a:r>
              <a:rPr lang="en-US" dirty="0"/>
              <a:t>Decision Tree</a:t>
            </a:r>
          </a:p>
          <a:p>
            <a:pPr marL="457200" indent="-457200">
              <a:buFont typeface="+mj-lt"/>
              <a:buAutoNum type="arabicPeriod"/>
            </a:pPr>
            <a:r>
              <a:rPr lang="en-US" dirty="0"/>
              <a:t>K-Nearest Neighbors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05288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Logistic Regression Model</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0" name="Picture 9">
            <a:extLst>
              <a:ext uri="{FF2B5EF4-FFF2-40B4-BE49-F238E27FC236}">
                <a16:creationId xmlns:a16="http://schemas.microsoft.com/office/drawing/2014/main" id="{0D734D6E-AF03-275D-62AE-601E684E325F}"/>
              </a:ext>
            </a:extLst>
          </p:cNvPr>
          <p:cNvPicPr>
            <a:picLocks noChangeAspect="1"/>
          </p:cNvPicPr>
          <p:nvPr/>
        </p:nvPicPr>
        <p:blipFill>
          <a:blip r:embed="rId2"/>
          <a:stretch>
            <a:fillRect/>
          </a:stretch>
        </p:blipFill>
        <p:spPr>
          <a:xfrm>
            <a:off x="381000" y="2342682"/>
            <a:ext cx="4878407" cy="2780386"/>
          </a:xfrm>
          <a:prstGeom prst="rect">
            <a:avLst/>
          </a:prstGeom>
        </p:spPr>
      </p:pic>
      <p:pic>
        <p:nvPicPr>
          <p:cNvPr id="7" name="Picture 6" descr="Table&#10;&#10;Description automatically generated">
            <a:extLst>
              <a:ext uri="{FF2B5EF4-FFF2-40B4-BE49-F238E27FC236}">
                <a16:creationId xmlns:a16="http://schemas.microsoft.com/office/drawing/2014/main" id="{6A9F724B-0213-5626-B019-60EF99B430B3}"/>
              </a:ext>
            </a:extLst>
          </p:cNvPr>
          <p:cNvPicPr>
            <a:picLocks noChangeAspect="1"/>
          </p:cNvPicPr>
          <p:nvPr/>
        </p:nvPicPr>
        <p:blipFill>
          <a:blip r:embed="rId3"/>
          <a:stretch>
            <a:fillRect/>
          </a:stretch>
        </p:blipFill>
        <p:spPr>
          <a:xfrm>
            <a:off x="5365418" y="2443758"/>
            <a:ext cx="6445581" cy="2578233"/>
          </a:xfrm>
          <a:prstGeom prst="rect">
            <a:avLst/>
          </a:prstGeom>
        </p:spPr>
      </p:pic>
    </p:spTree>
    <p:extLst>
      <p:ext uri="{BB962C8B-B14F-4D97-AF65-F5344CB8AC3E}">
        <p14:creationId xmlns:p14="http://schemas.microsoft.com/office/powerpoint/2010/main" val="177775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Decision Tree</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4/28/2023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2" name="Picture 11" descr="Text&#10;&#10;Description automatically generated">
            <a:extLst>
              <a:ext uri="{FF2B5EF4-FFF2-40B4-BE49-F238E27FC236}">
                <a16:creationId xmlns:a16="http://schemas.microsoft.com/office/drawing/2014/main" id="{5986346F-3B3A-AA0B-0640-9C1296B46FB0}"/>
              </a:ext>
            </a:extLst>
          </p:cNvPr>
          <p:cNvPicPr>
            <a:picLocks noChangeAspect="1"/>
          </p:cNvPicPr>
          <p:nvPr/>
        </p:nvPicPr>
        <p:blipFill>
          <a:blip r:embed="rId2"/>
          <a:stretch>
            <a:fillRect/>
          </a:stretch>
        </p:blipFill>
        <p:spPr>
          <a:xfrm>
            <a:off x="381000" y="2514553"/>
            <a:ext cx="5035809" cy="1828894"/>
          </a:xfrm>
          <a:prstGeom prst="rect">
            <a:avLst/>
          </a:prstGeom>
        </p:spPr>
      </p:pic>
      <p:pic>
        <p:nvPicPr>
          <p:cNvPr id="14" name="Picture 13" descr="Chart, line chart&#10;&#10;Description automatically generated">
            <a:extLst>
              <a:ext uri="{FF2B5EF4-FFF2-40B4-BE49-F238E27FC236}">
                <a16:creationId xmlns:a16="http://schemas.microsoft.com/office/drawing/2014/main" id="{E88386A1-E5FE-04E7-C151-B61608200B37}"/>
              </a:ext>
            </a:extLst>
          </p:cNvPr>
          <p:cNvPicPr>
            <a:picLocks noChangeAspect="1"/>
          </p:cNvPicPr>
          <p:nvPr/>
        </p:nvPicPr>
        <p:blipFill>
          <a:blip r:embed="rId3"/>
          <a:stretch>
            <a:fillRect/>
          </a:stretch>
        </p:blipFill>
        <p:spPr>
          <a:xfrm>
            <a:off x="6775193" y="2139883"/>
            <a:ext cx="3988005" cy="2578233"/>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K-Nearest Neighbor</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Chart, line chart&#10;&#10;Description automatically generated">
            <a:extLst>
              <a:ext uri="{FF2B5EF4-FFF2-40B4-BE49-F238E27FC236}">
                <a16:creationId xmlns:a16="http://schemas.microsoft.com/office/drawing/2014/main" id="{CDC4193E-83AF-C769-FA1E-CC68CDCC3CC9}"/>
              </a:ext>
            </a:extLst>
          </p:cNvPr>
          <p:cNvPicPr>
            <a:picLocks noChangeAspect="1"/>
          </p:cNvPicPr>
          <p:nvPr/>
        </p:nvPicPr>
        <p:blipFill>
          <a:blip r:embed="rId2"/>
          <a:stretch>
            <a:fillRect/>
          </a:stretch>
        </p:blipFill>
        <p:spPr>
          <a:xfrm>
            <a:off x="5832113" y="2223444"/>
            <a:ext cx="5744668" cy="3616024"/>
          </a:xfrm>
          <a:prstGeom prst="rect">
            <a:avLst/>
          </a:prstGeom>
        </p:spPr>
      </p:pic>
      <p:sp>
        <p:nvSpPr>
          <p:cNvPr id="8" name="Content Placeholder 2">
            <a:extLst>
              <a:ext uri="{FF2B5EF4-FFF2-40B4-BE49-F238E27FC236}">
                <a16:creationId xmlns:a16="http://schemas.microsoft.com/office/drawing/2014/main" id="{2F245BFE-8CE5-7CF9-7E39-AE4324019718}"/>
              </a:ext>
            </a:extLst>
          </p:cNvPr>
          <p:cNvSpPr txBox="1">
            <a:spLocks/>
          </p:cNvSpPr>
          <p:nvPr/>
        </p:nvSpPr>
        <p:spPr>
          <a:xfrm>
            <a:off x="1167492" y="2313214"/>
            <a:ext cx="3510386" cy="34364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Ideal </a:t>
            </a:r>
            <a:r>
              <a:rPr lang="en-US" dirty="0" err="1"/>
              <a:t>n_neighbors</a:t>
            </a:r>
            <a:r>
              <a:rPr lang="en-US" dirty="0"/>
              <a:t> parameter is 10 (reduces overfitting/underfitting)</a:t>
            </a:r>
          </a:p>
          <a:p>
            <a:pPr marL="342900" indent="-342900">
              <a:buFont typeface="Arial" panose="020B0604020202020204" pitchFamily="34" charset="0"/>
              <a:buChar char="•"/>
            </a:pPr>
            <a:r>
              <a:rPr lang="en-US" dirty="0"/>
              <a:t>Therefore, the final test accuracy score would be 10%</a:t>
            </a:r>
          </a:p>
        </p:txBody>
      </p:sp>
    </p:spTree>
    <p:extLst>
      <p:ext uri="{BB962C8B-B14F-4D97-AF65-F5344CB8AC3E}">
        <p14:creationId xmlns:p14="http://schemas.microsoft.com/office/powerpoint/2010/main" val="354453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Findings and Conclusions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Looking at the final test accuracy scores for all 3 models, we can see that the Logistic Regression model gave us the best accuracy.</a:t>
            </a:r>
          </a:p>
          <a:p>
            <a:pPr marL="342900" indent="-342900">
              <a:buFont typeface="Arial" panose="020B0604020202020204" pitchFamily="34" charset="0"/>
              <a:buChar char="•"/>
            </a:pPr>
            <a:r>
              <a:rPr lang="en-US" dirty="0"/>
              <a:t>Employing other machine learning models could provide a better accuracy, but I stuck with these 3.</a:t>
            </a:r>
          </a:p>
          <a:p>
            <a:pPr marL="342900" indent="-342900">
              <a:buFont typeface="Arial" panose="020B0604020202020204" pitchFamily="34" charset="0"/>
              <a:buChar char="•"/>
            </a:pPr>
            <a:r>
              <a:rPr lang="en-US" dirty="0"/>
              <a:t>Adjusting the parameters and hyperparameters of each model could have also improved accuracy.</a:t>
            </a:r>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76219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Challenges and Future Directions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b="1" dirty="0"/>
              <a:t>Challenges</a:t>
            </a:r>
          </a:p>
          <a:p>
            <a:pPr marL="342900" indent="-342900">
              <a:buFont typeface="Arial" panose="020B0604020202020204" pitchFamily="34" charset="0"/>
              <a:buChar char="•"/>
            </a:pPr>
            <a:r>
              <a:rPr lang="en-US" dirty="0"/>
              <a:t>Working with encrypted data </a:t>
            </a:r>
          </a:p>
          <a:p>
            <a:pPr marL="342900" indent="-342900">
              <a:buFont typeface="Arial" panose="020B0604020202020204" pitchFamily="34" charset="0"/>
              <a:buChar char="•"/>
            </a:pPr>
            <a:r>
              <a:rPr lang="en-US" dirty="0"/>
              <a:t>Missing values</a:t>
            </a:r>
          </a:p>
          <a:p>
            <a:pPr marL="342900" indent="-342900">
              <a:buFont typeface="Arial" panose="020B0604020202020204" pitchFamily="34" charset="0"/>
              <a:buChar char="•"/>
            </a:pPr>
            <a:r>
              <a:rPr lang="en-US" dirty="0"/>
              <a:t>Difficulty incorporating feature engineering due to encryption (also removing outliers</a:t>
            </a:r>
          </a:p>
          <a:p>
            <a:r>
              <a:rPr lang="en-US" b="1" dirty="0"/>
              <a:t>Future Directions</a:t>
            </a:r>
          </a:p>
          <a:p>
            <a:pPr marL="342900" indent="-342900">
              <a:buFont typeface="Arial" panose="020B0604020202020204" pitchFamily="34" charset="0"/>
              <a:buChar char="•"/>
            </a:pPr>
            <a:r>
              <a:rPr lang="en-US" dirty="0"/>
              <a:t>Optimizing Decision Tree by pruning the model more and incorporating criterion and splitter parameters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26356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Key Takeaways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marL="342900" indent="-342900">
              <a:buFont typeface="Arial" panose="020B0604020202020204" pitchFamily="34" charset="0"/>
              <a:buChar char="•"/>
            </a:pPr>
            <a:r>
              <a:rPr lang="en-US" dirty="0"/>
              <a:t>I learned to perform key data preprocessing steps which include data imputation, feature scaling, and label encoding.</a:t>
            </a:r>
          </a:p>
          <a:p>
            <a:pPr marL="342900" indent="-342900">
              <a:buFont typeface="Arial" panose="020B0604020202020204" pitchFamily="34" charset="0"/>
              <a:buChar char="•"/>
            </a:pPr>
            <a:r>
              <a:rPr lang="en-US" dirty="0"/>
              <a:t>I gave appropriate data visualizations after preprocessing the data using matplotlib and seaborn libraries.</a:t>
            </a:r>
          </a:p>
          <a:p>
            <a:pPr marL="342900" indent="-342900">
              <a:buFont typeface="Arial" panose="020B0604020202020204" pitchFamily="34" charset="0"/>
              <a:buChar char="•"/>
            </a:pPr>
            <a:r>
              <a:rPr lang="en-US" dirty="0"/>
              <a:t>I learned to utilize different supervised machine learning models for this classification task, optimizing hyperparameters, and looking at the appropriate evaluation metrics for each model.</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7267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Data Mining Analysis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Research and Data Understanding</a:t>
            </a:r>
          </a:p>
          <a:p>
            <a:r>
              <a:rPr lang="en-US" dirty="0"/>
              <a:t>Data Cleaning and Understanding</a:t>
            </a:r>
          </a:p>
          <a:p>
            <a:r>
              <a:rPr lang="en-US" dirty="0"/>
              <a:t>Exploratory Data Analysis</a:t>
            </a:r>
          </a:p>
          <a:p>
            <a:r>
              <a:rPr lang="en-US" dirty="0"/>
              <a:t>Model Selection</a:t>
            </a:r>
          </a:p>
          <a:p>
            <a:r>
              <a:rPr lang="en-US" dirty="0"/>
              <a:t>Model Evaluation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sz="4400" dirty="0"/>
              <a:t>Random Forest vs Bagging vs Boosting</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All 3 of these models are types of ensemble learning. The purpose of them is to combine several base models in order to form an optimized model with a higher predictive performance.</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4/28/2023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sz="4400" dirty="0"/>
              <a:t>Bagging</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dirty="0"/>
              <a:t>Bagging (also called bootstrap aggregating) is an algorithm that takes random subsets of a data set, trains those models, and finally aggregates the predictions. The purpose of this is to reduce the variance and improve accuracy/stability.</a:t>
            </a:r>
          </a:p>
          <a:p>
            <a:r>
              <a:rPr lang="en-US" b="1" u="sng" dirty="0"/>
              <a:t>Steps:</a:t>
            </a:r>
          </a:p>
          <a:p>
            <a:pPr marL="457200" indent="-457200">
              <a:buFont typeface="+mj-lt"/>
              <a:buAutoNum type="arabicPeriod"/>
            </a:pPr>
            <a:r>
              <a:rPr lang="en-US" b="1" dirty="0"/>
              <a:t>Bootstrapping</a:t>
            </a:r>
          </a:p>
          <a:p>
            <a:pPr marL="457200" indent="-457200">
              <a:buFont typeface="+mj-lt"/>
              <a:buAutoNum type="arabicPeriod"/>
            </a:pPr>
            <a:r>
              <a:rPr lang="en-US" b="1" dirty="0"/>
              <a:t>Building Base Models</a:t>
            </a:r>
          </a:p>
          <a:p>
            <a:pPr marL="457200" indent="-457200">
              <a:buFont typeface="+mj-lt"/>
              <a:buAutoNum type="arabicPeriod"/>
            </a:pPr>
            <a:r>
              <a:rPr lang="en-US" b="1" dirty="0"/>
              <a:t>Aggregating Predictions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4/28/2023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34302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sz="4400" dirty="0"/>
              <a:t>Random Forest</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dirty="0"/>
              <a:t>Random forest is an algorithm that is composed of an ensemble of decision trees. Depending on the task (regression or classification), it takes the average case or majority vote from the decision trees.</a:t>
            </a:r>
          </a:p>
          <a:p>
            <a:r>
              <a:rPr lang="en-US" b="1" u="sng" dirty="0"/>
              <a:t>Steps:</a:t>
            </a:r>
          </a:p>
          <a:p>
            <a:pPr marL="457200" indent="-457200">
              <a:buFont typeface="+mj-lt"/>
              <a:buAutoNum type="arabicPeriod"/>
            </a:pPr>
            <a:r>
              <a:rPr lang="en-US" b="1" dirty="0"/>
              <a:t>Bootstrapping</a:t>
            </a:r>
          </a:p>
          <a:p>
            <a:pPr marL="457200" indent="-457200">
              <a:buFont typeface="+mj-lt"/>
              <a:buAutoNum type="arabicPeriod"/>
            </a:pPr>
            <a:r>
              <a:rPr lang="en-US" b="1" dirty="0"/>
              <a:t>Building Decision Trees</a:t>
            </a:r>
          </a:p>
          <a:p>
            <a:pPr marL="457200" indent="-457200">
              <a:buFont typeface="+mj-lt"/>
              <a:buAutoNum type="arabicPeriod"/>
            </a:pPr>
            <a:r>
              <a:rPr lang="en-US" b="1" dirty="0"/>
              <a:t>Aggregating Predictions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23203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sz="4400" dirty="0"/>
              <a:t>Boosting</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r>
              <a:rPr lang="en-US" dirty="0"/>
              <a:t>Boosting is an algorithm that combines weak models into a stronger model, thus leading to a higher accuracy overall. More weight is given to misclassified examples, which aligns with the primary concept of training weak learners. Types of boosting include AdaBoost (Adaptive Boosting) and </a:t>
            </a:r>
            <a:r>
              <a:rPr lang="en-US" dirty="0" err="1"/>
              <a:t>XGBoost</a:t>
            </a:r>
            <a:r>
              <a:rPr lang="en-US" dirty="0"/>
              <a:t> (Extreme Gradient Boosting).</a:t>
            </a:r>
          </a:p>
          <a:p>
            <a:r>
              <a:rPr lang="en-US" b="1" u="sng" dirty="0"/>
              <a:t>Examples of Hyperparameters</a:t>
            </a:r>
          </a:p>
          <a:p>
            <a:pPr marL="457200" indent="-457200">
              <a:buFont typeface="+mj-lt"/>
              <a:buAutoNum type="arabicPeriod"/>
            </a:pPr>
            <a:r>
              <a:rPr lang="en-US" b="1" dirty="0"/>
              <a:t>Number of trees (B) </a:t>
            </a:r>
            <a:r>
              <a:rPr lang="en-US" dirty="0"/>
              <a:t>– to prevent overfitting</a:t>
            </a:r>
            <a:endParaRPr lang="en-US" b="1" dirty="0"/>
          </a:p>
          <a:p>
            <a:pPr marL="457200" indent="-457200">
              <a:buFont typeface="+mj-lt"/>
              <a:buAutoNum type="arabicPeriod"/>
            </a:pPr>
            <a:r>
              <a:rPr lang="en-US" b="1" dirty="0"/>
              <a:t>Shrinkage Parameter (</a:t>
            </a:r>
            <a:r>
              <a:rPr lang="el-GR" b="1" dirty="0"/>
              <a:t>λ</a:t>
            </a:r>
            <a:r>
              <a:rPr lang="en-US" b="1" dirty="0"/>
              <a:t>) </a:t>
            </a:r>
            <a:r>
              <a:rPr lang="en-US" dirty="0"/>
              <a:t>– controls rate of learning</a:t>
            </a:r>
            <a:endParaRPr lang="en-US" b="1" dirty="0"/>
          </a:p>
          <a:p>
            <a:pPr marL="457200" indent="-457200">
              <a:buFont typeface="+mj-lt"/>
              <a:buAutoNum type="arabicPeriod"/>
            </a:pPr>
            <a:r>
              <a:rPr lang="en-US" b="1" dirty="0"/>
              <a:t>Number of splits (d) </a:t>
            </a:r>
            <a:r>
              <a:rPr lang="en-US" dirty="0"/>
              <a:t>– controls complexity</a:t>
            </a:r>
            <a:endParaRPr lang="en-US" b="1" dirty="0"/>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403893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1711-8CBA-1E64-90C3-491FCDE7D504}"/>
              </a:ext>
            </a:extLst>
          </p:cNvPr>
          <p:cNvSpPr>
            <a:spLocks noGrp="1"/>
          </p:cNvSpPr>
          <p:nvPr>
            <p:ph type="title"/>
          </p:nvPr>
        </p:nvSpPr>
        <p:spPr/>
        <p:txBody>
          <a:bodyPr/>
          <a:lstStyle/>
          <a:p>
            <a:r>
              <a:rPr lang="en-US" dirty="0"/>
              <a:t>Advantages/Disadvantages</a:t>
            </a:r>
          </a:p>
        </p:txBody>
      </p:sp>
      <p:sp>
        <p:nvSpPr>
          <p:cNvPr id="3" name="Content Placeholder 2">
            <a:extLst>
              <a:ext uri="{FF2B5EF4-FFF2-40B4-BE49-F238E27FC236}">
                <a16:creationId xmlns:a16="http://schemas.microsoft.com/office/drawing/2014/main" id="{65D36A2B-A507-9E65-93FD-DBED18FA88F6}"/>
              </a:ext>
            </a:extLst>
          </p:cNvPr>
          <p:cNvSpPr>
            <a:spLocks noGrp="1"/>
          </p:cNvSpPr>
          <p:nvPr>
            <p:ph idx="1"/>
          </p:nvPr>
        </p:nvSpPr>
        <p:spPr>
          <a:xfrm>
            <a:off x="1167491" y="2526318"/>
            <a:ext cx="3218688" cy="3402844"/>
          </a:xfrm>
        </p:spPr>
        <p:txBody>
          <a:bodyPr/>
          <a:lstStyle/>
          <a:p>
            <a:pPr marL="342900" indent="-342900">
              <a:buFont typeface="Arial" panose="020B0604020202020204" pitchFamily="34" charset="0"/>
              <a:buChar char="•"/>
            </a:pPr>
            <a:r>
              <a:rPr lang="en-US" dirty="0"/>
              <a:t>Effective with noisy or complex data sets</a:t>
            </a:r>
          </a:p>
          <a:p>
            <a:pPr marL="342900" indent="-342900">
              <a:buFont typeface="Arial" panose="020B0604020202020204" pitchFamily="34" charset="0"/>
              <a:buChar char="•"/>
            </a:pPr>
            <a:r>
              <a:rPr lang="en-US" dirty="0"/>
              <a:t>Can help reduce overfitting</a:t>
            </a:r>
          </a:p>
          <a:p>
            <a:endParaRPr lang="en-US" dirty="0"/>
          </a:p>
          <a:p>
            <a:pPr marL="342900" indent="-342900">
              <a:buFont typeface="Arial" panose="020B0604020202020204" pitchFamily="34" charset="0"/>
              <a:buChar char="•"/>
            </a:pPr>
            <a:r>
              <a:rPr lang="en-US" dirty="0"/>
              <a:t>However, it is a more complex, labor-intensive model</a:t>
            </a:r>
          </a:p>
          <a:p>
            <a:pPr marL="342900" indent="-342900">
              <a:buFont typeface="Arial" panose="020B0604020202020204" pitchFamily="34" charset="0"/>
              <a:buChar char="•"/>
            </a:pPr>
            <a:r>
              <a:rPr lang="en-US" dirty="0"/>
              <a:t>Not as simple to interpret as, for example, decision tree</a:t>
            </a:r>
          </a:p>
        </p:txBody>
      </p:sp>
      <p:sp>
        <p:nvSpPr>
          <p:cNvPr id="4" name="Date Placeholder 3">
            <a:extLst>
              <a:ext uri="{FF2B5EF4-FFF2-40B4-BE49-F238E27FC236}">
                <a16:creationId xmlns:a16="http://schemas.microsoft.com/office/drawing/2014/main" id="{3287A4B1-8E01-E275-DD77-E817CDC7A49F}"/>
              </a:ext>
            </a:extLst>
          </p:cNvPr>
          <p:cNvSpPr>
            <a:spLocks noGrp="1"/>
          </p:cNvSpPr>
          <p:nvPr>
            <p:ph type="dt" sz="half" idx="2"/>
          </p:nvPr>
        </p:nvSpPr>
        <p:spPr/>
        <p:txBody>
          <a:bodyPr/>
          <a:lstStyle/>
          <a:p>
            <a:fld id="{4B103E64-1627-9140-8127-1849FED275E1}" type="datetime1">
              <a:rPr lang="en-US" smtClean="0"/>
              <a:pPr/>
              <a:t>4/28/2023</a:t>
            </a:fld>
            <a:endParaRPr lang="en-US" dirty="0"/>
          </a:p>
        </p:txBody>
      </p:sp>
      <p:sp>
        <p:nvSpPr>
          <p:cNvPr id="5" name="Footer Placeholder 4">
            <a:extLst>
              <a:ext uri="{FF2B5EF4-FFF2-40B4-BE49-F238E27FC236}">
                <a16:creationId xmlns:a16="http://schemas.microsoft.com/office/drawing/2014/main" id="{DF1ABD10-591F-FDB3-9DEB-3FEC57B09203}"/>
              </a:ext>
            </a:extLst>
          </p:cNvPr>
          <p:cNvSpPr>
            <a:spLocks noGrp="1"/>
          </p:cNvSpPr>
          <p:nvPr>
            <p:ph type="ftr" sz="quarter" idx="3"/>
          </p:nvPr>
        </p:nvSpPr>
        <p:spPr/>
        <p:txBody>
          <a:bodyPr/>
          <a:lstStyle/>
          <a:p>
            <a:r>
              <a:rPr lang="en-US"/>
              <a:t>PRESENTATION TITLE</a:t>
            </a:r>
            <a:endParaRPr lang="en-US" dirty="0"/>
          </a:p>
        </p:txBody>
      </p:sp>
      <p:sp>
        <p:nvSpPr>
          <p:cNvPr id="6" name="Content Placeholder 5">
            <a:extLst>
              <a:ext uri="{FF2B5EF4-FFF2-40B4-BE49-F238E27FC236}">
                <a16:creationId xmlns:a16="http://schemas.microsoft.com/office/drawing/2014/main" id="{4275C826-A732-20CC-EE0C-4413950FE53E}"/>
              </a:ext>
            </a:extLst>
          </p:cNvPr>
          <p:cNvSpPr>
            <a:spLocks noGrp="1"/>
          </p:cNvSpPr>
          <p:nvPr>
            <p:ph idx="10"/>
          </p:nvPr>
        </p:nvSpPr>
        <p:spPr/>
        <p:txBody>
          <a:bodyPr/>
          <a:lstStyle/>
          <a:p>
            <a:pPr marL="342900" indent="-342900">
              <a:buFont typeface="Arial" panose="020B0604020202020204" pitchFamily="34" charset="0"/>
              <a:buChar char="•"/>
            </a:pPr>
            <a:r>
              <a:rPr lang="en-US" dirty="0"/>
              <a:t>Effective with high variance models</a:t>
            </a:r>
          </a:p>
          <a:p>
            <a:pPr marL="342900" indent="-342900">
              <a:buFont typeface="Arial" panose="020B0604020202020204" pitchFamily="34" charset="0"/>
              <a:buChar char="•"/>
            </a:pPr>
            <a:r>
              <a:rPr lang="en-US" dirty="0"/>
              <a:t>Good for large datasets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Possible high bias</a:t>
            </a:r>
          </a:p>
          <a:p>
            <a:pPr marL="342900" indent="-342900">
              <a:buFont typeface="Arial" panose="020B0604020202020204" pitchFamily="34" charset="0"/>
              <a:buChar char="•"/>
            </a:pPr>
            <a:r>
              <a:rPr lang="en-US" dirty="0"/>
              <a:t>Computationally expensive</a:t>
            </a:r>
          </a:p>
        </p:txBody>
      </p:sp>
      <p:sp>
        <p:nvSpPr>
          <p:cNvPr id="7" name="Content Placeholder 6">
            <a:extLst>
              <a:ext uri="{FF2B5EF4-FFF2-40B4-BE49-F238E27FC236}">
                <a16:creationId xmlns:a16="http://schemas.microsoft.com/office/drawing/2014/main" id="{97B43121-CCF5-AA77-BC75-401AD61D841A}"/>
              </a:ext>
            </a:extLst>
          </p:cNvPr>
          <p:cNvSpPr>
            <a:spLocks noGrp="1"/>
          </p:cNvSpPr>
          <p:nvPr>
            <p:ph idx="11"/>
          </p:nvPr>
        </p:nvSpPr>
        <p:spPr/>
        <p:txBody>
          <a:bodyPr/>
          <a:lstStyle/>
          <a:p>
            <a:r>
              <a:rPr lang="en-US" dirty="0"/>
              <a:t>Random Forest</a:t>
            </a:r>
          </a:p>
        </p:txBody>
      </p:sp>
      <p:sp>
        <p:nvSpPr>
          <p:cNvPr id="8" name="Content Placeholder 7">
            <a:extLst>
              <a:ext uri="{FF2B5EF4-FFF2-40B4-BE49-F238E27FC236}">
                <a16:creationId xmlns:a16="http://schemas.microsoft.com/office/drawing/2014/main" id="{1B3D5CCD-9DAF-BC5F-2B4F-620ABCF86A7F}"/>
              </a:ext>
            </a:extLst>
          </p:cNvPr>
          <p:cNvSpPr>
            <a:spLocks noGrp="1"/>
          </p:cNvSpPr>
          <p:nvPr>
            <p:ph idx="12"/>
          </p:nvPr>
        </p:nvSpPr>
        <p:spPr/>
        <p:txBody>
          <a:bodyPr/>
          <a:lstStyle/>
          <a:p>
            <a:r>
              <a:rPr lang="en-US" dirty="0"/>
              <a:t>Bagging</a:t>
            </a:r>
          </a:p>
        </p:txBody>
      </p:sp>
      <p:sp>
        <p:nvSpPr>
          <p:cNvPr id="9" name="Content Placeholder 8">
            <a:extLst>
              <a:ext uri="{FF2B5EF4-FFF2-40B4-BE49-F238E27FC236}">
                <a16:creationId xmlns:a16="http://schemas.microsoft.com/office/drawing/2014/main" id="{AFC2A540-989A-5B0D-FBB5-CF9608976BC2}"/>
              </a:ext>
            </a:extLst>
          </p:cNvPr>
          <p:cNvSpPr>
            <a:spLocks noGrp="1"/>
          </p:cNvSpPr>
          <p:nvPr>
            <p:ph idx="13"/>
          </p:nvPr>
        </p:nvSpPr>
        <p:spPr/>
        <p:txBody>
          <a:bodyPr/>
          <a:lstStyle/>
          <a:p>
            <a:pPr marL="342900" indent="-342900">
              <a:buFont typeface="Arial" panose="020B0604020202020204" pitchFamily="34" charset="0"/>
              <a:buChar char="•"/>
            </a:pPr>
            <a:r>
              <a:rPr lang="en-US" dirty="0"/>
              <a:t>Effective with complex data sets</a:t>
            </a:r>
          </a:p>
          <a:p>
            <a:pPr marL="342900" indent="-342900">
              <a:buFont typeface="Arial" panose="020B0604020202020204" pitchFamily="34" charset="0"/>
              <a:buChar char="•"/>
            </a:pPr>
            <a:r>
              <a:rPr lang="en-US" dirty="0"/>
              <a:t>Reduces bias (from concept of training weak learners)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Computationally Expensive</a:t>
            </a:r>
          </a:p>
          <a:p>
            <a:pPr marL="342900" indent="-342900">
              <a:buFont typeface="Arial" panose="020B0604020202020204" pitchFamily="34" charset="0"/>
              <a:buChar char="•"/>
            </a:pPr>
            <a:r>
              <a:rPr lang="en-US" dirty="0"/>
              <a:t>Possibility of overfitting</a:t>
            </a:r>
          </a:p>
        </p:txBody>
      </p:sp>
      <p:sp>
        <p:nvSpPr>
          <p:cNvPr id="10" name="Content Placeholder 9">
            <a:extLst>
              <a:ext uri="{FF2B5EF4-FFF2-40B4-BE49-F238E27FC236}">
                <a16:creationId xmlns:a16="http://schemas.microsoft.com/office/drawing/2014/main" id="{5FB87174-8593-0901-7159-BA8F256F4D7A}"/>
              </a:ext>
            </a:extLst>
          </p:cNvPr>
          <p:cNvSpPr>
            <a:spLocks noGrp="1"/>
          </p:cNvSpPr>
          <p:nvPr>
            <p:ph idx="14"/>
          </p:nvPr>
        </p:nvSpPr>
        <p:spPr/>
        <p:txBody>
          <a:bodyPr/>
          <a:lstStyle/>
          <a:p>
            <a:r>
              <a:rPr lang="en-US" dirty="0"/>
              <a:t>Boosting</a:t>
            </a:r>
          </a:p>
        </p:txBody>
      </p:sp>
      <p:sp>
        <p:nvSpPr>
          <p:cNvPr id="11" name="Slide Number Placeholder 10">
            <a:extLst>
              <a:ext uri="{FF2B5EF4-FFF2-40B4-BE49-F238E27FC236}">
                <a16:creationId xmlns:a16="http://schemas.microsoft.com/office/drawing/2014/main" id="{C605D1CB-E431-A465-5F0E-713994E76FC6}"/>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47803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Business/Research Problem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 business or research problem I am trying to solve is finding out which attributes are the strongest predictors of whether a credit card application is approved. This is a </a:t>
            </a:r>
            <a:r>
              <a:rPr lang="en-US" u="sng" dirty="0"/>
              <a:t>supervised machine learning classification task</a:t>
            </a:r>
            <a:r>
              <a:rPr lang="en-US" dirty="0"/>
              <a:t> where I will construct models to predict whether a credit card application will be approved or not.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44791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Data Cleaning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The challenges of working with this data set was the fact that it was encrypted to protect the confidentiality of the data and that it had missing values for 37 rows (5% of the data).</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Working Feature Names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4" name="Picture 3" descr="Text&#10;&#10;Description automatically generated">
            <a:extLst>
              <a:ext uri="{FF2B5EF4-FFF2-40B4-BE49-F238E27FC236}">
                <a16:creationId xmlns:a16="http://schemas.microsoft.com/office/drawing/2014/main" id="{EC6A4A7A-D8C9-F534-7785-E1942F24A8F4}"/>
              </a:ext>
            </a:extLst>
          </p:cNvPr>
          <p:cNvPicPr>
            <a:picLocks noChangeAspect="1"/>
          </p:cNvPicPr>
          <p:nvPr/>
        </p:nvPicPr>
        <p:blipFill>
          <a:blip r:embed="rId2"/>
          <a:stretch>
            <a:fillRect/>
          </a:stretch>
        </p:blipFill>
        <p:spPr>
          <a:xfrm>
            <a:off x="1167492" y="2134608"/>
            <a:ext cx="4553184" cy="1530429"/>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FF7B23D6-447C-6979-32E6-BA00347496E9}"/>
              </a:ext>
            </a:extLst>
          </p:cNvPr>
          <p:cNvPicPr>
            <a:picLocks noChangeAspect="1"/>
          </p:cNvPicPr>
          <p:nvPr/>
        </p:nvPicPr>
        <p:blipFill>
          <a:blip r:embed="rId3"/>
          <a:stretch>
            <a:fillRect/>
          </a:stretch>
        </p:blipFill>
        <p:spPr>
          <a:xfrm>
            <a:off x="4235976" y="4093082"/>
            <a:ext cx="6864703" cy="1492327"/>
          </a:xfrm>
          <a:prstGeom prst="rect">
            <a:avLst/>
          </a:prstGeom>
        </p:spPr>
      </p:pic>
      <p:sp>
        <p:nvSpPr>
          <p:cNvPr id="8" name="Arrow: Left-Up 7">
            <a:extLst>
              <a:ext uri="{FF2B5EF4-FFF2-40B4-BE49-F238E27FC236}">
                <a16:creationId xmlns:a16="http://schemas.microsoft.com/office/drawing/2014/main" id="{9228D73F-7AF4-4544-ADA0-E21F99D407AB}"/>
              </a:ext>
            </a:extLst>
          </p:cNvPr>
          <p:cNvSpPr/>
          <p:nvPr/>
        </p:nvSpPr>
        <p:spPr>
          <a:xfrm rot="5400000">
            <a:off x="2663121" y="4023652"/>
            <a:ext cx="1098304" cy="1237163"/>
          </a:xfrm>
          <a:prstGeom prst="lef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28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Missing Values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1" name="Picture 10" descr="Table&#10;&#10;Description automatically generated">
            <a:extLst>
              <a:ext uri="{FF2B5EF4-FFF2-40B4-BE49-F238E27FC236}">
                <a16:creationId xmlns:a16="http://schemas.microsoft.com/office/drawing/2014/main" id="{8CE3F789-2335-CBB5-9BFA-9AA6D819E6C5}"/>
              </a:ext>
            </a:extLst>
          </p:cNvPr>
          <p:cNvPicPr>
            <a:picLocks noChangeAspect="1"/>
          </p:cNvPicPr>
          <p:nvPr/>
        </p:nvPicPr>
        <p:blipFill>
          <a:blip r:embed="rId2"/>
          <a:stretch>
            <a:fillRect/>
          </a:stretch>
        </p:blipFill>
        <p:spPr>
          <a:xfrm>
            <a:off x="3272465" y="1839596"/>
            <a:ext cx="5569236" cy="419121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Data Cleaning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1" dirty="0"/>
              <a:t>Further Steps:</a:t>
            </a:r>
          </a:p>
          <a:p>
            <a:pPr marL="342900" indent="-342900">
              <a:buFont typeface="Arial" panose="020B0604020202020204" pitchFamily="34" charset="0"/>
              <a:buChar char="•"/>
            </a:pPr>
            <a:r>
              <a:rPr lang="en-US" dirty="0"/>
              <a:t>Imputation of Missing Data</a:t>
            </a:r>
          </a:p>
          <a:p>
            <a:pPr marL="800100" lvl="1" indent="-342900">
              <a:buFont typeface="Arial" panose="020B0604020202020204" pitchFamily="34" charset="0"/>
              <a:buChar char="•"/>
            </a:pPr>
            <a:r>
              <a:rPr lang="en-US" dirty="0">
                <a:solidFill>
                  <a:schemeClr val="bg1"/>
                </a:solidFill>
              </a:rPr>
              <a:t>Used median for ‘Age’ feature (positively skewed)</a:t>
            </a:r>
          </a:p>
          <a:p>
            <a:pPr marL="800100" lvl="1" indent="-342900">
              <a:buFont typeface="Arial" panose="020B0604020202020204" pitchFamily="34" charset="0"/>
              <a:buChar char="•"/>
            </a:pPr>
            <a:r>
              <a:rPr lang="en-US" dirty="0">
                <a:solidFill>
                  <a:schemeClr val="bg1"/>
                </a:solidFill>
              </a:rPr>
              <a:t>Used mode for missing categorical features</a:t>
            </a:r>
          </a:p>
          <a:p>
            <a:pPr marL="342900" indent="-342900">
              <a:buFont typeface="Arial" panose="020B0604020202020204" pitchFamily="34" charset="0"/>
              <a:buChar char="•"/>
            </a:pPr>
            <a:r>
              <a:rPr lang="en-US" dirty="0"/>
              <a:t>Fixing ‘Age’ feature type</a:t>
            </a:r>
          </a:p>
          <a:p>
            <a:pPr marL="800100" lvl="1" indent="-342900">
              <a:buFont typeface="Arial" panose="020B0604020202020204" pitchFamily="34" charset="0"/>
              <a:buChar char="•"/>
            </a:pPr>
            <a:r>
              <a:rPr lang="en-US" dirty="0">
                <a:solidFill>
                  <a:schemeClr val="bg1"/>
                </a:solidFill>
              </a:rPr>
              <a:t>Since it has missing values, it was interpreted as an object instead of numerical</a:t>
            </a:r>
          </a:p>
          <a:p>
            <a:pPr marL="800100" lvl="1" indent="-342900">
              <a:buFont typeface="Arial" panose="020B0604020202020204" pitchFamily="34" charset="0"/>
              <a:buChar char="•"/>
            </a:pPr>
            <a:endParaRPr lang="en-US" dirty="0">
              <a:solidFill>
                <a:schemeClr val="bg1"/>
              </a:solidFill>
            </a:endParaRPr>
          </a:p>
          <a:p>
            <a:pPr lvl="1"/>
            <a:endParaRPr lang="en-US" dirty="0">
              <a:solidFill>
                <a:schemeClr val="bg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72798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After Imputation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descr="Table&#10;&#10;Description automatically generated">
            <a:extLst>
              <a:ext uri="{FF2B5EF4-FFF2-40B4-BE49-F238E27FC236}">
                <a16:creationId xmlns:a16="http://schemas.microsoft.com/office/drawing/2014/main" id="{4E02C1B9-DF7A-0832-D4E0-D65D46E82B8C}"/>
              </a:ext>
            </a:extLst>
          </p:cNvPr>
          <p:cNvPicPr>
            <a:picLocks noChangeAspect="1"/>
          </p:cNvPicPr>
          <p:nvPr/>
        </p:nvPicPr>
        <p:blipFill>
          <a:blip r:embed="rId2"/>
          <a:stretch>
            <a:fillRect/>
          </a:stretch>
        </p:blipFill>
        <p:spPr>
          <a:xfrm>
            <a:off x="5864107" y="2763630"/>
            <a:ext cx="4578585" cy="2216264"/>
          </a:xfrm>
          <a:prstGeom prst="rect">
            <a:avLst/>
          </a:prstGeom>
        </p:spPr>
      </p:pic>
      <p:pic>
        <p:nvPicPr>
          <p:cNvPr id="9" name="Picture 8" descr="Table&#10;&#10;Description automatically generated">
            <a:extLst>
              <a:ext uri="{FF2B5EF4-FFF2-40B4-BE49-F238E27FC236}">
                <a16:creationId xmlns:a16="http://schemas.microsoft.com/office/drawing/2014/main" id="{B89C1D83-4953-8C5B-7DA4-E5BC62B30BCC}"/>
              </a:ext>
            </a:extLst>
          </p:cNvPr>
          <p:cNvPicPr>
            <a:picLocks noChangeAspect="1"/>
          </p:cNvPicPr>
          <p:nvPr/>
        </p:nvPicPr>
        <p:blipFill>
          <a:blip r:embed="rId3"/>
          <a:stretch>
            <a:fillRect/>
          </a:stretch>
        </p:blipFill>
        <p:spPr>
          <a:xfrm>
            <a:off x="1749308" y="1966664"/>
            <a:ext cx="3372023" cy="3810196"/>
          </a:xfrm>
          <a:prstGeom prst="rect">
            <a:avLst/>
          </a:prstGeom>
        </p:spPr>
      </p:pic>
    </p:spTree>
    <p:extLst>
      <p:ext uri="{BB962C8B-B14F-4D97-AF65-F5344CB8AC3E}">
        <p14:creationId xmlns:p14="http://schemas.microsoft.com/office/powerpoint/2010/main" val="309594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Visualization (Categorical)</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50290A0B-63B1-4E7F-4E59-700489966201}"/>
              </a:ext>
            </a:extLst>
          </p:cNvPr>
          <p:cNvPicPr>
            <a:picLocks noChangeAspect="1"/>
          </p:cNvPicPr>
          <p:nvPr/>
        </p:nvPicPr>
        <p:blipFill>
          <a:blip r:embed="rId2"/>
          <a:stretch>
            <a:fillRect/>
          </a:stretch>
        </p:blipFill>
        <p:spPr>
          <a:xfrm>
            <a:off x="1938432" y="2038937"/>
            <a:ext cx="3084755" cy="2171134"/>
          </a:xfrm>
          <a:prstGeom prst="rect">
            <a:avLst/>
          </a:prstGeom>
        </p:spPr>
      </p:pic>
      <p:pic>
        <p:nvPicPr>
          <p:cNvPr id="9" name="Picture 8" descr="Chart, histogram&#10;&#10;Description automatically generated">
            <a:extLst>
              <a:ext uri="{FF2B5EF4-FFF2-40B4-BE49-F238E27FC236}">
                <a16:creationId xmlns:a16="http://schemas.microsoft.com/office/drawing/2014/main" id="{9F4A10EC-A6E1-C2DD-09BA-A75F53B5CFD7}"/>
              </a:ext>
            </a:extLst>
          </p:cNvPr>
          <p:cNvPicPr>
            <a:picLocks noChangeAspect="1"/>
          </p:cNvPicPr>
          <p:nvPr/>
        </p:nvPicPr>
        <p:blipFill>
          <a:blip r:embed="rId3"/>
          <a:stretch>
            <a:fillRect/>
          </a:stretch>
        </p:blipFill>
        <p:spPr>
          <a:xfrm>
            <a:off x="5612228" y="2038937"/>
            <a:ext cx="2955156" cy="2171135"/>
          </a:xfrm>
          <a:prstGeom prst="rect">
            <a:avLst/>
          </a:prstGeom>
        </p:spPr>
      </p:pic>
      <p:pic>
        <p:nvPicPr>
          <p:cNvPr id="12" name="Picture 11" descr="Chart, histogram&#10;&#10;Description automatically generated">
            <a:extLst>
              <a:ext uri="{FF2B5EF4-FFF2-40B4-BE49-F238E27FC236}">
                <a16:creationId xmlns:a16="http://schemas.microsoft.com/office/drawing/2014/main" id="{A1472673-7E3C-B3EA-BC3B-FCECFA92BCD5}"/>
              </a:ext>
            </a:extLst>
          </p:cNvPr>
          <p:cNvPicPr>
            <a:picLocks noChangeAspect="1"/>
          </p:cNvPicPr>
          <p:nvPr/>
        </p:nvPicPr>
        <p:blipFill>
          <a:blip r:embed="rId4"/>
          <a:stretch>
            <a:fillRect/>
          </a:stretch>
        </p:blipFill>
        <p:spPr>
          <a:xfrm>
            <a:off x="8946639" y="2038937"/>
            <a:ext cx="2992779" cy="2171134"/>
          </a:xfrm>
          <a:prstGeom prst="rect">
            <a:avLst/>
          </a:prstGeom>
        </p:spPr>
      </p:pic>
      <p:pic>
        <p:nvPicPr>
          <p:cNvPr id="14" name="Picture 13" descr="Chart, bar chart&#10;&#10;Description automatically generated">
            <a:extLst>
              <a:ext uri="{FF2B5EF4-FFF2-40B4-BE49-F238E27FC236}">
                <a16:creationId xmlns:a16="http://schemas.microsoft.com/office/drawing/2014/main" id="{3DF12CF8-C207-1DAD-A9E3-46021E62ECA6}"/>
              </a:ext>
            </a:extLst>
          </p:cNvPr>
          <p:cNvPicPr>
            <a:picLocks noChangeAspect="1"/>
          </p:cNvPicPr>
          <p:nvPr/>
        </p:nvPicPr>
        <p:blipFill>
          <a:blip r:embed="rId5"/>
          <a:stretch>
            <a:fillRect/>
          </a:stretch>
        </p:blipFill>
        <p:spPr>
          <a:xfrm>
            <a:off x="2047042" y="4307521"/>
            <a:ext cx="2976145" cy="2169479"/>
          </a:xfrm>
          <a:prstGeom prst="rect">
            <a:avLst/>
          </a:prstGeom>
        </p:spPr>
      </p:pic>
      <p:pic>
        <p:nvPicPr>
          <p:cNvPr id="16" name="Picture 15" descr="Chart, bar chart&#10;&#10;Description automatically generated">
            <a:extLst>
              <a:ext uri="{FF2B5EF4-FFF2-40B4-BE49-F238E27FC236}">
                <a16:creationId xmlns:a16="http://schemas.microsoft.com/office/drawing/2014/main" id="{F1791BA0-800A-6A81-2C46-44CB3CD46DCB}"/>
              </a:ext>
            </a:extLst>
          </p:cNvPr>
          <p:cNvPicPr>
            <a:picLocks noChangeAspect="1"/>
          </p:cNvPicPr>
          <p:nvPr/>
        </p:nvPicPr>
        <p:blipFill>
          <a:blip r:embed="rId5"/>
          <a:stretch>
            <a:fillRect/>
          </a:stretch>
        </p:blipFill>
        <p:spPr>
          <a:xfrm>
            <a:off x="5612228" y="4307522"/>
            <a:ext cx="2976144" cy="2169478"/>
          </a:xfrm>
          <a:prstGeom prst="rect">
            <a:avLst/>
          </a:prstGeom>
        </p:spPr>
      </p:pic>
      <p:pic>
        <p:nvPicPr>
          <p:cNvPr id="18" name="Picture 17" descr="Chart, histogram&#10;&#10;Description automatically generated">
            <a:extLst>
              <a:ext uri="{FF2B5EF4-FFF2-40B4-BE49-F238E27FC236}">
                <a16:creationId xmlns:a16="http://schemas.microsoft.com/office/drawing/2014/main" id="{7D4F8B59-0FC6-B88D-4D65-443A158A0DC1}"/>
              </a:ext>
            </a:extLst>
          </p:cNvPr>
          <p:cNvPicPr>
            <a:picLocks noChangeAspect="1"/>
          </p:cNvPicPr>
          <p:nvPr/>
        </p:nvPicPr>
        <p:blipFill>
          <a:blip r:embed="rId6"/>
          <a:stretch>
            <a:fillRect/>
          </a:stretch>
        </p:blipFill>
        <p:spPr>
          <a:xfrm>
            <a:off x="9021649" y="4369434"/>
            <a:ext cx="2917769" cy="2171134"/>
          </a:xfrm>
          <a:prstGeom prst="rect">
            <a:avLst/>
          </a:prstGeom>
        </p:spPr>
      </p:pic>
    </p:spTree>
    <p:extLst>
      <p:ext uri="{BB962C8B-B14F-4D97-AF65-F5344CB8AC3E}">
        <p14:creationId xmlns:p14="http://schemas.microsoft.com/office/powerpoint/2010/main" val="223625900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{7E25D6F2-C760-4798-8D3E-C61096482C38}tf45331398_win32</Template>
  <TotalTime>4665</TotalTime>
  <Words>762</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Office Theme</vt:lpstr>
      <vt:lpstr>Credit Card Application Project</vt:lpstr>
      <vt:lpstr>Data Mining Analysis</vt:lpstr>
      <vt:lpstr>Business/Research Problem</vt:lpstr>
      <vt:lpstr>Data Cleaning</vt:lpstr>
      <vt:lpstr>Working Feature Names</vt:lpstr>
      <vt:lpstr>Missing Values (‘?’)</vt:lpstr>
      <vt:lpstr>Data Cleaning</vt:lpstr>
      <vt:lpstr>After Imputation</vt:lpstr>
      <vt:lpstr>Data Visualization (Categorical)</vt:lpstr>
      <vt:lpstr>Data Visualization (Numerical)</vt:lpstr>
      <vt:lpstr>Seaborn Pair Plot</vt:lpstr>
      <vt:lpstr>Seaborn Pair Plot (w/ hue)</vt:lpstr>
      <vt:lpstr>Model Development</vt:lpstr>
      <vt:lpstr>Logistic Regression Model</vt:lpstr>
      <vt:lpstr>Decision Tree</vt:lpstr>
      <vt:lpstr>K-Nearest Neighbor</vt:lpstr>
      <vt:lpstr>Findings and Conclusions</vt:lpstr>
      <vt:lpstr>Challenges and Future Directions</vt:lpstr>
      <vt:lpstr>Key Takeaways</vt:lpstr>
      <vt:lpstr>Random Forest vs Bagging vs Boosting</vt:lpstr>
      <vt:lpstr>Bagging</vt:lpstr>
      <vt:lpstr>Random Forest</vt:lpstr>
      <vt:lpstr>Boosting</vt:lpstr>
      <vt:lpstr>Advantages/Disadvantages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Application Project</dc:title>
  <dc:creator>Alex Nanez</dc:creator>
  <cp:lastModifiedBy>Alex Nanez</cp:lastModifiedBy>
  <cp:revision>1</cp:revision>
  <dcterms:created xsi:type="dcterms:W3CDTF">2023-04-28T13:58:32Z</dcterms:created>
  <dcterms:modified xsi:type="dcterms:W3CDTF">2023-05-01T19:44:25Z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