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0" r:id="rId6"/>
    <p:sldId id="258" r:id="rId7"/>
    <p:sldId id="259" r:id="rId8"/>
    <p:sldId id="261" r:id="rId9"/>
    <p:sldId id="266" r:id="rId10"/>
    <p:sldId id="267" r:id="rId11"/>
    <p:sldId id="271" r:id="rId12"/>
    <p:sldId id="273" r:id="rId13"/>
    <p:sldId id="268" r:id="rId14"/>
    <p:sldId id="269" r:id="rId15"/>
    <p:sldId id="270" r:id="rId16"/>
    <p:sldId id="262" r:id="rId17"/>
    <p:sldId id="263" r:id="rId18"/>
    <p:sldId id="264" r:id="rId19"/>
    <p:sldId id="265" r:id="rId20"/>
    <p:sldId id="272"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E95978-722A-4534-9432-DE21A10F8789}">
          <p14:sldIdLst>
            <p14:sldId id="257"/>
          </p14:sldIdLst>
        </p14:section>
        <p14:section name="Using individual brain regions on rs-fMRIs" id="{4501A4F6-3485-4A8C-B02A-6A00009EC30C}">
          <p14:sldIdLst>
            <p14:sldId id="260"/>
            <p14:sldId id="258"/>
            <p14:sldId id="259"/>
            <p14:sldId id="261"/>
          </p14:sldIdLst>
        </p14:section>
        <p14:section name="Analyzing Phenotypic Data" id="{FD2BB8CE-E6A0-4F9F-882F-B0BA00929085}">
          <p14:sldIdLst>
            <p14:sldId id="266"/>
            <p14:sldId id="267"/>
            <p14:sldId id="271"/>
            <p14:sldId id="273"/>
            <p14:sldId id="268"/>
            <p14:sldId id="269"/>
            <p14:sldId id="270"/>
          </p14:sldIdLst>
        </p14:section>
        <p14:section name="Dimensionality Reduction" id="{9A64E15C-D8F3-47A6-8232-B51E2A37BC9D}">
          <p14:sldIdLst>
            <p14:sldId id="262"/>
            <p14:sldId id="263"/>
            <p14:sldId id="264"/>
            <p14:sldId id="265"/>
            <p14:sldId id="272"/>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884C0-A820-49C2-A88A-E5F840D3B538}" v="216" dt="2023-04-28T14:19:2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8554" autoAdjust="0"/>
  </p:normalViewPr>
  <p:slideViewPr>
    <p:cSldViewPr>
      <p:cViewPr varScale="1">
        <p:scale>
          <a:sx n="61" d="100"/>
          <a:sy n="61" d="100"/>
        </p:scale>
        <p:origin x="96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d, Jason" userId="ad83bed6-916e-4a4c-a6b9-58a04dd2f297" providerId="ADAL" clId="{0FD884C0-A820-49C2-A88A-E5F840D3B538}"/>
    <pc:docChg chg="undo custSel addSld delSld modSld sldOrd addSection modSection">
      <pc:chgData name="Bard, Jason" userId="ad83bed6-916e-4a4c-a6b9-58a04dd2f297" providerId="ADAL" clId="{0FD884C0-A820-49C2-A88A-E5F840D3B538}" dt="2023-04-28T14:25:00.191" v="8512" actId="20577"/>
      <pc:docMkLst>
        <pc:docMk/>
      </pc:docMkLst>
      <pc:sldChg chg="modTransition">
        <pc:chgData name="Bard, Jason" userId="ad83bed6-916e-4a4c-a6b9-58a04dd2f297" providerId="ADAL" clId="{0FD884C0-A820-49C2-A88A-E5F840D3B538}" dt="2023-04-28T03:15:34.949" v="5159"/>
        <pc:sldMkLst>
          <pc:docMk/>
          <pc:sldMk cId="1332291891" sldId="257"/>
        </pc:sldMkLst>
      </pc:sldChg>
      <pc:sldChg chg="addSp delSp new mod modTransition modClrScheme chgLayout modNotesTx">
        <pc:chgData name="Bard, Jason" userId="ad83bed6-916e-4a4c-a6b9-58a04dd2f297" providerId="ADAL" clId="{0FD884C0-A820-49C2-A88A-E5F840D3B538}" dt="2023-04-28T03:25:31.791" v="6414" actId="20577"/>
        <pc:sldMkLst>
          <pc:docMk/>
          <pc:sldMk cId="1311602351" sldId="258"/>
        </pc:sldMkLst>
        <pc:spChg chg="del">
          <ac:chgData name="Bard, Jason" userId="ad83bed6-916e-4a4c-a6b9-58a04dd2f297" providerId="ADAL" clId="{0FD884C0-A820-49C2-A88A-E5F840D3B538}" dt="2023-04-26T01:39:39.681" v="1" actId="700"/>
          <ac:spMkLst>
            <pc:docMk/>
            <pc:sldMk cId="1311602351" sldId="258"/>
            <ac:spMk id="2" creationId="{E17B8672-79FE-35A7-CD7B-2E5FD16B890D}"/>
          </ac:spMkLst>
        </pc:spChg>
        <pc:spChg chg="del">
          <ac:chgData name="Bard, Jason" userId="ad83bed6-916e-4a4c-a6b9-58a04dd2f297" providerId="ADAL" clId="{0FD884C0-A820-49C2-A88A-E5F840D3B538}" dt="2023-04-26T01:39:39.681" v="1" actId="700"/>
          <ac:spMkLst>
            <pc:docMk/>
            <pc:sldMk cId="1311602351" sldId="258"/>
            <ac:spMk id="3" creationId="{CCEAD994-55DB-E000-9AAE-EF1552F229AE}"/>
          </ac:spMkLst>
        </pc:spChg>
        <pc:picChg chg="add">
          <ac:chgData name="Bard, Jason" userId="ad83bed6-916e-4a4c-a6b9-58a04dd2f297" providerId="ADAL" clId="{0FD884C0-A820-49C2-A88A-E5F840D3B538}" dt="2023-04-26T01:46:37.131" v="2"/>
          <ac:picMkLst>
            <pc:docMk/>
            <pc:sldMk cId="1311602351" sldId="258"/>
            <ac:picMk id="1026" creationId="{EEDB5F20-5313-629B-8EF2-84A1D1B1AD6D}"/>
          </ac:picMkLst>
        </pc:picChg>
      </pc:sldChg>
      <pc:sldChg chg="addSp delSp modSp new mod modTransition modClrScheme chgLayout modNotesTx">
        <pc:chgData name="Bard, Jason" userId="ad83bed6-916e-4a4c-a6b9-58a04dd2f297" providerId="ADAL" clId="{0FD884C0-A820-49C2-A88A-E5F840D3B538}" dt="2023-04-28T03:19:42.925" v="5468" actId="20577"/>
        <pc:sldMkLst>
          <pc:docMk/>
          <pc:sldMk cId="102806462" sldId="259"/>
        </pc:sldMkLst>
        <pc:spChg chg="add del mod ord">
          <ac:chgData name="Bard, Jason" userId="ad83bed6-916e-4a4c-a6b9-58a04dd2f297" providerId="ADAL" clId="{0FD884C0-A820-49C2-A88A-E5F840D3B538}" dt="2023-04-26T01:52:12.639" v="121" actId="700"/>
          <ac:spMkLst>
            <pc:docMk/>
            <pc:sldMk cId="102806462" sldId="259"/>
            <ac:spMk id="3" creationId="{BF8C7D41-7D38-BBD1-17A1-ED8E6327145F}"/>
          </ac:spMkLst>
        </pc:spChg>
        <pc:spChg chg="add del mod ord">
          <ac:chgData name="Bard, Jason" userId="ad83bed6-916e-4a4c-a6b9-58a04dd2f297" providerId="ADAL" clId="{0FD884C0-A820-49C2-A88A-E5F840D3B538}" dt="2023-04-26T01:52:12.639" v="121" actId="700"/>
          <ac:spMkLst>
            <pc:docMk/>
            <pc:sldMk cId="102806462" sldId="259"/>
            <ac:spMk id="4" creationId="{02C7EEB8-BDB9-04A5-D06B-BEF104506370}"/>
          </ac:spMkLst>
        </pc:spChg>
        <pc:spChg chg="add mod ord">
          <ac:chgData name="Bard, Jason" userId="ad83bed6-916e-4a4c-a6b9-58a04dd2f297" providerId="ADAL" clId="{0FD884C0-A820-49C2-A88A-E5F840D3B538}" dt="2023-04-26T01:52:17.047" v="134" actId="20577"/>
          <ac:spMkLst>
            <pc:docMk/>
            <pc:sldMk cId="102806462" sldId="259"/>
            <ac:spMk id="5" creationId="{712B0E3D-F8A5-6E42-FACD-76C172929032}"/>
          </ac:spMkLst>
        </pc:spChg>
        <pc:spChg chg="add mod ord">
          <ac:chgData name="Bard, Jason" userId="ad83bed6-916e-4a4c-a6b9-58a04dd2f297" providerId="ADAL" clId="{0FD884C0-A820-49C2-A88A-E5F840D3B538}" dt="2023-04-27T03:19:00.300" v="681" actId="20577"/>
          <ac:spMkLst>
            <pc:docMk/>
            <pc:sldMk cId="102806462" sldId="259"/>
            <ac:spMk id="6" creationId="{A7B97F0D-783E-1F15-1E29-734C1A4156D1}"/>
          </ac:spMkLst>
        </pc:spChg>
        <pc:graphicFrameChg chg="add del mod">
          <ac:chgData name="Bard, Jason" userId="ad83bed6-916e-4a4c-a6b9-58a04dd2f297" providerId="ADAL" clId="{0FD884C0-A820-49C2-A88A-E5F840D3B538}" dt="2023-04-26T01:48:31.735" v="8" actId="478"/>
          <ac:graphicFrameMkLst>
            <pc:docMk/>
            <pc:sldMk cId="102806462" sldId="259"/>
            <ac:graphicFrameMk id="2" creationId="{A041B42C-C29F-528C-6896-BDA82BDECD78}"/>
          </ac:graphicFrameMkLst>
        </pc:graphicFrameChg>
      </pc:sldChg>
      <pc:sldChg chg="addSp delSp modSp new mod modTransition modClrScheme chgLayout modNotesTx">
        <pc:chgData name="Bard, Jason" userId="ad83bed6-916e-4a4c-a6b9-58a04dd2f297" providerId="ADAL" clId="{0FD884C0-A820-49C2-A88A-E5F840D3B538}" dt="2023-04-28T03:25:02.600" v="6374" actId="20577"/>
        <pc:sldMkLst>
          <pc:docMk/>
          <pc:sldMk cId="1468048799" sldId="260"/>
        </pc:sldMkLst>
        <pc:spChg chg="del mod ord">
          <ac:chgData name="Bard, Jason" userId="ad83bed6-916e-4a4c-a6b9-58a04dd2f297" providerId="ADAL" clId="{0FD884C0-A820-49C2-A88A-E5F840D3B538}" dt="2023-04-26T01:48:46.295" v="10" actId="700"/>
          <ac:spMkLst>
            <pc:docMk/>
            <pc:sldMk cId="1468048799" sldId="260"/>
            <ac:spMk id="2" creationId="{A988583D-F534-00AB-2C2F-04DACD2874A8}"/>
          </ac:spMkLst>
        </pc:spChg>
        <pc:spChg chg="del mod ord">
          <ac:chgData name="Bard, Jason" userId="ad83bed6-916e-4a4c-a6b9-58a04dd2f297" providerId="ADAL" clId="{0FD884C0-A820-49C2-A88A-E5F840D3B538}" dt="2023-04-26T01:48:46.295" v="10" actId="700"/>
          <ac:spMkLst>
            <pc:docMk/>
            <pc:sldMk cId="1468048799" sldId="260"/>
            <ac:spMk id="3" creationId="{4C5ADD52-CF41-AEC9-B55F-E1463F76717D}"/>
          </ac:spMkLst>
        </pc:spChg>
        <pc:spChg chg="add mod ord">
          <ac:chgData name="Bard, Jason" userId="ad83bed6-916e-4a4c-a6b9-58a04dd2f297" providerId="ADAL" clId="{0FD884C0-A820-49C2-A88A-E5F840D3B538}" dt="2023-04-26T01:49:46.445" v="119" actId="20577"/>
          <ac:spMkLst>
            <pc:docMk/>
            <pc:sldMk cId="1468048799" sldId="260"/>
            <ac:spMk id="4" creationId="{F5B7FB18-C5F1-76AF-444A-01C587C6FCC8}"/>
          </ac:spMkLst>
        </pc:spChg>
        <pc:spChg chg="add mod ord">
          <ac:chgData name="Bard, Jason" userId="ad83bed6-916e-4a4c-a6b9-58a04dd2f297" providerId="ADAL" clId="{0FD884C0-A820-49C2-A88A-E5F840D3B538}" dt="2023-04-26T01:48:52.539" v="21" actId="20577"/>
          <ac:spMkLst>
            <pc:docMk/>
            <pc:sldMk cId="1468048799" sldId="260"/>
            <ac:spMk id="5" creationId="{1796DA74-03DF-5D8E-2681-9AF3A8550B39}"/>
          </ac:spMkLst>
        </pc:spChg>
      </pc:sldChg>
      <pc:sldChg chg="addSp delSp modSp new mod modTransition modClrScheme chgLayout modNotesTx">
        <pc:chgData name="Bard, Jason" userId="ad83bed6-916e-4a4c-a6b9-58a04dd2f297" providerId="ADAL" clId="{0FD884C0-A820-49C2-A88A-E5F840D3B538}" dt="2023-04-28T03:53:29.750" v="7359" actId="20577"/>
        <pc:sldMkLst>
          <pc:docMk/>
          <pc:sldMk cId="3705938034" sldId="261"/>
        </pc:sldMkLst>
        <pc:spChg chg="del">
          <ac:chgData name="Bard, Jason" userId="ad83bed6-916e-4a4c-a6b9-58a04dd2f297" providerId="ADAL" clId="{0FD884C0-A820-49C2-A88A-E5F840D3B538}" dt="2023-04-27T03:59:10.495" v="2211" actId="700"/>
          <ac:spMkLst>
            <pc:docMk/>
            <pc:sldMk cId="3705938034" sldId="261"/>
            <ac:spMk id="2" creationId="{DE5EAB25-8A12-3441-7232-EA194EE012E5}"/>
          </ac:spMkLst>
        </pc:spChg>
        <pc:spChg chg="del">
          <ac:chgData name="Bard, Jason" userId="ad83bed6-916e-4a4c-a6b9-58a04dd2f297" providerId="ADAL" clId="{0FD884C0-A820-49C2-A88A-E5F840D3B538}" dt="2023-04-27T03:59:10.495" v="2211" actId="700"/>
          <ac:spMkLst>
            <pc:docMk/>
            <pc:sldMk cId="3705938034" sldId="261"/>
            <ac:spMk id="3" creationId="{2F599965-EC18-219B-815A-DA308A2D53AB}"/>
          </ac:spMkLst>
        </pc:spChg>
        <pc:graphicFrameChg chg="add mod">
          <ac:chgData name="Bard, Jason" userId="ad83bed6-916e-4a4c-a6b9-58a04dd2f297" providerId="ADAL" clId="{0FD884C0-A820-49C2-A88A-E5F840D3B538}" dt="2023-04-27T03:59:54.392" v="2215" actId="1076"/>
          <ac:graphicFrameMkLst>
            <pc:docMk/>
            <pc:sldMk cId="3705938034" sldId="261"/>
            <ac:graphicFrameMk id="4" creationId="{8BDF010A-A5FD-458F-65D4-638F7795F958}"/>
          </ac:graphicFrameMkLst>
        </pc:graphicFrameChg>
      </pc:sldChg>
      <pc:sldChg chg="modSp new mod ord modTransition">
        <pc:chgData name="Bard, Jason" userId="ad83bed6-916e-4a4c-a6b9-58a04dd2f297" providerId="ADAL" clId="{0FD884C0-A820-49C2-A88A-E5F840D3B538}" dt="2023-04-28T03:15:55.632" v="5170"/>
        <pc:sldMkLst>
          <pc:docMk/>
          <pc:sldMk cId="848784855" sldId="262"/>
        </pc:sldMkLst>
        <pc:spChg chg="mod">
          <ac:chgData name="Bard, Jason" userId="ad83bed6-916e-4a4c-a6b9-58a04dd2f297" providerId="ADAL" clId="{0FD884C0-A820-49C2-A88A-E5F840D3B538}" dt="2023-04-27T03:18:48.168" v="676" actId="20577"/>
          <ac:spMkLst>
            <pc:docMk/>
            <pc:sldMk cId="848784855" sldId="262"/>
            <ac:spMk id="2" creationId="{969F191F-8CD5-44C9-5744-BAC85A2FFBE1}"/>
          </ac:spMkLst>
        </pc:spChg>
        <pc:spChg chg="mod">
          <ac:chgData name="Bard, Jason" userId="ad83bed6-916e-4a4c-a6b9-58a04dd2f297" providerId="ADAL" clId="{0FD884C0-A820-49C2-A88A-E5F840D3B538}" dt="2023-04-27T03:18:43.766" v="652" actId="20577"/>
          <ac:spMkLst>
            <pc:docMk/>
            <pc:sldMk cId="848784855" sldId="262"/>
            <ac:spMk id="3" creationId="{86D1089C-E86F-5EF4-600D-E84FA71CEAB9}"/>
          </ac:spMkLst>
        </pc:spChg>
      </pc:sldChg>
      <pc:sldChg chg="addSp delSp modSp new mod modTransition modClrScheme chgLayout modNotesTx">
        <pc:chgData name="Bard, Jason" userId="ad83bed6-916e-4a4c-a6b9-58a04dd2f297" providerId="ADAL" clId="{0FD884C0-A820-49C2-A88A-E5F840D3B538}" dt="2023-04-28T14:23:27.971" v="8351" actId="20577"/>
        <pc:sldMkLst>
          <pc:docMk/>
          <pc:sldMk cId="3084127511" sldId="263"/>
        </pc:sldMkLst>
        <pc:spChg chg="del mod ord">
          <ac:chgData name="Bard, Jason" userId="ad83bed6-916e-4a4c-a6b9-58a04dd2f297" providerId="ADAL" clId="{0FD884C0-A820-49C2-A88A-E5F840D3B538}" dt="2023-04-27T03:19:39.486" v="685" actId="700"/>
          <ac:spMkLst>
            <pc:docMk/>
            <pc:sldMk cId="3084127511" sldId="263"/>
            <ac:spMk id="2" creationId="{CFA972F8-F1F7-F52D-C7A5-768EC70F2927}"/>
          </ac:spMkLst>
        </pc:spChg>
        <pc:spChg chg="del mod ord">
          <ac:chgData name="Bard, Jason" userId="ad83bed6-916e-4a4c-a6b9-58a04dd2f297" providerId="ADAL" clId="{0FD884C0-A820-49C2-A88A-E5F840D3B538}" dt="2023-04-27T03:19:39.486" v="685" actId="700"/>
          <ac:spMkLst>
            <pc:docMk/>
            <pc:sldMk cId="3084127511" sldId="263"/>
            <ac:spMk id="3" creationId="{CE974CFD-B20C-630C-9D27-1C15E4037D22}"/>
          </ac:spMkLst>
        </pc:spChg>
        <pc:spChg chg="add mod ord">
          <ac:chgData name="Bard, Jason" userId="ad83bed6-916e-4a4c-a6b9-58a04dd2f297" providerId="ADAL" clId="{0FD884C0-A820-49C2-A88A-E5F840D3B538}" dt="2023-04-27T03:19:54.453" v="778" actId="20577"/>
          <ac:spMkLst>
            <pc:docMk/>
            <pc:sldMk cId="3084127511" sldId="263"/>
            <ac:spMk id="4" creationId="{E21A5536-266D-F7DC-C11D-337C6E6256D9}"/>
          </ac:spMkLst>
        </pc:spChg>
        <pc:spChg chg="add mod ord">
          <ac:chgData name="Bard, Jason" userId="ad83bed6-916e-4a4c-a6b9-58a04dd2f297" providerId="ADAL" clId="{0FD884C0-A820-49C2-A88A-E5F840D3B538}" dt="2023-04-28T14:23:27.971" v="8351" actId="20577"/>
          <ac:spMkLst>
            <pc:docMk/>
            <pc:sldMk cId="3084127511" sldId="263"/>
            <ac:spMk id="5" creationId="{3BA5E061-554A-6869-0F13-FD209C8ED2B1}"/>
          </ac:spMkLst>
        </pc:spChg>
      </pc:sldChg>
      <pc:sldChg chg="addSp delSp modSp new mod modTransition modClrScheme chgLayout modNotesTx">
        <pc:chgData name="Bard, Jason" userId="ad83bed6-916e-4a4c-a6b9-58a04dd2f297" providerId="ADAL" clId="{0FD884C0-A820-49C2-A88A-E5F840D3B538}" dt="2023-04-28T03:15:58.031" v="5172"/>
        <pc:sldMkLst>
          <pc:docMk/>
          <pc:sldMk cId="3053201593" sldId="264"/>
        </pc:sldMkLst>
        <pc:spChg chg="mod ord">
          <ac:chgData name="Bard, Jason" userId="ad83bed6-916e-4a4c-a6b9-58a04dd2f297" providerId="ADAL" clId="{0FD884C0-A820-49C2-A88A-E5F840D3B538}" dt="2023-04-27T04:07:54.751" v="2237" actId="700"/>
          <ac:spMkLst>
            <pc:docMk/>
            <pc:sldMk cId="3053201593" sldId="264"/>
            <ac:spMk id="2" creationId="{EF016AD8-34FE-031C-AA3A-49A9E207A62A}"/>
          </ac:spMkLst>
        </pc:spChg>
        <pc:spChg chg="mod ord">
          <ac:chgData name="Bard, Jason" userId="ad83bed6-916e-4a4c-a6b9-58a04dd2f297" providerId="ADAL" clId="{0FD884C0-A820-49C2-A88A-E5F840D3B538}" dt="2023-04-27T04:07:54.751" v="2237" actId="700"/>
          <ac:spMkLst>
            <pc:docMk/>
            <pc:sldMk cId="3053201593" sldId="264"/>
            <ac:spMk id="3" creationId="{58200309-893C-7ABF-4823-E067622B3AE4}"/>
          </ac:spMkLst>
        </pc:spChg>
        <pc:spChg chg="add del mod ord">
          <ac:chgData name="Bard, Jason" userId="ad83bed6-916e-4a4c-a6b9-58a04dd2f297" providerId="ADAL" clId="{0FD884C0-A820-49C2-A88A-E5F840D3B538}" dt="2023-04-27T03:27:25.906" v="1123"/>
          <ac:spMkLst>
            <pc:docMk/>
            <pc:sldMk cId="3053201593" sldId="264"/>
            <ac:spMk id="4" creationId="{F9107181-85FA-FD33-6B83-44FAA08A42D4}"/>
          </ac:spMkLst>
        </pc:spChg>
        <pc:spChg chg="add del mod ord">
          <ac:chgData name="Bard, Jason" userId="ad83bed6-916e-4a4c-a6b9-58a04dd2f297" providerId="ADAL" clId="{0FD884C0-A820-49C2-A88A-E5F840D3B538}" dt="2023-04-27T04:07:46.808" v="2235" actId="700"/>
          <ac:spMkLst>
            <pc:docMk/>
            <pc:sldMk cId="3053201593" sldId="264"/>
            <ac:spMk id="5" creationId="{9CDF42CB-03E6-71AA-F8DA-85BDEDC1A2B7}"/>
          </ac:spMkLst>
        </pc:spChg>
        <pc:spChg chg="add del mod ord">
          <ac:chgData name="Bard, Jason" userId="ad83bed6-916e-4a4c-a6b9-58a04dd2f297" providerId="ADAL" clId="{0FD884C0-A820-49C2-A88A-E5F840D3B538}" dt="2023-04-27T04:07:46.808" v="2235" actId="700"/>
          <ac:spMkLst>
            <pc:docMk/>
            <pc:sldMk cId="3053201593" sldId="264"/>
            <ac:spMk id="6" creationId="{22F00635-1293-A8BC-C9C5-4D03B7FC5F8D}"/>
          </ac:spMkLst>
        </pc:spChg>
        <pc:spChg chg="add del mod ord">
          <ac:chgData name="Bard, Jason" userId="ad83bed6-916e-4a4c-a6b9-58a04dd2f297" providerId="ADAL" clId="{0FD884C0-A820-49C2-A88A-E5F840D3B538}" dt="2023-04-27T04:07:54.751" v="2237" actId="700"/>
          <ac:spMkLst>
            <pc:docMk/>
            <pc:sldMk cId="3053201593" sldId="264"/>
            <ac:spMk id="7" creationId="{C5E003DC-2A66-5561-E33D-F989C8AAF838}"/>
          </ac:spMkLst>
        </pc:spChg>
        <pc:picChg chg="add mod ord">
          <ac:chgData name="Bard, Jason" userId="ad83bed6-916e-4a4c-a6b9-58a04dd2f297" providerId="ADAL" clId="{0FD884C0-A820-49C2-A88A-E5F840D3B538}" dt="2023-04-27T04:08:10.358" v="2242" actId="1076"/>
          <ac:picMkLst>
            <pc:docMk/>
            <pc:sldMk cId="3053201593" sldId="264"/>
            <ac:picMk id="1026" creationId="{B7C78461-AB67-0B89-9C05-4CA9BA6BCDEB}"/>
          </ac:picMkLst>
        </pc:picChg>
      </pc:sldChg>
      <pc:sldChg chg="addSp delSp modSp new mod modTransition modNotesTx">
        <pc:chgData name="Bard, Jason" userId="ad83bed6-916e-4a4c-a6b9-58a04dd2f297" providerId="ADAL" clId="{0FD884C0-A820-49C2-A88A-E5F840D3B538}" dt="2023-04-28T14:23:45.980" v="8406" actId="20577"/>
        <pc:sldMkLst>
          <pc:docMk/>
          <pc:sldMk cId="3584736907" sldId="265"/>
        </pc:sldMkLst>
        <pc:spChg chg="mod">
          <ac:chgData name="Bard, Jason" userId="ad83bed6-916e-4a4c-a6b9-58a04dd2f297" providerId="ADAL" clId="{0FD884C0-A820-49C2-A88A-E5F840D3B538}" dt="2023-04-27T03:29:38.505" v="1403"/>
          <ac:spMkLst>
            <pc:docMk/>
            <pc:sldMk cId="3584736907" sldId="265"/>
            <ac:spMk id="2" creationId="{1386C70A-94FB-39C3-4AA2-22FD1C9175ED}"/>
          </ac:spMkLst>
        </pc:spChg>
        <pc:spChg chg="mod">
          <ac:chgData name="Bard, Jason" userId="ad83bed6-916e-4a4c-a6b9-58a04dd2f297" providerId="ADAL" clId="{0FD884C0-A820-49C2-A88A-E5F840D3B538}" dt="2023-04-28T14:23:45.980" v="8406" actId="20577"/>
          <ac:spMkLst>
            <pc:docMk/>
            <pc:sldMk cId="3584736907" sldId="265"/>
            <ac:spMk id="3" creationId="{A1AE952D-DE10-1284-AB78-24682CDAB3A2}"/>
          </ac:spMkLst>
        </pc:spChg>
        <pc:spChg chg="del">
          <ac:chgData name="Bard, Jason" userId="ad83bed6-916e-4a4c-a6b9-58a04dd2f297" providerId="ADAL" clId="{0FD884C0-A820-49C2-A88A-E5F840D3B538}" dt="2023-04-27T22:10:38.782" v="2329"/>
          <ac:spMkLst>
            <pc:docMk/>
            <pc:sldMk cId="3584736907" sldId="265"/>
            <ac:spMk id="4" creationId="{C3DA4633-0102-0435-37F1-9E45F1ADCFAD}"/>
          </ac:spMkLst>
        </pc:spChg>
        <pc:picChg chg="add mod">
          <ac:chgData name="Bard, Jason" userId="ad83bed6-916e-4a4c-a6b9-58a04dd2f297" providerId="ADAL" clId="{0FD884C0-A820-49C2-A88A-E5F840D3B538}" dt="2023-04-27T22:11:27.115" v="2447"/>
          <ac:picMkLst>
            <pc:docMk/>
            <pc:sldMk cId="3584736907" sldId="265"/>
            <ac:picMk id="1026" creationId="{D0A43C68-E2CA-CFA7-E181-40A81048270C}"/>
          </ac:picMkLst>
        </pc:picChg>
      </pc:sldChg>
      <pc:sldChg chg="addSp delSp modSp new mod modTransition modClrScheme chgLayout modNotesTx">
        <pc:chgData name="Bard, Jason" userId="ad83bed6-916e-4a4c-a6b9-58a04dd2f297" providerId="ADAL" clId="{0FD884C0-A820-49C2-A88A-E5F840D3B538}" dt="2023-04-28T04:01:47.956" v="8037" actId="20577"/>
        <pc:sldMkLst>
          <pc:docMk/>
          <pc:sldMk cId="279481776" sldId="266"/>
        </pc:sldMkLst>
        <pc:spChg chg="del mod ord">
          <ac:chgData name="Bard, Jason" userId="ad83bed6-916e-4a4c-a6b9-58a04dd2f297" providerId="ADAL" clId="{0FD884C0-A820-49C2-A88A-E5F840D3B538}" dt="2023-04-27T03:35:44.672" v="1962" actId="700"/>
          <ac:spMkLst>
            <pc:docMk/>
            <pc:sldMk cId="279481776" sldId="266"/>
            <ac:spMk id="2" creationId="{369B79AC-E6DA-D5E1-6CEB-25A2CDE2F391}"/>
          </ac:spMkLst>
        </pc:spChg>
        <pc:spChg chg="del mod ord">
          <ac:chgData name="Bard, Jason" userId="ad83bed6-916e-4a4c-a6b9-58a04dd2f297" providerId="ADAL" clId="{0FD884C0-A820-49C2-A88A-E5F840D3B538}" dt="2023-04-27T03:35:44.672" v="1962" actId="700"/>
          <ac:spMkLst>
            <pc:docMk/>
            <pc:sldMk cId="279481776" sldId="266"/>
            <ac:spMk id="3" creationId="{E080322D-9601-DB18-90FE-B2BAD6001311}"/>
          </ac:spMkLst>
        </pc:spChg>
        <pc:spChg chg="add mod ord">
          <ac:chgData name="Bard, Jason" userId="ad83bed6-916e-4a4c-a6b9-58a04dd2f297" providerId="ADAL" clId="{0FD884C0-A820-49C2-A88A-E5F840D3B538}" dt="2023-04-28T04:01:47.956" v="8037" actId="20577"/>
          <ac:spMkLst>
            <pc:docMk/>
            <pc:sldMk cId="279481776" sldId="266"/>
            <ac:spMk id="4" creationId="{86EA3919-C21F-600D-F6FD-B4A5A188BEA9}"/>
          </ac:spMkLst>
        </pc:spChg>
        <pc:spChg chg="add mod ord">
          <ac:chgData name="Bard, Jason" userId="ad83bed6-916e-4a4c-a6b9-58a04dd2f297" providerId="ADAL" clId="{0FD884C0-A820-49C2-A88A-E5F840D3B538}" dt="2023-04-27T03:35:57.763" v="1973" actId="20577"/>
          <ac:spMkLst>
            <pc:docMk/>
            <pc:sldMk cId="279481776" sldId="266"/>
            <ac:spMk id="5" creationId="{A227392D-39F5-6F38-0C4F-40D2FDFF563F}"/>
          </ac:spMkLst>
        </pc:spChg>
      </pc:sldChg>
      <pc:sldChg chg="addSp delSp modSp new mod modTransition modClrScheme chgLayout modNotesTx">
        <pc:chgData name="Bard, Jason" userId="ad83bed6-916e-4a4c-a6b9-58a04dd2f297" providerId="ADAL" clId="{0FD884C0-A820-49C2-A88A-E5F840D3B538}" dt="2023-04-28T03:56:16.947" v="7765" actId="20577"/>
        <pc:sldMkLst>
          <pc:docMk/>
          <pc:sldMk cId="14929857" sldId="267"/>
        </pc:sldMkLst>
        <pc:spChg chg="add mod ord">
          <ac:chgData name="Bard, Jason" userId="ad83bed6-916e-4a4c-a6b9-58a04dd2f297" providerId="ADAL" clId="{0FD884C0-A820-49C2-A88A-E5F840D3B538}" dt="2023-04-28T03:04:45.189" v="5090" actId="20577"/>
          <ac:spMkLst>
            <pc:docMk/>
            <pc:sldMk cId="14929857" sldId="267"/>
            <ac:spMk id="2" creationId="{7FAC0BEA-26EE-9549-BB30-36DCD89BFA23}"/>
          </ac:spMkLst>
        </pc:spChg>
        <pc:spChg chg="del mod ord">
          <ac:chgData name="Bard, Jason" userId="ad83bed6-916e-4a4c-a6b9-58a04dd2f297" providerId="ADAL" clId="{0FD884C0-A820-49C2-A88A-E5F840D3B538}" dt="2023-04-27T04:01:37.342" v="2217" actId="700"/>
          <ac:spMkLst>
            <pc:docMk/>
            <pc:sldMk cId="14929857" sldId="267"/>
            <ac:spMk id="2" creationId="{E0D86D24-85E2-338E-1AF9-960D12E07E25}"/>
          </ac:spMkLst>
        </pc:spChg>
        <pc:spChg chg="del mod ord">
          <ac:chgData name="Bard, Jason" userId="ad83bed6-916e-4a4c-a6b9-58a04dd2f297" providerId="ADAL" clId="{0FD884C0-A820-49C2-A88A-E5F840D3B538}" dt="2023-04-27T04:01:37.342" v="2217" actId="700"/>
          <ac:spMkLst>
            <pc:docMk/>
            <pc:sldMk cId="14929857" sldId="267"/>
            <ac:spMk id="3" creationId="{19443279-1416-F32C-ED64-0FFCEAD8FB53}"/>
          </ac:spMkLst>
        </pc:spChg>
        <pc:spChg chg="add del mod ord">
          <ac:chgData name="Bard, Jason" userId="ad83bed6-916e-4a4c-a6b9-58a04dd2f297" providerId="ADAL" clId="{0FD884C0-A820-49C2-A88A-E5F840D3B538}" dt="2023-04-28T03:04:34.825" v="5057"/>
          <ac:spMkLst>
            <pc:docMk/>
            <pc:sldMk cId="14929857" sldId="267"/>
            <ac:spMk id="3" creationId="{65625FF7-8ED6-690E-F4DB-48A7217B6009}"/>
          </ac:spMkLst>
        </pc:spChg>
        <pc:spChg chg="add del mod ord">
          <ac:chgData name="Bard, Jason" userId="ad83bed6-916e-4a4c-a6b9-58a04dd2f297" providerId="ADAL" clId="{0FD884C0-A820-49C2-A88A-E5F840D3B538}" dt="2023-04-27T04:03:16.802" v="2220" actId="700"/>
          <ac:spMkLst>
            <pc:docMk/>
            <pc:sldMk cId="14929857" sldId="267"/>
            <ac:spMk id="4" creationId="{2FE2E4F5-97D3-EA03-05E6-D3A796CEF340}"/>
          </ac:spMkLst>
        </pc:spChg>
        <pc:spChg chg="add del mod ord">
          <ac:chgData name="Bard, Jason" userId="ad83bed6-916e-4a4c-a6b9-58a04dd2f297" providerId="ADAL" clId="{0FD884C0-A820-49C2-A88A-E5F840D3B538}" dt="2023-04-28T03:04:38.908" v="5059"/>
          <ac:spMkLst>
            <pc:docMk/>
            <pc:sldMk cId="14929857" sldId="267"/>
            <ac:spMk id="4" creationId="{6B2E2A5B-F484-8FCC-84D3-CBDED91292DA}"/>
          </ac:spMkLst>
        </pc:spChg>
        <pc:spChg chg="add del mod ord">
          <ac:chgData name="Bard, Jason" userId="ad83bed6-916e-4a4c-a6b9-58a04dd2f297" providerId="ADAL" clId="{0FD884C0-A820-49C2-A88A-E5F840D3B538}" dt="2023-04-27T04:03:16.802" v="2220" actId="700"/>
          <ac:spMkLst>
            <pc:docMk/>
            <pc:sldMk cId="14929857" sldId="267"/>
            <ac:spMk id="5" creationId="{0B2D49EF-FD0A-6B3D-965D-BFDCE0CD65FD}"/>
          </ac:spMkLst>
        </pc:spChg>
        <pc:picChg chg="add mod">
          <ac:chgData name="Bard, Jason" userId="ad83bed6-916e-4a4c-a6b9-58a04dd2f297" providerId="ADAL" clId="{0FD884C0-A820-49C2-A88A-E5F840D3B538}" dt="2023-04-28T03:04:34.825" v="5057"/>
          <ac:picMkLst>
            <pc:docMk/>
            <pc:sldMk cId="14929857" sldId="267"/>
            <ac:picMk id="5" creationId="{6C2F0B0A-EA41-6053-4D5F-97EBC708ABF2}"/>
          </ac:picMkLst>
        </pc:picChg>
        <pc:picChg chg="add mod">
          <ac:chgData name="Bard, Jason" userId="ad83bed6-916e-4a4c-a6b9-58a04dd2f297" providerId="ADAL" clId="{0FD884C0-A820-49C2-A88A-E5F840D3B538}" dt="2023-04-28T03:04:38.908" v="5059"/>
          <ac:picMkLst>
            <pc:docMk/>
            <pc:sldMk cId="14929857" sldId="267"/>
            <ac:picMk id="6" creationId="{E47882BB-A45C-8755-07FE-1E83EBCB27CD}"/>
          </ac:picMkLst>
        </pc:picChg>
        <pc:picChg chg="add del mod">
          <ac:chgData name="Bard, Jason" userId="ad83bed6-916e-4a4c-a6b9-58a04dd2f297" providerId="ADAL" clId="{0FD884C0-A820-49C2-A88A-E5F840D3B538}" dt="2023-04-28T03:04:34.102" v="5056" actId="21"/>
          <ac:picMkLst>
            <pc:docMk/>
            <pc:sldMk cId="14929857" sldId="267"/>
            <ac:picMk id="2050" creationId="{6E6222FC-D6A7-5F03-CA6F-90E84041AD9D}"/>
          </ac:picMkLst>
        </pc:picChg>
        <pc:picChg chg="add del mod">
          <ac:chgData name="Bard, Jason" userId="ad83bed6-916e-4a4c-a6b9-58a04dd2f297" providerId="ADAL" clId="{0FD884C0-A820-49C2-A88A-E5F840D3B538}" dt="2023-04-27T04:06:51.380" v="2227" actId="478"/>
          <ac:picMkLst>
            <pc:docMk/>
            <pc:sldMk cId="14929857" sldId="267"/>
            <ac:picMk id="2052" creationId="{FDF6D0A3-757F-011D-6AC2-65ECAC1E2862}"/>
          </ac:picMkLst>
        </pc:picChg>
        <pc:picChg chg="add del mod">
          <ac:chgData name="Bard, Jason" userId="ad83bed6-916e-4a4c-a6b9-58a04dd2f297" providerId="ADAL" clId="{0FD884C0-A820-49C2-A88A-E5F840D3B538}" dt="2023-04-28T03:04:38.035" v="5058" actId="21"/>
          <ac:picMkLst>
            <pc:docMk/>
            <pc:sldMk cId="14929857" sldId="267"/>
            <ac:picMk id="2054" creationId="{946EACDE-D6A8-C3C9-F7BC-E2EA56D970A8}"/>
          </ac:picMkLst>
        </pc:picChg>
      </pc:sldChg>
      <pc:sldChg chg="addSp delSp modSp new mod modTransition modClrScheme chgLayout modNotesTx">
        <pc:chgData name="Bard, Jason" userId="ad83bed6-916e-4a4c-a6b9-58a04dd2f297" providerId="ADAL" clId="{0FD884C0-A820-49C2-A88A-E5F840D3B538}" dt="2023-04-28T03:57:10.716" v="7799" actId="20577"/>
        <pc:sldMkLst>
          <pc:docMk/>
          <pc:sldMk cId="3346620216" sldId="268"/>
        </pc:sldMkLst>
        <pc:spChg chg="add mod">
          <ac:chgData name="Bard, Jason" userId="ad83bed6-916e-4a4c-a6b9-58a04dd2f297" providerId="ADAL" clId="{0FD884C0-A820-49C2-A88A-E5F840D3B538}" dt="2023-04-27T22:18:02.470" v="2754" actId="20577"/>
          <ac:spMkLst>
            <pc:docMk/>
            <pc:sldMk cId="3346620216" sldId="268"/>
            <ac:spMk id="6" creationId="{0AF87747-74D0-E0D2-9453-7B20C8B505A0}"/>
          </ac:spMkLst>
        </pc:spChg>
        <pc:spChg chg="add mod">
          <ac:chgData name="Bard, Jason" userId="ad83bed6-916e-4a4c-a6b9-58a04dd2f297" providerId="ADAL" clId="{0FD884C0-A820-49C2-A88A-E5F840D3B538}" dt="2023-04-28T03:57:10.716" v="7799" actId="20577"/>
          <ac:spMkLst>
            <pc:docMk/>
            <pc:sldMk cId="3346620216" sldId="268"/>
            <ac:spMk id="7" creationId="{A3A814CE-D991-8709-0004-ECA7EC248450}"/>
          </ac:spMkLst>
        </pc:spChg>
        <pc:picChg chg="add del mod">
          <ac:chgData name="Bard, Jason" userId="ad83bed6-916e-4a4c-a6b9-58a04dd2f297" providerId="ADAL" clId="{0FD884C0-A820-49C2-A88A-E5F840D3B538}" dt="2023-04-27T22:17:49.023" v="2730" actId="478"/>
          <ac:picMkLst>
            <pc:docMk/>
            <pc:sldMk cId="3346620216" sldId="268"/>
            <ac:picMk id="3" creationId="{534C56BD-D3D3-017F-8821-9C9A2CBCF9D3}"/>
          </ac:picMkLst>
        </pc:picChg>
        <pc:picChg chg="add del mod">
          <ac:chgData name="Bard, Jason" userId="ad83bed6-916e-4a4c-a6b9-58a04dd2f297" providerId="ADAL" clId="{0FD884C0-A820-49C2-A88A-E5F840D3B538}" dt="2023-04-27T22:17:49.482" v="2731" actId="478"/>
          <ac:picMkLst>
            <pc:docMk/>
            <pc:sldMk cId="3346620216" sldId="268"/>
            <ac:picMk id="5" creationId="{983183A3-59C5-09E7-C9CF-24E6EE25DBBF}"/>
          </ac:picMkLst>
        </pc:picChg>
      </pc:sldChg>
      <pc:sldChg chg="addSp delSp modSp new mod modTransition modNotesTx">
        <pc:chgData name="Bard, Jason" userId="ad83bed6-916e-4a4c-a6b9-58a04dd2f297" providerId="ADAL" clId="{0FD884C0-A820-49C2-A88A-E5F840D3B538}" dt="2023-04-28T03:57:48.972" v="7896" actId="20577"/>
        <pc:sldMkLst>
          <pc:docMk/>
          <pc:sldMk cId="3791337409" sldId="269"/>
        </pc:sldMkLst>
        <pc:spChg chg="mod">
          <ac:chgData name="Bard, Jason" userId="ad83bed6-916e-4a4c-a6b9-58a04dd2f297" providerId="ADAL" clId="{0FD884C0-A820-49C2-A88A-E5F840D3B538}" dt="2023-04-27T22:25:49.991" v="3534" actId="20577"/>
          <ac:spMkLst>
            <pc:docMk/>
            <pc:sldMk cId="3791337409" sldId="269"/>
            <ac:spMk id="2" creationId="{DC09D067-50EC-3B20-6A90-70C5E42FE932}"/>
          </ac:spMkLst>
        </pc:spChg>
        <pc:spChg chg="del">
          <ac:chgData name="Bard, Jason" userId="ad83bed6-916e-4a4c-a6b9-58a04dd2f297" providerId="ADAL" clId="{0FD884C0-A820-49C2-A88A-E5F840D3B538}" dt="2023-04-27T22:26:12.163" v="3535" actId="3680"/>
          <ac:spMkLst>
            <pc:docMk/>
            <pc:sldMk cId="3791337409" sldId="269"/>
            <ac:spMk id="3" creationId="{9F60BDB1-4DD4-A00D-B01C-84DEC82A46B2}"/>
          </ac:spMkLst>
        </pc:spChg>
        <pc:graphicFrameChg chg="add mod ord modGraphic">
          <ac:chgData name="Bard, Jason" userId="ad83bed6-916e-4a4c-a6b9-58a04dd2f297" providerId="ADAL" clId="{0FD884C0-A820-49C2-A88A-E5F840D3B538}" dt="2023-04-27T22:28:30.822" v="3620" actId="20577"/>
          <ac:graphicFrameMkLst>
            <pc:docMk/>
            <pc:sldMk cId="3791337409" sldId="269"/>
            <ac:graphicFrameMk id="4" creationId="{D17EC504-C8FF-2717-D634-A98BD3095B8D}"/>
          </ac:graphicFrameMkLst>
        </pc:graphicFrameChg>
      </pc:sldChg>
      <pc:sldChg chg="addSp delSp modSp new mod modTransition modClrScheme chgLayout modNotesTx">
        <pc:chgData name="Bard, Jason" userId="ad83bed6-916e-4a4c-a6b9-58a04dd2f297" providerId="ADAL" clId="{0FD884C0-A820-49C2-A88A-E5F840D3B538}" dt="2023-04-28T03:58:43.605" v="7980" actId="20577"/>
        <pc:sldMkLst>
          <pc:docMk/>
          <pc:sldMk cId="181982180" sldId="270"/>
        </pc:sldMkLst>
        <pc:spChg chg="del mod ord">
          <ac:chgData name="Bard, Jason" userId="ad83bed6-916e-4a4c-a6b9-58a04dd2f297" providerId="ADAL" clId="{0FD884C0-A820-49C2-A88A-E5F840D3B538}" dt="2023-04-27T22:30:31.325" v="3622" actId="700"/>
          <ac:spMkLst>
            <pc:docMk/>
            <pc:sldMk cId="181982180" sldId="270"/>
            <ac:spMk id="2" creationId="{164FB0A2-98F2-B036-43B8-6BE407D3F4BE}"/>
          </ac:spMkLst>
        </pc:spChg>
        <pc:spChg chg="del mod ord">
          <ac:chgData name="Bard, Jason" userId="ad83bed6-916e-4a4c-a6b9-58a04dd2f297" providerId="ADAL" clId="{0FD884C0-A820-49C2-A88A-E5F840D3B538}" dt="2023-04-27T22:30:31.325" v="3622" actId="700"/>
          <ac:spMkLst>
            <pc:docMk/>
            <pc:sldMk cId="181982180" sldId="270"/>
            <ac:spMk id="3" creationId="{296E6F29-01E8-4185-8FD8-5D6692873760}"/>
          </ac:spMkLst>
        </pc:spChg>
        <pc:spChg chg="add del mod ord">
          <ac:chgData name="Bard, Jason" userId="ad83bed6-916e-4a4c-a6b9-58a04dd2f297" providerId="ADAL" clId="{0FD884C0-A820-49C2-A88A-E5F840D3B538}" dt="2023-04-27T22:30:41.016" v="3623" actId="700"/>
          <ac:spMkLst>
            <pc:docMk/>
            <pc:sldMk cId="181982180" sldId="270"/>
            <ac:spMk id="4" creationId="{18D2FEAA-FD54-DCBC-FE1B-1F1EA0EE48F0}"/>
          </ac:spMkLst>
        </pc:spChg>
        <pc:spChg chg="add del mod ord">
          <ac:chgData name="Bard, Jason" userId="ad83bed6-916e-4a4c-a6b9-58a04dd2f297" providerId="ADAL" clId="{0FD884C0-A820-49C2-A88A-E5F840D3B538}" dt="2023-04-27T22:30:41.016" v="3623" actId="700"/>
          <ac:spMkLst>
            <pc:docMk/>
            <pc:sldMk cId="181982180" sldId="270"/>
            <ac:spMk id="5" creationId="{9C92732C-0646-DC2E-A2CC-4D4F17B6D7E9}"/>
          </ac:spMkLst>
        </pc:spChg>
        <pc:spChg chg="add del mod ord">
          <ac:chgData name="Bard, Jason" userId="ad83bed6-916e-4a4c-a6b9-58a04dd2f297" providerId="ADAL" clId="{0FD884C0-A820-49C2-A88A-E5F840D3B538}" dt="2023-04-27T22:30:41.016" v="3623" actId="700"/>
          <ac:spMkLst>
            <pc:docMk/>
            <pc:sldMk cId="181982180" sldId="270"/>
            <ac:spMk id="6" creationId="{115B7F64-17CF-8C43-3D11-61752368BE6A}"/>
          </ac:spMkLst>
        </pc:spChg>
        <pc:spChg chg="add del mod ord">
          <ac:chgData name="Bard, Jason" userId="ad83bed6-916e-4a4c-a6b9-58a04dd2f297" providerId="ADAL" clId="{0FD884C0-A820-49C2-A88A-E5F840D3B538}" dt="2023-04-27T22:30:41.016" v="3623" actId="700"/>
          <ac:spMkLst>
            <pc:docMk/>
            <pc:sldMk cId="181982180" sldId="270"/>
            <ac:spMk id="7" creationId="{3B1ADF40-4E47-FC66-C310-63AA2A244E36}"/>
          </ac:spMkLst>
        </pc:spChg>
        <pc:spChg chg="add del mod ord">
          <ac:chgData name="Bard, Jason" userId="ad83bed6-916e-4a4c-a6b9-58a04dd2f297" providerId="ADAL" clId="{0FD884C0-A820-49C2-A88A-E5F840D3B538}" dt="2023-04-27T22:30:41.016" v="3623" actId="700"/>
          <ac:spMkLst>
            <pc:docMk/>
            <pc:sldMk cId="181982180" sldId="270"/>
            <ac:spMk id="8" creationId="{D05D7E63-2F30-2A6B-5FBD-ECD11018C2CF}"/>
          </ac:spMkLst>
        </pc:spChg>
        <pc:spChg chg="add mod ord">
          <ac:chgData name="Bard, Jason" userId="ad83bed6-916e-4a4c-a6b9-58a04dd2f297" providerId="ADAL" clId="{0FD884C0-A820-49C2-A88A-E5F840D3B538}" dt="2023-04-27T22:30:46.511" v="3629" actId="20577"/>
          <ac:spMkLst>
            <pc:docMk/>
            <pc:sldMk cId="181982180" sldId="270"/>
            <ac:spMk id="9" creationId="{BBBF01A2-63E0-04D2-FD9D-45E5B33F3C69}"/>
          </ac:spMkLst>
        </pc:spChg>
        <pc:spChg chg="add del mod ord">
          <ac:chgData name="Bard, Jason" userId="ad83bed6-916e-4a4c-a6b9-58a04dd2f297" providerId="ADAL" clId="{0FD884C0-A820-49C2-A88A-E5F840D3B538}" dt="2023-04-27T22:30:56.636" v="3630"/>
          <ac:spMkLst>
            <pc:docMk/>
            <pc:sldMk cId="181982180" sldId="270"/>
            <ac:spMk id="10" creationId="{51506A91-51B8-E4B0-C750-68A209A7452D}"/>
          </ac:spMkLst>
        </pc:spChg>
        <pc:spChg chg="add del mod ord">
          <ac:chgData name="Bard, Jason" userId="ad83bed6-916e-4a4c-a6b9-58a04dd2f297" providerId="ADAL" clId="{0FD884C0-A820-49C2-A88A-E5F840D3B538}" dt="2023-04-27T22:34:40.831" v="3631"/>
          <ac:spMkLst>
            <pc:docMk/>
            <pc:sldMk cId="181982180" sldId="270"/>
            <ac:spMk id="11" creationId="{9B45454A-575A-9699-EC90-43DEEE364C18}"/>
          </ac:spMkLst>
        </pc:spChg>
        <pc:picChg chg="add mod">
          <ac:chgData name="Bard, Jason" userId="ad83bed6-916e-4a4c-a6b9-58a04dd2f297" providerId="ADAL" clId="{0FD884C0-A820-49C2-A88A-E5F840D3B538}" dt="2023-04-27T22:30:56.636" v="3630"/>
          <ac:picMkLst>
            <pc:docMk/>
            <pc:sldMk cId="181982180" sldId="270"/>
            <ac:picMk id="2050" creationId="{E02AE0D0-AF3E-80BC-04C5-FF345F81B2F8}"/>
          </ac:picMkLst>
        </pc:picChg>
        <pc:picChg chg="add mod">
          <ac:chgData name="Bard, Jason" userId="ad83bed6-916e-4a4c-a6b9-58a04dd2f297" providerId="ADAL" clId="{0FD884C0-A820-49C2-A88A-E5F840D3B538}" dt="2023-04-27T22:34:40.831" v="3631"/>
          <ac:picMkLst>
            <pc:docMk/>
            <pc:sldMk cId="181982180" sldId="270"/>
            <ac:picMk id="2052" creationId="{7CA9DC4B-960B-FD6D-E877-D249DC76E2D0}"/>
          </ac:picMkLst>
        </pc:picChg>
      </pc:sldChg>
      <pc:sldChg chg="addSp delSp modSp new mod modTransition modClrScheme chgLayout modNotesTx">
        <pc:chgData name="Bard, Jason" userId="ad83bed6-916e-4a4c-a6b9-58a04dd2f297" providerId="ADAL" clId="{0FD884C0-A820-49C2-A88A-E5F840D3B538}" dt="2023-04-28T04:00:27.595" v="8000"/>
        <pc:sldMkLst>
          <pc:docMk/>
          <pc:sldMk cId="3570219739" sldId="271"/>
        </pc:sldMkLst>
        <pc:spChg chg="del mod ord">
          <ac:chgData name="Bard, Jason" userId="ad83bed6-916e-4a4c-a6b9-58a04dd2f297" providerId="ADAL" clId="{0FD884C0-A820-49C2-A88A-E5F840D3B538}" dt="2023-04-28T03:10:36.476" v="5146" actId="478"/>
          <ac:spMkLst>
            <pc:docMk/>
            <pc:sldMk cId="3570219739" sldId="271"/>
            <ac:spMk id="2" creationId="{30C0F1A8-0FA9-0FD9-7487-A559C21ED3A1}"/>
          </ac:spMkLst>
        </pc:spChg>
        <pc:spChg chg="del mod ord">
          <ac:chgData name="Bard, Jason" userId="ad83bed6-916e-4a4c-a6b9-58a04dd2f297" providerId="ADAL" clId="{0FD884C0-A820-49C2-A88A-E5F840D3B538}" dt="2023-04-28T03:06:14.002" v="5121" actId="700"/>
          <ac:spMkLst>
            <pc:docMk/>
            <pc:sldMk cId="3570219739" sldId="271"/>
            <ac:spMk id="3" creationId="{9015CE56-97B7-52E7-0AF6-39C05A869066}"/>
          </ac:spMkLst>
        </pc:spChg>
        <pc:spChg chg="del">
          <ac:chgData name="Bard, Jason" userId="ad83bed6-916e-4a4c-a6b9-58a04dd2f297" providerId="ADAL" clId="{0FD884C0-A820-49C2-A88A-E5F840D3B538}" dt="2023-04-28T03:06:14.002" v="5121" actId="700"/>
          <ac:spMkLst>
            <pc:docMk/>
            <pc:sldMk cId="3570219739" sldId="271"/>
            <ac:spMk id="4" creationId="{55CB0776-5436-294A-4C4D-8317F4D747CB}"/>
          </ac:spMkLst>
        </pc:spChg>
        <pc:spChg chg="add del mod ord">
          <ac:chgData name="Bard, Jason" userId="ad83bed6-916e-4a4c-a6b9-58a04dd2f297" providerId="ADAL" clId="{0FD884C0-A820-49C2-A88A-E5F840D3B538}" dt="2023-04-28T03:08:19.518" v="5122"/>
          <ac:spMkLst>
            <pc:docMk/>
            <pc:sldMk cId="3570219739" sldId="271"/>
            <ac:spMk id="5" creationId="{3842BFCD-FB0C-529F-F102-8150171181E6}"/>
          </ac:spMkLst>
        </pc:spChg>
        <pc:spChg chg="add del mod">
          <ac:chgData name="Bard, Jason" userId="ad83bed6-916e-4a4c-a6b9-58a04dd2f297" providerId="ADAL" clId="{0FD884C0-A820-49C2-A88A-E5F840D3B538}" dt="2023-04-28T03:10:39.173" v="5147" actId="700"/>
          <ac:spMkLst>
            <pc:docMk/>
            <pc:sldMk cId="3570219739" sldId="271"/>
            <ac:spMk id="7" creationId="{6DE0D35D-C818-81DA-F3AC-0D297A78DD1D}"/>
          </ac:spMkLst>
        </pc:spChg>
        <pc:picChg chg="add mod ord">
          <ac:chgData name="Bard, Jason" userId="ad83bed6-916e-4a4c-a6b9-58a04dd2f297" providerId="ADAL" clId="{0FD884C0-A820-49C2-A88A-E5F840D3B538}" dt="2023-04-28T03:11:03.434" v="5155" actId="14100"/>
          <ac:picMkLst>
            <pc:docMk/>
            <pc:sldMk cId="3570219739" sldId="271"/>
            <ac:picMk id="3074" creationId="{AAAE8A6F-0989-0D96-7DF2-07643A686016}"/>
          </ac:picMkLst>
        </pc:picChg>
        <pc:picChg chg="add del mod">
          <ac:chgData name="Bard, Jason" userId="ad83bed6-916e-4a4c-a6b9-58a04dd2f297" providerId="ADAL" clId="{0FD884C0-A820-49C2-A88A-E5F840D3B538}" dt="2023-04-28T03:09:09.064" v="5132" actId="478"/>
          <ac:picMkLst>
            <pc:docMk/>
            <pc:sldMk cId="3570219739" sldId="271"/>
            <ac:picMk id="3076" creationId="{10505EA8-1929-A074-E8EF-213F2274BA96}"/>
          </ac:picMkLst>
        </pc:picChg>
        <pc:picChg chg="add mod">
          <ac:chgData name="Bard, Jason" userId="ad83bed6-916e-4a4c-a6b9-58a04dd2f297" providerId="ADAL" clId="{0FD884C0-A820-49C2-A88A-E5F840D3B538}" dt="2023-04-28T03:11:00.799" v="5154" actId="1076"/>
          <ac:picMkLst>
            <pc:docMk/>
            <pc:sldMk cId="3570219739" sldId="271"/>
            <ac:picMk id="3078" creationId="{6221083E-0F51-D794-5ADC-16DE28AD2322}"/>
          </ac:picMkLst>
        </pc:picChg>
        <pc:picChg chg="add mod">
          <ac:chgData name="Bard, Jason" userId="ad83bed6-916e-4a4c-a6b9-58a04dd2f297" providerId="ADAL" clId="{0FD884C0-A820-49C2-A88A-E5F840D3B538}" dt="2023-04-28T03:11:05.514" v="5156" actId="14100"/>
          <ac:picMkLst>
            <pc:docMk/>
            <pc:sldMk cId="3570219739" sldId="271"/>
            <ac:picMk id="3080" creationId="{3EEC9035-0709-A615-F984-18EFB48ACFA7}"/>
          </ac:picMkLst>
        </pc:picChg>
      </pc:sldChg>
      <pc:sldChg chg="add del">
        <pc:chgData name="Bard, Jason" userId="ad83bed6-916e-4a4c-a6b9-58a04dd2f297" providerId="ADAL" clId="{0FD884C0-A820-49C2-A88A-E5F840D3B538}" dt="2023-04-28T03:13:19.812" v="5158" actId="2696"/>
        <pc:sldMkLst>
          <pc:docMk/>
          <pc:sldMk cId="1978088973" sldId="272"/>
        </pc:sldMkLst>
      </pc:sldChg>
      <pc:sldChg chg="addSp delSp modSp new mod modTransition modClrScheme chgLayout">
        <pc:chgData name="Bard, Jason" userId="ad83bed6-916e-4a4c-a6b9-58a04dd2f297" providerId="ADAL" clId="{0FD884C0-A820-49C2-A88A-E5F840D3B538}" dt="2023-04-28T04:00:21.827" v="7999"/>
        <pc:sldMkLst>
          <pc:docMk/>
          <pc:sldMk cId="2907690693" sldId="272"/>
        </pc:sldMkLst>
        <pc:spChg chg="del mod ord">
          <ac:chgData name="Bard, Jason" userId="ad83bed6-916e-4a4c-a6b9-58a04dd2f297" providerId="ADAL" clId="{0FD884C0-A820-49C2-A88A-E5F840D3B538}" dt="2023-04-28T03:59:33.748" v="7982" actId="700"/>
          <ac:spMkLst>
            <pc:docMk/>
            <pc:sldMk cId="2907690693" sldId="272"/>
            <ac:spMk id="2" creationId="{47F578ED-1911-9287-7F0F-89257FC7D3E3}"/>
          </ac:spMkLst>
        </pc:spChg>
        <pc:spChg chg="del mod ord">
          <ac:chgData name="Bard, Jason" userId="ad83bed6-916e-4a4c-a6b9-58a04dd2f297" providerId="ADAL" clId="{0FD884C0-A820-49C2-A88A-E5F840D3B538}" dt="2023-04-28T03:59:33.748" v="7982" actId="700"/>
          <ac:spMkLst>
            <pc:docMk/>
            <pc:sldMk cId="2907690693" sldId="272"/>
            <ac:spMk id="3" creationId="{6206878D-8014-6406-02B4-9E8DC352310F}"/>
          </ac:spMkLst>
        </pc:spChg>
        <pc:spChg chg="del">
          <ac:chgData name="Bard, Jason" userId="ad83bed6-916e-4a4c-a6b9-58a04dd2f297" providerId="ADAL" clId="{0FD884C0-A820-49C2-A88A-E5F840D3B538}" dt="2023-04-28T03:59:33.748" v="7982" actId="700"/>
          <ac:spMkLst>
            <pc:docMk/>
            <pc:sldMk cId="2907690693" sldId="272"/>
            <ac:spMk id="4" creationId="{D2DAB443-0D55-164A-71EF-C5DB3BA07B54}"/>
          </ac:spMkLst>
        </pc:spChg>
        <pc:spChg chg="add del mod ord">
          <ac:chgData name="Bard, Jason" userId="ad83bed6-916e-4a4c-a6b9-58a04dd2f297" providerId="ADAL" clId="{0FD884C0-A820-49C2-A88A-E5F840D3B538}" dt="2023-04-28T03:59:38.083" v="7983" actId="700"/>
          <ac:spMkLst>
            <pc:docMk/>
            <pc:sldMk cId="2907690693" sldId="272"/>
            <ac:spMk id="5" creationId="{D8F73789-C5BD-A35E-E674-D0EAC4794FE4}"/>
          </ac:spMkLst>
        </pc:spChg>
        <pc:spChg chg="add del mod ord">
          <ac:chgData name="Bard, Jason" userId="ad83bed6-916e-4a4c-a6b9-58a04dd2f297" providerId="ADAL" clId="{0FD884C0-A820-49C2-A88A-E5F840D3B538}" dt="2023-04-28T03:59:38.083" v="7983" actId="700"/>
          <ac:spMkLst>
            <pc:docMk/>
            <pc:sldMk cId="2907690693" sldId="272"/>
            <ac:spMk id="6" creationId="{879B79AE-5D86-553B-239D-BA0A99DFED8F}"/>
          </ac:spMkLst>
        </pc:spChg>
        <pc:spChg chg="add mod ord">
          <ac:chgData name="Bard, Jason" userId="ad83bed6-916e-4a4c-a6b9-58a04dd2f297" providerId="ADAL" clId="{0FD884C0-A820-49C2-A88A-E5F840D3B538}" dt="2023-04-28T03:59:56.712" v="7998" actId="1076"/>
          <ac:spMkLst>
            <pc:docMk/>
            <pc:sldMk cId="2907690693" sldId="272"/>
            <ac:spMk id="7" creationId="{8374EE85-86B0-4432-248F-ABC6461166A3}"/>
          </ac:spMkLst>
        </pc:spChg>
        <pc:spChg chg="add del mod ord">
          <ac:chgData name="Bard, Jason" userId="ad83bed6-916e-4a4c-a6b9-58a04dd2f297" providerId="ADAL" clId="{0FD884C0-A820-49C2-A88A-E5F840D3B538}" dt="2023-04-28T03:59:47.594" v="7996" actId="478"/>
          <ac:spMkLst>
            <pc:docMk/>
            <pc:sldMk cId="2907690693" sldId="272"/>
            <ac:spMk id="8" creationId="{5CE3A750-60AE-CF3F-1626-14552B0A3766}"/>
          </ac:spMkLst>
        </pc:spChg>
      </pc:sldChg>
      <pc:sldChg chg="addSp modSp new modNotesTx">
        <pc:chgData name="Bard, Jason" userId="ad83bed6-916e-4a4c-a6b9-58a04dd2f297" providerId="ADAL" clId="{0FD884C0-A820-49C2-A88A-E5F840D3B538}" dt="2023-04-28T14:25:00.191" v="8512" actId="20577"/>
        <pc:sldMkLst>
          <pc:docMk/>
          <pc:sldMk cId="484284203" sldId="273"/>
        </pc:sldMkLst>
        <pc:picChg chg="add mod">
          <ac:chgData name="Bard, Jason" userId="ad83bed6-916e-4a4c-a6b9-58a04dd2f297" providerId="ADAL" clId="{0FD884C0-A820-49C2-A88A-E5F840D3B538}" dt="2023-04-28T14:19:24.664" v="8165" actId="1076"/>
          <ac:picMkLst>
            <pc:docMk/>
            <pc:sldMk cId="484284203" sldId="273"/>
            <ac:picMk id="1026" creationId="{25EB43B1-E8C3-6BC0-74C7-A56B36FE12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2023-04-28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2023-04-28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isn’t actually my project for this class, but it’s project-adjacent, and if I’m being honest, I’m just proud of what I’ve done so far and want to show it off. Plus, it uses the same dataset as my project in this class, so I figured I might as well.</a:t>
            </a:r>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361610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was actually maxed when k = 2, but the other two were maxed here.</a:t>
            </a:r>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424878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loss curve. Used a deep linear neural network with 6 hidden layers and stochastic gradient descent.</a:t>
            </a:r>
          </a:p>
          <a:p>
            <a:endParaRPr lang="en-US" dirty="0"/>
          </a:p>
          <a:p>
            <a:r>
              <a:rPr lang="en-US" dirty="0"/>
              <a:t>Right: accuracy, precision, and recall per k. It actually looked like 2 or 3 was the best k to go with, but I ended up using 3 on the final table. I ran it all the way from k = 1 to k = 50 to check that that was the max.</a:t>
            </a:r>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47200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1151149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LDA</a:t>
            </a:r>
          </a:p>
          <a:p>
            <a:pPr marL="285750" indent="-285750">
              <a:buFont typeface="Arial" panose="020B0604020202020204" pitchFamily="34" charset="0"/>
              <a:buChar char="•"/>
            </a:pPr>
            <a:r>
              <a:rPr lang="en-US" b="0" i="0" dirty="0">
                <a:solidFill>
                  <a:srgbClr val="D1D5DB"/>
                </a:solidFill>
                <a:effectLst/>
                <a:latin typeface="Söhne"/>
              </a:rPr>
              <a:t>In LDA, the goal is to find a projection of the data that maximizes the separation between the classes.</a:t>
            </a:r>
          </a:p>
          <a:p>
            <a:pPr marL="285750" indent="-285750">
              <a:buFont typeface="Arial" panose="020B0604020202020204" pitchFamily="34" charset="0"/>
              <a:buChar char="•"/>
            </a:pPr>
            <a:r>
              <a:rPr lang="en-US" b="0" i="0" dirty="0">
                <a:solidFill>
                  <a:srgbClr val="D1D5DB"/>
                </a:solidFill>
                <a:effectLst/>
                <a:latin typeface="Söhne"/>
              </a:rPr>
              <a:t>LDA assumes that the data has a normal distribution and that the covariance matrices of the classes are equal. </a:t>
            </a:r>
          </a:p>
          <a:p>
            <a:pPr marL="285750" indent="-285750">
              <a:buFont typeface="Arial" panose="020B0604020202020204" pitchFamily="34" charset="0"/>
              <a:buChar char="•"/>
            </a:pPr>
            <a:r>
              <a:rPr lang="en-US" dirty="0"/>
              <a:t>Uses between-class and within-class scatter matrices to separate the classes.</a:t>
            </a:r>
          </a:p>
          <a:p>
            <a:pPr marL="285750" indent="-285750">
              <a:buFont typeface="Arial" panose="020B0604020202020204" pitchFamily="34" charset="0"/>
              <a:buChar char="•"/>
            </a:pPr>
            <a:r>
              <a:rPr lang="en-US" dirty="0"/>
              <a:t>Does not perform well where decision boundary is not linear</a:t>
            </a:r>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3272649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t-SNE is on the MNIST dataset, as seen on the right.</a:t>
            </a:r>
          </a:p>
          <a:p>
            <a:endParaRPr lang="en-US" dirty="0"/>
          </a:p>
          <a:p>
            <a:r>
              <a:rPr lang="en-US" dirty="0"/>
              <a:t>For feature selection, this is what I did during my pre-processing phase for this project, choosing only the sums of the scores in each category instead of using the individual scores for each section of each test. Although, because I grouped together the individual scores, I did lose information because of this, and perhaps I can run another simulation another time without leaving the individual scores out.</a:t>
            </a:r>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143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picture of me with the dean and associate dean of the College of Science, holding my fourth-place certificate. I was the only one they had pose like that, and everyone else is looking straight at the camera. Weird.</a:t>
            </a:r>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44912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omic Sans MS" panose="030F0702030302020204" pitchFamily="66" charset="0"/>
              </a:rPr>
              <a:t>My dataset is about autism. Given that I have autism, this project has been fascinating to work on, and I feel grateful to be able to work on a project like this that might move the bar in the direction of helping the most amount of individuals with autism.</a:t>
            </a:r>
            <a:endParaRPr lang="en-US" b="0" dirty="0">
              <a:effectLst/>
              <a:latin typeface="Comic Sans MS" panose="030F0702030302020204" pitchFamily="66" charset="0"/>
            </a:endParaRPr>
          </a:p>
          <a:p>
            <a:pPr rtl="0">
              <a:spcBef>
                <a:spcPts val="0"/>
              </a:spcBef>
              <a:spcAft>
                <a:spcPts val="0"/>
              </a:spcAft>
            </a:pPr>
            <a:br>
              <a:rPr lang="en-US" b="0" dirty="0">
                <a:effectLst/>
                <a:latin typeface="Comic Sans MS" panose="030F0702030302020204" pitchFamily="66" charset="0"/>
              </a:rPr>
            </a:br>
            <a:r>
              <a:rPr lang="en-US" sz="1800" b="0" i="0" u="none" strike="noStrike" dirty="0">
                <a:solidFill>
                  <a:srgbClr val="000000"/>
                </a:solidFill>
                <a:effectLst/>
                <a:latin typeface="Comic Sans MS" panose="030F0702030302020204" pitchFamily="66" charset="0"/>
              </a:rPr>
              <a:t>Now autism spectrum disorder, also known as ASD, can be characterized by an individual’s impairment of their social ability and by having repetitive interests and/or behaviors. It’s typically diagnosed in patients between 18 and 36 months of age, and the severity of symptoms can vary widely. While there is currently no known “cure”, early intervention and treatments, such as behavioral and speech therapy, can help people develop skills and abilities that allow them to be social and to, say, present a poster at a conference, for instance.</a:t>
            </a:r>
            <a:endParaRPr lang="en-US" b="0" dirty="0">
              <a:effectLst/>
              <a:latin typeface="Comic Sans MS" panose="030F0702030302020204" pitchFamily="66" charset="0"/>
            </a:endParaRPr>
          </a:p>
          <a:p>
            <a:pPr rtl="0">
              <a:spcBef>
                <a:spcPts val="0"/>
              </a:spcBef>
              <a:spcAft>
                <a:spcPts val="0"/>
              </a:spcAft>
            </a:pPr>
            <a:br>
              <a:rPr lang="en-US" b="0" dirty="0">
                <a:effectLst/>
                <a:latin typeface="Comic Sans MS" panose="030F0702030302020204" pitchFamily="66" charset="0"/>
              </a:rPr>
            </a:br>
            <a:r>
              <a:rPr lang="en-US" sz="1800" b="0" i="0" u="none" strike="noStrike" dirty="0">
                <a:solidFill>
                  <a:srgbClr val="000000"/>
                </a:solidFill>
                <a:effectLst/>
                <a:latin typeface="Comic Sans MS" panose="030F0702030302020204" pitchFamily="66" charset="0"/>
              </a:rPr>
              <a:t>Research has shown that there are differences in brain structure and function in individuals with autism, and while the specifics aren’t fully hashed out, we do know some basic parts about how different brain regions affect a potential diagnosis.</a:t>
            </a:r>
            <a:endParaRPr lang="en-US" b="0" dirty="0">
              <a:effectLst/>
              <a:latin typeface="Comic Sans MS" panose="030F0702030302020204" pitchFamily="66" charset="0"/>
            </a:endParaRPr>
          </a:p>
          <a:p>
            <a:br>
              <a:rPr lang="en-US" dirty="0">
                <a:latin typeface="Comic Sans MS" panose="030F0702030302020204" pitchFamily="66" charset="0"/>
              </a:rPr>
            </a:br>
            <a:endParaRPr lang="en-US" dirty="0">
              <a:latin typeface="Comic Sans MS" panose="030F0702030302020204" pitchFamily="66"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85185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poster that I presented at the conference. If I have to present on Monday in DATA 4380, I’ll be showing this too.</a:t>
            </a:r>
          </a:p>
          <a:p>
            <a:endParaRPr lang="en-US" dirty="0"/>
          </a:p>
          <a:p>
            <a:pPr rtl="0">
              <a:spcBef>
                <a:spcPts val="0"/>
              </a:spcBef>
              <a:spcAft>
                <a:spcPts val="0"/>
              </a:spcAft>
            </a:pPr>
            <a:r>
              <a:rPr lang="en-US" sz="1800" b="0" i="0" u="none" strike="noStrike" dirty="0">
                <a:solidFill>
                  <a:srgbClr val="000000"/>
                </a:solidFill>
                <a:effectLst/>
                <a:latin typeface="Comic Sans MS" panose="030F0702030302020204" pitchFamily="66" charset="0"/>
              </a:rPr>
              <a:t>I utilized the ABIDE dataset, which is a collection of publicly available brain imaging data provided by dozens of universities and medical imaging sites. It consists of over a thousand patients near-evenly split into two groups: those in a healthy control group, and those who have been diagnosed with ASD.  The dataset as a whole includes both resting-state and task-based fMRI data in addition to clinical and demographic information about the participants, such as age, gender, IQ, handedness, and diagnostic information relating to treat scores and researchers’ and interviewers’ observations.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omic Sans MS" panose="030F0702030302020204" pitchFamily="66" charset="0"/>
              </a:rPr>
              <a:t>In my study, I used Nilearn to transform these rs-fMRIs into time series, using the Harvard-Oxford Cortical Atlas via a masker to determine potential regions of interest, such as the amygdala or the orbitofrontal cortex. Specifically, I only looked at the orbitofrontal cortex, but I may look at the amygdala in the future, given that it is also a region that has been looked at to determine whether or not individuals have autism. As the poster says, I used 80 patients that were scanned at NYU, and here, you can see the brain scan from one of them in the cross-sections. And just below that, that is the change from the mean blood flow for one of the patients’ OFCs.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omic Sans MS" panose="030F0702030302020204" pitchFamily="66" charset="0"/>
              </a:rPr>
              <a:t>I ran 1000 simulations of one model of an MLP classifier. And the results I got consistently showed about 50% accuracy, with a maximum accuracy of 81.25%. Precision and recall each showed similar results when it came to the average, except both categories showed a maximum of 100% during many runs. This could show that there’s no reliable way to diagnose based off this region alone, but there’s a more likely explanation. I had an extremely small sample size of 80 because loading the data for any more patients than that made my laptop start screaming at me. In addition, using the subcortical atlas to explore the amygdala would be helpful, given that it’s also connected to research about autism diagnoses. Using patients from more than one center may also help. Doing all these things would make future models much more successful, putting them on par with current cutting-edge research levels. I posited using the mathematics remote server, but I didn’t have enough time to get there before I needed to prepare. Well, there’s always next semester.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94692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problem isn’t an issue with the project my data is actually on, which is just a CSV of the phenotypic data. So, like, their genders, ages, handedness, IQ, and so on.</a:t>
            </a: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50359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graphs of some statistics of the patients.</a:t>
            </a:r>
          </a:p>
          <a:p>
            <a:endParaRPr lang="en-US" dirty="0"/>
          </a:p>
          <a:p>
            <a:r>
              <a:rPr lang="en-US" dirty="0"/>
              <a:t>Age, and handedness. There were three different types of IQ tests, and there was also a category about eye status at time of scan, indicating whether the patient was looking at the camera. </a:t>
            </a:r>
          </a:p>
          <a:p>
            <a:br>
              <a:rPr lang="en-US" dirty="0"/>
            </a:br>
            <a:r>
              <a:rPr lang="en-US" dirty="0"/>
              <a:t>For age, those older patients technically count as outliers, but they were left in the final dataset because the age seemed to be the </a:t>
            </a:r>
            <a:r>
              <a:rPr lang="en-US" b="1" dirty="0"/>
              <a:t>only</a:t>
            </a:r>
            <a:r>
              <a:rPr lang="en-US" b="0" dirty="0"/>
              <a:t> thing causing them to be an outlier. If I did that for every category, I’d have zero patients. There was one “undefined” in eye status that I had to remove, but other than that, the rest of the patients are here.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91262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three kinds of IQ tests: Full IQ, Verbal IQ, and Performance IQ. Not every patient did all three. Some did two, some did one, and others did none.</a:t>
            </a:r>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207746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matrix after preprocessing, and I’ll explain what that was soon. No PCA was necessary, or at least I chose to proceed without it</a:t>
            </a: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089684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tests and interviews, such as:</a:t>
            </a:r>
          </a:p>
          <a:p>
            <a:pPr marL="285750" indent="-285750">
              <a:buFont typeface="Arial" panose="020B0604020202020204" pitchFamily="34" charset="0"/>
              <a:buChar char="•"/>
            </a:pPr>
            <a:r>
              <a:rPr lang="en-US" dirty="0"/>
              <a:t>Vineland</a:t>
            </a:r>
          </a:p>
          <a:p>
            <a:pPr marL="285750" indent="-285750">
              <a:buFont typeface="Arial" panose="020B0604020202020204" pitchFamily="34" charset="0"/>
              <a:buChar char="•"/>
            </a:pPr>
            <a:r>
              <a:rPr lang="en-US" dirty="0"/>
              <a:t>ADOS, SRS, </a:t>
            </a:r>
            <a:r>
              <a:rPr lang="en-US" b="0" i="0" dirty="0">
                <a:solidFill>
                  <a:srgbClr val="71777D"/>
                </a:solidFill>
                <a:effectLst/>
                <a:latin typeface="Roboto" panose="02000000000000000000" pitchFamily="2" charset="0"/>
              </a:rPr>
              <a:t> CBCL/1.5-5, WIAT-II, ADI-R</a:t>
            </a:r>
          </a:p>
          <a:p>
            <a:pPr marL="0" indent="0">
              <a:buFont typeface="Arial" panose="020B0604020202020204" pitchFamily="34" charset="0"/>
              <a:buNone/>
            </a:pPr>
            <a:r>
              <a:rPr lang="en-US" b="0" i="0" dirty="0">
                <a:solidFill>
                  <a:srgbClr val="71777D"/>
                </a:solidFill>
                <a:effectLst/>
                <a:latin typeface="Roboto" panose="02000000000000000000" pitchFamily="2" charset="0"/>
              </a:rPr>
              <a:t>This narrowed down the database significantly from 348 columns to 30.</a:t>
            </a:r>
          </a:p>
          <a:p>
            <a:pPr marL="0" indent="0">
              <a:buFont typeface="Arial" panose="020B0604020202020204" pitchFamily="34" charset="0"/>
              <a:buNone/>
            </a:pPr>
            <a:endParaRPr lang="en-US" b="0" i="0" dirty="0">
              <a:solidFill>
                <a:srgbClr val="71777D"/>
              </a:solidFill>
              <a:effectLst/>
              <a:latin typeface="Roboto" panose="02000000000000000000" pitchFamily="2" charset="0"/>
            </a:endParaRPr>
          </a:p>
          <a:p>
            <a:pPr marL="0" indent="0">
              <a:buFont typeface="Arial" panose="020B0604020202020204" pitchFamily="34" charset="0"/>
              <a:buNone/>
            </a:pPr>
            <a:r>
              <a:rPr lang="en-US" b="0" i="0" dirty="0">
                <a:solidFill>
                  <a:srgbClr val="71777D"/>
                </a:solidFill>
                <a:effectLst/>
                <a:latin typeface="Roboto" panose="02000000000000000000" pitchFamily="2" charset="0"/>
              </a:rPr>
              <a:t>Split the IQ testing into one-hot encoding brought the total number of columns up to 74.</a:t>
            </a:r>
            <a:endParaRPr lang="en-US" dirty="0"/>
          </a:p>
          <a:p>
            <a:endParaRPr lang="en-US" dirty="0"/>
          </a:p>
          <a:p>
            <a:r>
              <a:rPr lang="en-US" dirty="0"/>
              <a:t>Why I did not normalize the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When the normalization technique is applied to the entire dataset before splitting into training and test sets, the model may become overfitted to the training set. This can happen if the normalization process introduces bias in the data or if it reduces the variance in the data too much. In such cases, the model may not generalize well to new, unseen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Given the distribution of the data (especially the age category), I suspected bias may be introduced and chose to label NaNs as -1 instead of normalizing.</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45470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2023-04-28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2023-04-28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2023-04-28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2023-04-28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2023-04-28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2023-04-28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2023-04-28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2023-04-28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2023-04-28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2023-04-28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2023-04-28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2023-04-28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Arial" panose="020B0604020202020204" pitchFamily="34" charset="0"/>
              </a:rPr>
              <a:t>Diagnosing Autism using Machine Learning</a:t>
            </a:r>
            <a:endParaRPr lang="en-US" sz="4400" dirty="0"/>
          </a:p>
        </p:txBody>
      </p:sp>
      <p:sp>
        <p:nvSpPr>
          <p:cNvPr id="5" name="Subtitle 4"/>
          <p:cNvSpPr>
            <a:spLocks noGrp="1"/>
          </p:cNvSpPr>
          <p:nvPr>
            <p:ph type="subTitle" idx="1"/>
          </p:nvPr>
        </p:nvSpPr>
        <p:spPr/>
        <p:txBody>
          <a:bodyPr/>
          <a:lstStyle/>
          <a:p>
            <a:r>
              <a:rPr lang="en-US" dirty="0"/>
              <a:t>Jason Bard</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F87747-74D0-E0D2-9453-7B20C8B505A0}"/>
              </a:ext>
            </a:extLst>
          </p:cNvPr>
          <p:cNvSpPr>
            <a:spLocks noGrp="1"/>
          </p:cNvSpPr>
          <p:nvPr>
            <p:ph type="title"/>
          </p:nvPr>
        </p:nvSpPr>
        <p:spPr/>
        <p:txBody>
          <a:bodyPr/>
          <a:lstStyle/>
          <a:p>
            <a:r>
              <a:rPr lang="en-US" dirty="0"/>
              <a:t>Data Preprocessing</a:t>
            </a:r>
          </a:p>
        </p:txBody>
      </p:sp>
      <p:sp>
        <p:nvSpPr>
          <p:cNvPr id="7" name="Content Placeholder 6">
            <a:extLst>
              <a:ext uri="{FF2B5EF4-FFF2-40B4-BE49-F238E27FC236}">
                <a16:creationId xmlns:a16="http://schemas.microsoft.com/office/drawing/2014/main" id="{A3A814CE-D991-8709-0004-ECA7EC248450}"/>
              </a:ext>
            </a:extLst>
          </p:cNvPr>
          <p:cNvSpPr>
            <a:spLocks noGrp="1"/>
          </p:cNvSpPr>
          <p:nvPr>
            <p:ph idx="1"/>
          </p:nvPr>
        </p:nvSpPr>
        <p:spPr/>
        <p:txBody>
          <a:bodyPr/>
          <a:lstStyle/>
          <a:p>
            <a:r>
              <a:rPr lang="en-US" dirty="0"/>
              <a:t>Phenotypic data already had sums of scores for various questionnaire and therapeutic tests patients underwent in addition to having each category of every test, including IQ</a:t>
            </a:r>
          </a:p>
          <a:p>
            <a:r>
              <a:rPr lang="en-US" dirty="0"/>
              <a:t>There were NaNs wherever a test was not performed on a patient.</a:t>
            </a:r>
          </a:p>
          <a:p>
            <a:pPr lvl="1"/>
            <a:r>
              <a:rPr lang="en-US" dirty="0"/>
              <a:t>Since all the scores are non-negative integers, replacing NaN with -1 indicates that the patient did not do the test.</a:t>
            </a:r>
          </a:p>
          <a:p>
            <a:r>
              <a:rPr lang="en-US" dirty="0"/>
              <a:t>IQ tests also received one-hot encoding for type</a:t>
            </a:r>
          </a:p>
          <a:p>
            <a:pPr marL="0" indent="0">
              <a:buNone/>
            </a:pPr>
            <a:endParaRPr lang="en-US" dirty="0"/>
          </a:p>
          <a:p>
            <a:r>
              <a:rPr lang="en-US" dirty="0"/>
              <a:t>Did </a:t>
            </a:r>
            <a:r>
              <a:rPr lang="en-US" b="1" u="sng" dirty="0"/>
              <a:t>not</a:t>
            </a:r>
            <a:r>
              <a:rPr lang="en-US" dirty="0"/>
              <a:t> normalize the data</a:t>
            </a:r>
          </a:p>
        </p:txBody>
      </p:sp>
    </p:spTree>
    <p:extLst>
      <p:ext uri="{BB962C8B-B14F-4D97-AF65-F5344CB8AC3E}">
        <p14:creationId xmlns:p14="http://schemas.microsoft.com/office/powerpoint/2010/main" val="3346620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D067-50EC-3B20-6A90-70C5E42FE932}"/>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D17EC504-C8FF-2717-D634-A98BD3095B8D}"/>
              </a:ext>
            </a:extLst>
          </p:cNvPr>
          <p:cNvGraphicFramePr>
            <a:graphicFrameLocks noGrp="1"/>
          </p:cNvGraphicFramePr>
          <p:nvPr>
            <p:ph idx="1"/>
            <p:extLst>
              <p:ext uri="{D42A27DB-BD31-4B8C-83A1-F6EECF244321}">
                <p14:modId xmlns:p14="http://schemas.microsoft.com/office/powerpoint/2010/main" val="2661048891"/>
              </p:ext>
            </p:extLst>
          </p:nvPr>
        </p:nvGraphicFramePr>
        <p:xfrm>
          <a:off x="914400" y="2667000"/>
          <a:ext cx="10360024" cy="1828800"/>
        </p:xfrm>
        <a:graphic>
          <a:graphicData uri="http://schemas.openxmlformats.org/drawingml/2006/table">
            <a:tbl>
              <a:tblPr firstRow="1" bandRow="1">
                <a:tableStyleId>{5C22544A-7EE6-4342-B048-85BDC9FD1C3A}</a:tableStyleId>
              </a:tblPr>
              <a:tblGrid>
                <a:gridCol w="2590006">
                  <a:extLst>
                    <a:ext uri="{9D8B030D-6E8A-4147-A177-3AD203B41FA5}">
                      <a16:colId xmlns:a16="http://schemas.microsoft.com/office/drawing/2014/main" val="673810773"/>
                    </a:ext>
                  </a:extLst>
                </a:gridCol>
                <a:gridCol w="2590006">
                  <a:extLst>
                    <a:ext uri="{9D8B030D-6E8A-4147-A177-3AD203B41FA5}">
                      <a16:colId xmlns:a16="http://schemas.microsoft.com/office/drawing/2014/main" val="1777155122"/>
                    </a:ext>
                  </a:extLst>
                </a:gridCol>
                <a:gridCol w="2590006">
                  <a:extLst>
                    <a:ext uri="{9D8B030D-6E8A-4147-A177-3AD203B41FA5}">
                      <a16:colId xmlns:a16="http://schemas.microsoft.com/office/drawing/2014/main" val="1181182235"/>
                    </a:ext>
                  </a:extLst>
                </a:gridCol>
                <a:gridCol w="2590006">
                  <a:extLst>
                    <a:ext uri="{9D8B030D-6E8A-4147-A177-3AD203B41FA5}">
                      <a16:colId xmlns:a16="http://schemas.microsoft.com/office/drawing/2014/main" val="3157280930"/>
                    </a:ext>
                  </a:extLst>
                </a:gridCol>
              </a:tblGrid>
              <a:tr h="370840">
                <a:tc>
                  <a:txBody>
                    <a:bodyPr/>
                    <a:lstStyle/>
                    <a:p>
                      <a:pPr algn="ctr"/>
                      <a:r>
                        <a:rPr lang="en-US" dirty="0"/>
                        <a:t>Model</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extLst>
                  <a:ext uri="{0D108BD9-81ED-4DB2-BD59-A6C34878D82A}">
                    <a16:rowId xmlns:a16="http://schemas.microsoft.com/office/drawing/2014/main" val="969122272"/>
                  </a:ext>
                </a:extLst>
              </a:tr>
              <a:tr h="370840">
                <a:tc>
                  <a:txBody>
                    <a:bodyPr/>
                    <a:lstStyle/>
                    <a:p>
                      <a:pPr algn="ctr"/>
                      <a:r>
                        <a:rPr lang="en-US" dirty="0"/>
                        <a:t>DNN</a:t>
                      </a:r>
                    </a:p>
                  </a:txBody>
                  <a:tcPr/>
                </a:tc>
                <a:tc>
                  <a:txBody>
                    <a:bodyPr/>
                    <a:lstStyle/>
                    <a:p>
                      <a:pPr algn="ctr"/>
                      <a:r>
                        <a:rPr lang="en-US" dirty="0">
                          <a:effectLst/>
                        </a:rPr>
                        <a:t>0.961957</a:t>
                      </a:r>
                    </a:p>
                  </a:txBody>
                  <a:tcPr anchor="ctr"/>
                </a:tc>
                <a:tc>
                  <a:txBody>
                    <a:bodyPr/>
                    <a:lstStyle/>
                    <a:p>
                      <a:pPr algn="ctr"/>
                      <a:r>
                        <a:rPr lang="en-US">
                          <a:effectLst/>
                        </a:rPr>
                        <a:t>0.982659</a:t>
                      </a:r>
                    </a:p>
                  </a:txBody>
                  <a:tcPr anchor="ctr"/>
                </a:tc>
                <a:tc>
                  <a:txBody>
                    <a:bodyPr/>
                    <a:lstStyle/>
                    <a:p>
                      <a:pPr algn="ctr"/>
                      <a:r>
                        <a:rPr lang="en-US" dirty="0">
                          <a:effectLst/>
                        </a:rPr>
                        <a:t>0.939227</a:t>
                      </a:r>
                    </a:p>
                  </a:txBody>
                  <a:tcPr anchor="ctr"/>
                </a:tc>
                <a:extLst>
                  <a:ext uri="{0D108BD9-81ED-4DB2-BD59-A6C34878D82A}">
                    <a16:rowId xmlns:a16="http://schemas.microsoft.com/office/drawing/2014/main" val="2130510474"/>
                  </a:ext>
                </a:extLst>
              </a:tr>
              <a:tr h="370840">
                <a:tc>
                  <a:txBody>
                    <a:bodyPr/>
                    <a:lstStyle/>
                    <a:p>
                      <a:pPr algn="ctr"/>
                      <a:r>
                        <a:rPr lang="en-US" i="1" dirty="0"/>
                        <a:t>k</a:t>
                      </a:r>
                      <a:r>
                        <a:rPr lang="en-US" i="0" dirty="0"/>
                        <a:t>-NN (</a:t>
                      </a:r>
                      <a:r>
                        <a:rPr lang="en-US" i="1" dirty="0"/>
                        <a:t>k</a:t>
                      </a:r>
                      <a:r>
                        <a:rPr lang="en-US" i="0" dirty="0"/>
                        <a:t> = 3)</a:t>
                      </a:r>
                      <a:endParaRPr lang="en-US" i="1" dirty="0"/>
                    </a:p>
                  </a:txBody>
                  <a:tcPr/>
                </a:tc>
                <a:tc>
                  <a:txBody>
                    <a:bodyPr/>
                    <a:lstStyle/>
                    <a:p>
                      <a:pPr algn="ctr"/>
                      <a:r>
                        <a:rPr lang="en-US" dirty="0">
                          <a:effectLst/>
                        </a:rPr>
                        <a:t>0.940217</a:t>
                      </a:r>
                    </a:p>
                  </a:txBody>
                  <a:tcPr anchor="ctr"/>
                </a:tc>
                <a:tc>
                  <a:txBody>
                    <a:bodyPr/>
                    <a:lstStyle/>
                    <a:p>
                      <a:pPr algn="ctr"/>
                      <a:r>
                        <a:rPr lang="en-US">
                          <a:effectLst/>
                        </a:rPr>
                        <a:t>0.976048</a:t>
                      </a:r>
                    </a:p>
                  </a:txBody>
                  <a:tcPr anchor="ctr"/>
                </a:tc>
                <a:tc>
                  <a:txBody>
                    <a:bodyPr/>
                    <a:lstStyle/>
                    <a:p>
                      <a:pPr algn="ctr"/>
                      <a:r>
                        <a:rPr lang="en-US" dirty="0">
                          <a:effectLst/>
                        </a:rPr>
                        <a:t>0.900552</a:t>
                      </a:r>
                    </a:p>
                  </a:txBody>
                  <a:tcPr anchor="ctr"/>
                </a:tc>
                <a:extLst>
                  <a:ext uri="{0D108BD9-81ED-4DB2-BD59-A6C34878D82A}">
                    <a16:rowId xmlns:a16="http://schemas.microsoft.com/office/drawing/2014/main" val="680483264"/>
                  </a:ext>
                </a:extLst>
              </a:tr>
              <a:tr h="370840">
                <a:tc>
                  <a:txBody>
                    <a:bodyPr/>
                    <a:lstStyle/>
                    <a:p>
                      <a:pPr algn="ctr"/>
                      <a:r>
                        <a:rPr lang="en-US" dirty="0"/>
                        <a:t>DT</a:t>
                      </a:r>
                    </a:p>
                  </a:txBody>
                  <a:tcPr/>
                </a:tc>
                <a:tc>
                  <a:txBody>
                    <a:bodyPr/>
                    <a:lstStyle/>
                    <a:p>
                      <a:pPr algn="ctr"/>
                      <a:r>
                        <a:rPr lang="en-US" dirty="0">
                          <a:effectLst/>
                        </a:rPr>
                        <a:t>0.956522</a:t>
                      </a:r>
                    </a:p>
                  </a:txBody>
                  <a:tcPr anchor="ctr"/>
                </a:tc>
                <a:tc>
                  <a:txBody>
                    <a:bodyPr/>
                    <a:lstStyle/>
                    <a:p>
                      <a:pPr algn="ctr"/>
                      <a:r>
                        <a:rPr lang="en-US">
                          <a:effectLst/>
                        </a:rPr>
                        <a:t>0.945946</a:t>
                      </a:r>
                    </a:p>
                  </a:txBody>
                  <a:tcPr anchor="ctr"/>
                </a:tc>
                <a:tc>
                  <a:txBody>
                    <a:bodyPr/>
                    <a:lstStyle/>
                    <a:p>
                      <a:pPr algn="ctr"/>
                      <a:r>
                        <a:rPr lang="en-US" dirty="0">
                          <a:effectLst/>
                        </a:rPr>
                        <a:t>0.966851</a:t>
                      </a:r>
                    </a:p>
                  </a:txBody>
                  <a:tcPr anchor="ctr"/>
                </a:tc>
                <a:extLst>
                  <a:ext uri="{0D108BD9-81ED-4DB2-BD59-A6C34878D82A}">
                    <a16:rowId xmlns:a16="http://schemas.microsoft.com/office/drawing/2014/main" val="2464951446"/>
                  </a:ext>
                </a:extLst>
              </a:tr>
            </a:tbl>
          </a:graphicData>
        </a:graphic>
      </p:graphicFrame>
    </p:spTree>
    <p:extLst>
      <p:ext uri="{BB962C8B-B14F-4D97-AF65-F5344CB8AC3E}">
        <p14:creationId xmlns:p14="http://schemas.microsoft.com/office/powerpoint/2010/main" val="379133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BF01A2-63E0-04D2-FD9D-45E5B33F3C69}"/>
              </a:ext>
            </a:extLst>
          </p:cNvPr>
          <p:cNvSpPr>
            <a:spLocks noGrp="1"/>
          </p:cNvSpPr>
          <p:nvPr>
            <p:ph type="title"/>
          </p:nvPr>
        </p:nvSpPr>
        <p:spPr/>
        <p:txBody>
          <a:bodyPr/>
          <a:lstStyle/>
          <a:p>
            <a:r>
              <a:rPr lang="en-US" dirty="0"/>
              <a:t>Graphs</a:t>
            </a:r>
          </a:p>
        </p:txBody>
      </p:sp>
      <p:pic>
        <p:nvPicPr>
          <p:cNvPr id="2050" name="Picture 2">
            <a:extLst>
              <a:ext uri="{FF2B5EF4-FFF2-40B4-BE49-F238E27FC236}">
                <a16:creationId xmlns:a16="http://schemas.microsoft.com/office/drawing/2014/main" id="{E02AE0D0-AF3E-80BC-04C5-FF345F81B2F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19200" y="1901747"/>
            <a:ext cx="5078413" cy="40752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CA9DC4B-960B-FD6D-E877-D249DC76E2D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500813" y="1933585"/>
            <a:ext cx="5078412" cy="401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2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191F-8CD5-44C9-5744-BAC85A2FFBE1}"/>
              </a:ext>
            </a:extLst>
          </p:cNvPr>
          <p:cNvSpPr>
            <a:spLocks noGrp="1"/>
          </p:cNvSpPr>
          <p:nvPr>
            <p:ph type="title"/>
          </p:nvPr>
        </p:nvSpPr>
        <p:spPr/>
        <p:txBody>
          <a:bodyPr/>
          <a:lstStyle/>
          <a:p>
            <a:r>
              <a:rPr lang="en-US" dirty="0"/>
              <a:t>Dimensionality Reduction</a:t>
            </a:r>
          </a:p>
        </p:txBody>
      </p:sp>
      <p:sp>
        <p:nvSpPr>
          <p:cNvPr id="3" name="Text Placeholder 2">
            <a:extLst>
              <a:ext uri="{FF2B5EF4-FFF2-40B4-BE49-F238E27FC236}">
                <a16:creationId xmlns:a16="http://schemas.microsoft.com/office/drawing/2014/main" id="{86D1089C-E86F-5EF4-600D-E84FA71CEAB9}"/>
              </a:ext>
            </a:extLst>
          </p:cNvPr>
          <p:cNvSpPr>
            <a:spLocks noGrp="1"/>
          </p:cNvSpPr>
          <p:nvPr>
            <p:ph type="body" idx="1"/>
          </p:nvPr>
        </p:nvSpPr>
        <p:spPr/>
        <p:txBody>
          <a:bodyPr/>
          <a:lstStyle/>
          <a:p>
            <a:r>
              <a:rPr lang="en-US" dirty="0"/>
              <a:t>Section 3</a:t>
            </a:r>
          </a:p>
        </p:txBody>
      </p:sp>
    </p:spTree>
    <p:extLst>
      <p:ext uri="{BB962C8B-B14F-4D97-AF65-F5344CB8AC3E}">
        <p14:creationId xmlns:p14="http://schemas.microsoft.com/office/powerpoint/2010/main" val="84878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A5536-266D-F7DC-C11D-337C6E6256D9}"/>
              </a:ext>
            </a:extLst>
          </p:cNvPr>
          <p:cNvSpPr>
            <a:spLocks noGrp="1"/>
          </p:cNvSpPr>
          <p:nvPr>
            <p:ph type="title"/>
          </p:nvPr>
        </p:nvSpPr>
        <p:spPr/>
        <p:txBody>
          <a:bodyPr/>
          <a:lstStyle/>
          <a:p>
            <a:r>
              <a:rPr lang="en-US" dirty="0"/>
              <a:t>What is dimensionality reduction?</a:t>
            </a:r>
          </a:p>
        </p:txBody>
      </p:sp>
      <p:sp>
        <p:nvSpPr>
          <p:cNvPr id="5" name="Content Placeholder 4">
            <a:extLst>
              <a:ext uri="{FF2B5EF4-FFF2-40B4-BE49-F238E27FC236}">
                <a16:creationId xmlns:a16="http://schemas.microsoft.com/office/drawing/2014/main" id="{3BA5E061-554A-6869-0F13-FD209C8ED2B1}"/>
              </a:ext>
            </a:extLst>
          </p:cNvPr>
          <p:cNvSpPr>
            <a:spLocks noGrp="1"/>
          </p:cNvSpPr>
          <p:nvPr>
            <p:ph idx="1"/>
          </p:nvPr>
        </p:nvSpPr>
        <p:spPr/>
        <p:txBody>
          <a:bodyPr>
            <a:normAutofit/>
          </a:bodyPr>
          <a:lstStyle/>
          <a:p>
            <a:r>
              <a:rPr lang="en-US" dirty="0"/>
              <a:t>Reducing number of features while retaining as much information as possible</a:t>
            </a:r>
          </a:p>
          <a:p>
            <a:r>
              <a:rPr lang="en-US" dirty="0"/>
              <a:t>Pros</a:t>
            </a:r>
          </a:p>
          <a:p>
            <a:pPr lvl="1"/>
            <a:r>
              <a:rPr lang="en-US" dirty="0"/>
              <a:t>Reduce complexity</a:t>
            </a:r>
          </a:p>
          <a:p>
            <a:pPr lvl="1"/>
            <a:r>
              <a:rPr lang="en-US" dirty="0"/>
              <a:t>Easier visualization</a:t>
            </a:r>
          </a:p>
          <a:p>
            <a:pPr lvl="1"/>
            <a:r>
              <a:rPr lang="en-US" dirty="0"/>
              <a:t>Avoid the curse of dimensionality</a:t>
            </a:r>
          </a:p>
          <a:p>
            <a:r>
              <a:rPr lang="en-US" dirty="0"/>
              <a:t>Cons</a:t>
            </a:r>
          </a:p>
          <a:p>
            <a:pPr lvl="1"/>
            <a:r>
              <a:rPr lang="en-US" dirty="0"/>
              <a:t>Loss of information</a:t>
            </a:r>
          </a:p>
          <a:p>
            <a:pPr lvl="1"/>
            <a:r>
              <a:rPr lang="en-US" dirty="0"/>
              <a:t>Uninterpretability</a:t>
            </a:r>
          </a:p>
        </p:txBody>
      </p:sp>
    </p:spTree>
    <p:extLst>
      <p:ext uri="{BB962C8B-B14F-4D97-AF65-F5344CB8AC3E}">
        <p14:creationId xmlns:p14="http://schemas.microsoft.com/office/powerpoint/2010/main" val="3084127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AD8-34FE-031C-AA3A-49A9E207A62A}"/>
              </a:ext>
            </a:extLst>
          </p:cNvPr>
          <p:cNvSpPr>
            <a:spLocks noGrp="1"/>
          </p:cNvSpPr>
          <p:nvPr>
            <p:ph type="title"/>
          </p:nvPr>
        </p:nvSpPr>
        <p:spPr/>
        <p:txBody>
          <a:bodyPr/>
          <a:lstStyle/>
          <a:p>
            <a:r>
              <a:rPr lang="en-US" dirty="0"/>
              <a:t>Methods of Dimensionality Reduction</a:t>
            </a:r>
          </a:p>
        </p:txBody>
      </p:sp>
      <p:sp>
        <p:nvSpPr>
          <p:cNvPr id="3" name="Content Placeholder 2">
            <a:extLst>
              <a:ext uri="{FF2B5EF4-FFF2-40B4-BE49-F238E27FC236}">
                <a16:creationId xmlns:a16="http://schemas.microsoft.com/office/drawing/2014/main" id="{58200309-893C-7ABF-4823-E067622B3AE4}"/>
              </a:ext>
            </a:extLst>
          </p:cNvPr>
          <p:cNvSpPr>
            <a:spLocks noGrp="1"/>
          </p:cNvSpPr>
          <p:nvPr>
            <p:ph sz="half" idx="1"/>
          </p:nvPr>
        </p:nvSpPr>
        <p:spPr/>
        <p:txBody>
          <a:bodyPr>
            <a:normAutofit fontScale="85000" lnSpcReduction="10000"/>
          </a:bodyPr>
          <a:lstStyle/>
          <a:p>
            <a:r>
              <a:rPr lang="en-US" b="1" dirty="0"/>
              <a:t>Principal Component Analysis (PCA)</a:t>
            </a:r>
            <a:endParaRPr lang="en-US" dirty="0"/>
          </a:p>
          <a:p>
            <a:pPr lvl="1"/>
            <a:r>
              <a:rPr lang="en-US" dirty="0"/>
              <a:t>Computes the covariance matrix of the data, then utilizes </a:t>
            </a:r>
            <a:r>
              <a:rPr lang="en-US" i="1" dirty="0"/>
              <a:t>k </a:t>
            </a:r>
            <a:r>
              <a:rPr lang="en-US" dirty="0"/>
              <a:t>largest eigenvectors to reconstruct vector basis</a:t>
            </a:r>
          </a:p>
          <a:p>
            <a:pPr lvl="1"/>
            <a:r>
              <a:rPr lang="en-US" dirty="0"/>
              <a:t>Maintains maximum variance, compresses data, reduces computation time</a:t>
            </a:r>
          </a:p>
          <a:p>
            <a:pPr lvl="1"/>
            <a:endParaRPr lang="en-US" b="1" dirty="0"/>
          </a:p>
          <a:p>
            <a:r>
              <a:rPr lang="en-US" b="1" dirty="0"/>
              <a:t>Linear Discriminant Analysis (LDA)</a:t>
            </a:r>
          </a:p>
          <a:p>
            <a:pPr lvl="1"/>
            <a:r>
              <a:rPr lang="en-US" dirty="0"/>
              <a:t>Looks for linear combinations of features</a:t>
            </a:r>
          </a:p>
          <a:p>
            <a:pPr lvl="1"/>
            <a:r>
              <a:rPr lang="en-US" dirty="0"/>
              <a:t>Finds projection that best separates the classes from each other</a:t>
            </a:r>
          </a:p>
          <a:p>
            <a:pPr lvl="1"/>
            <a:r>
              <a:rPr lang="en-US" dirty="0"/>
              <a:t>Assumes normally-distributed data</a:t>
            </a:r>
          </a:p>
          <a:p>
            <a:pPr lvl="1"/>
            <a:endParaRPr lang="en-US" dirty="0"/>
          </a:p>
        </p:txBody>
      </p:sp>
      <p:pic>
        <p:nvPicPr>
          <p:cNvPr id="1026" name="Picture 2">
            <a:extLst>
              <a:ext uri="{FF2B5EF4-FFF2-40B4-BE49-F238E27FC236}">
                <a16:creationId xmlns:a16="http://schemas.microsoft.com/office/drawing/2014/main" id="{B7C78461-AB67-0B89-9C05-4CA9BA6BCDE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27812" y="2133600"/>
            <a:ext cx="4732051"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01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C70A-94FB-39C3-4AA2-22FD1C9175ED}"/>
              </a:ext>
            </a:extLst>
          </p:cNvPr>
          <p:cNvSpPr>
            <a:spLocks noGrp="1"/>
          </p:cNvSpPr>
          <p:nvPr>
            <p:ph type="title"/>
          </p:nvPr>
        </p:nvSpPr>
        <p:spPr/>
        <p:txBody>
          <a:bodyPr/>
          <a:lstStyle/>
          <a:p>
            <a:r>
              <a:rPr lang="en-US" dirty="0"/>
              <a:t>Methods of Dimensionality Reduction</a:t>
            </a:r>
          </a:p>
        </p:txBody>
      </p:sp>
      <p:sp>
        <p:nvSpPr>
          <p:cNvPr id="3" name="Content Placeholder 2">
            <a:extLst>
              <a:ext uri="{FF2B5EF4-FFF2-40B4-BE49-F238E27FC236}">
                <a16:creationId xmlns:a16="http://schemas.microsoft.com/office/drawing/2014/main" id="{A1AE952D-DE10-1284-AB78-24682CDAB3A2}"/>
              </a:ext>
            </a:extLst>
          </p:cNvPr>
          <p:cNvSpPr>
            <a:spLocks noGrp="1"/>
          </p:cNvSpPr>
          <p:nvPr>
            <p:ph sz="half" idx="1"/>
          </p:nvPr>
        </p:nvSpPr>
        <p:spPr/>
        <p:txBody>
          <a:bodyPr>
            <a:normAutofit fontScale="92500" lnSpcReduction="20000"/>
          </a:bodyPr>
          <a:lstStyle/>
          <a:p>
            <a:r>
              <a:rPr lang="en-US" b="1" dirty="0"/>
              <a:t>T-distributed stochastic neighbor embedding (t-SNE)</a:t>
            </a:r>
          </a:p>
          <a:p>
            <a:pPr lvl="1"/>
            <a:r>
              <a:rPr lang="en-US" dirty="0"/>
              <a:t>Way to condense high-dimensional data into two or three dimensions</a:t>
            </a:r>
          </a:p>
          <a:p>
            <a:pPr lvl="1"/>
            <a:r>
              <a:rPr lang="en-US" dirty="0"/>
              <a:t>Good way to display clustering, even if it’s not a clustering algorithm per se</a:t>
            </a:r>
          </a:p>
          <a:p>
            <a:pPr lvl="1"/>
            <a:endParaRPr lang="en-US" dirty="0"/>
          </a:p>
          <a:p>
            <a:r>
              <a:rPr lang="en-US" b="1" dirty="0"/>
              <a:t>Feature Selection</a:t>
            </a:r>
          </a:p>
          <a:p>
            <a:pPr lvl="1"/>
            <a:r>
              <a:rPr lang="en-US" dirty="0"/>
              <a:t>Selecting a subset of features to be included rather than including the whole set.</a:t>
            </a:r>
          </a:p>
          <a:p>
            <a:pPr lvl="1"/>
            <a:r>
              <a:rPr lang="en-US" dirty="0"/>
              <a:t>Filter methods, wrapper methods, embedded methods</a:t>
            </a:r>
          </a:p>
          <a:p>
            <a:endParaRPr lang="en-US" dirty="0"/>
          </a:p>
        </p:txBody>
      </p:sp>
      <p:pic>
        <p:nvPicPr>
          <p:cNvPr id="1026" name="Picture 2" descr="undefined">
            <a:extLst>
              <a:ext uri="{FF2B5EF4-FFF2-40B4-BE49-F238E27FC236}">
                <a16:creationId xmlns:a16="http://schemas.microsoft.com/office/drawing/2014/main" id="{D0A43C68-E2CA-CFA7-E181-40A81048270C}"/>
              </a:ext>
            </a:extLst>
          </p:cNvPr>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sharpenSoften amount="34000"/>
                    </a14:imgEffect>
                  </a14:imgLayer>
                </a14:imgProps>
              </a:ext>
              <a:ext uri="{28A0092B-C50C-407E-A947-70E740481C1C}">
                <a14:useLocalDpi xmlns:a14="http://schemas.microsoft.com/office/drawing/2010/main" val="0"/>
              </a:ext>
            </a:extLst>
          </a:blip>
          <a:srcRect/>
          <a:stretch>
            <a:fillRect/>
          </a:stretch>
        </p:blipFill>
        <p:spPr bwMode="auto">
          <a:xfrm>
            <a:off x="6728183" y="1706563"/>
            <a:ext cx="4623672" cy="446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36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74EE85-86B0-4432-248F-ABC6461166A3}"/>
              </a:ext>
            </a:extLst>
          </p:cNvPr>
          <p:cNvSpPr>
            <a:spLocks noGrp="1"/>
          </p:cNvSpPr>
          <p:nvPr>
            <p:ph type="title"/>
          </p:nvPr>
        </p:nvSpPr>
        <p:spPr>
          <a:xfrm>
            <a:off x="4469394" y="2923132"/>
            <a:ext cx="3250035" cy="1011736"/>
          </a:xfrm>
        </p:spPr>
        <p:txBody>
          <a:bodyPr>
            <a:normAutofit fontScale="90000"/>
          </a:bodyPr>
          <a:lstStyle/>
          <a:p>
            <a:pPr algn="ctr"/>
            <a:r>
              <a:rPr lang="en-US" dirty="0"/>
              <a:t>Thank You!</a:t>
            </a:r>
          </a:p>
        </p:txBody>
      </p:sp>
    </p:spTree>
    <p:extLst>
      <p:ext uri="{BB962C8B-B14F-4D97-AF65-F5344CB8AC3E}">
        <p14:creationId xmlns:p14="http://schemas.microsoft.com/office/powerpoint/2010/main" val="290769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7FB18-C5F1-76AF-444A-01C587C6FCC8}"/>
              </a:ext>
            </a:extLst>
          </p:cNvPr>
          <p:cNvSpPr>
            <a:spLocks noGrp="1"/>
          </p:cNvSpPr>
          <p:nvPr>
            <p:ph type="title"/>
          </p:nvPr>
        </p:nvSpPr>
        <p:spPr/>
        <p:txBody>
          <a:bodyPr/>
          <a:lstStyle/>
          <a:p>
            <a:r>
              <a:rPr lang="en-US" dirty="0"/>
              <a:t>Using individual brain regions on rs-fMRIs</a:t>
            </a:r>
          </a:p>
        </p:txBody>
      </p:sp>
      <p:sp>
        <p:nvSpPr>
          <p:cNvPr id="5" name="Text Placeholder 4">
            <a:extLst>
              <a:ext uri="{FF2B5EF4-FFF2-40B4-BE49-F238E27FC236}">
                <a16:creationId xmlns:a16="http://schemas.microsoft.com/office/drawing/2014/main" id="{1796DA74-03DF-5D8E-2681-9AF3A8550B39}"/>
              </a:ext>
            </a:extLst>
          </p:cNvPr>
          <p:cNvSpPr>
            <a:spLocks noGrp="1"/>
          </p:cNvSpPr>
          <p:nvPr>
            <p:ph type="body" idx="1"/>
          </p:nvPr>
        </p:nvSpPr>
        <p:spPr/>
        <p:txBody>
          <a:bodyPr/>
          <a:lstStyle/>
          <a:p>
            <a:r>
              <a:rPr lang="en-US" dirty="0"/>
              <a:t>Section 1</a:t>
            </a:r>
          </a:p>
        </p:txBody>
      </p:sp>
    </p:spTree>
    <p:extLst>
      <p:ext uri="{BB962C8B-B14F-4D97-AF65-F5344CB8AC3E}">
        <p14:creationId xmlns:p14="http://schemas.microsoft.com/office/powerpoint/2010/main" val="1468048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DB5F20-5313-629B-8EF2-84A1D1B1A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28575"/>
            <a:ext cx="975360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602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2B0E3D-F8A5-6E42-FACD-76C172929032}"/>
              </a:ext>
            </a:extLst>
          </p:cNvPr>
          <p:cNvSpPr>
            <a:spLocks noGrp="1"/>
          </p:cNvSpPr>
          <p:nvPr>
            <p:ph type="title"/>
          </p:nvPr>
        </p:nvSpPr>
        <p:spPr/>
        <p:txBody>
          <a:bodyPr/>
          <a:lstStyle/>
          <a:p>
            <a:r>
              <a:rPr lang="en-US" dirty="0"/>
              <a:t>What and why?</a:t>
            </a:r>
          </a:p>
        </p:txBody>
      </p:sp>
      <p:sp>
        <p:nvSpPr>
          <p:cNvPr id="6" name="Content Placeholder 5">
            <a:extLst>
              <a:ext uri="{FF2B5EF4-FFF2-40B4-BE49-F238E27FC236}">
                <a16:creationId xmlns:a16="http://schemas.microsoft.com/office/drawing/2014/main" id="{A7B97F0D-783E-1F15-1E29-734C1A4156D1}"/>
              </a:ext>
            </a:extLst>
          </p:cNvPr>
          <p:cNvSpPr>
            <a:spLocks noGrp="1"/>
          </p:cNvSpPr>
          <p:nvPr>
            <p:ph idx="1"/>
          </p:nvPr>
        </p:nvSpPr>
        <p:spPr/>
        <p:txBody>
          <a:bodyPr/>
          <a:lstStyle/>
          <a:p>
            <a:r>
              <a:rPr lang="en-US" b="0" i="0" dirty="0">
                <a:solidFill>
                  <a:srgbClr val="D1D5DB"/>
                </a:solidFill>
                <a:effectLst/>
                <a:latin typeface="Söhne"/>
              </a:rPr>
              <a:t>Autism spectrum disorder (ASD) is a neurological disorder</a:t>
            </a:r>
          </a:p>
          <a:p>
            <a:pPr lvl="1"/>
            <a:r>
              <a:rPr lang="en-US" b="0" i="0" dirty="0">
                <a:solidFill>
                  <a:srgbClr val="D1D5DB"/>
                </a:solidFill>
                <a:effectLst/>
                <a:latin typeface="Söhne"/>
              </a:rPr>
              <a:t>Characterized by lack of socia</a:t>
            </a:r>
            <a:r>
              <a:rPr lang="en-US" dirty="0">
                <a:solidFill>
                  <a:srgbClr val="D1D5DB"/>
                </a:solidFill>
                <a:latin typeface="Söhne"/>
              </a:rPr>
              <a:t>l ability or by repetitive behaviors/interests</a:t>
            </a:r>
            <a:endParaRPr lang="en-US" b="0" i="0" dirty="0">
              <a:solidFill>
                <a:srgbClr val="D1D5DB"/>
              </a:solidFill>
              <a:effectLst/>
              <a:latin typeface="Söhne"/>
            </a:endParaRPr>
          </a:p>
          <a:p>
            <a:pPr lvl="1"/>
            <a:r>
              <a:rPr lang="en-US" b="1" dirty="0">
                <a:solidFill>
                  <a:srgbClr val="D1D5DB"/>
                </a:solidFill>
                <a:latin typeface="Söhne"/>
              </a:rPr>
              <a:t>Usually </a:t>
            </a:r>
            <a:r>
              <a:rPr lang="en-US" dirty="0">
                <a:solidFill>
                  <a:srgbClr val="D1D5DB"/>
                </a:solidFill>
                <a:latin typeface="Söhne"/>
              </a:rPr>
              <a:t>f</a:t>
            </a:r>
            <a:r>
              <a:rPr lang="en-US" b="0" i="0" dirty="0">
                <a:solidFill>
                  <a:srgbClr val="D1D5DB"/>
                </a:solidFill>
                <a:effectLst/>
                <a:latin typeface="Söhne"/>
              </a:rPr>
              <a:t>irst detected between 18 and 36 months of age, but not always the case</a:t>
            </a:r>
          </a:p>
          <a:p>
            <a:r>
              <a:rPr lang="en-US" dirty="0">
                <a:solidFill>
                  <a:srgbClr val="D1D5DB"/>
                </a:solidFill>
                <a:latin typeface="Söhne"/>
              </a:rPr>
              <a:t>Early intervention and proper therapies may help</a:t>
            </a:r>
          </a:p>
          <a:p>
            <a:pPr lvl="1"/>
            <a:r>
              <a:rPr lang="en-US" b="0" i="0" dirty="0">
                <a:solidFill>
                  <a:srgbClr val="D1D5DB"/>
                </a:solidFill>
                <a:effectLst/>
                <a:latin typeface="Söhne"/>
              </a:rPr>
              <a:t>Important </a:t>
            </a:r>
            <a:r>
              <a:rPr lang="en-US" dirty="0">
                <a:solidFill>
                  <a:srgbClr val="D1D5DB"/>
                </a:solidFill>
                <a:latin typeface="Söhne"/>
              </a:rPr>
              <a:t>for people of any age to be diagnosed</a:t>
            </a:r>
          </a:p>
          <a:p>
            <a:r>
              <a:rPr lang="en-US" b="0" i="0" dirty="0">
                <a:solidFill>
                  <a:srgbClr val="D1D5DB"/>
                </a:solidFill>
                <a:effectLst/>
                <a:latin typeface="Söhne"/>
              </a:rPr>
              <a:t>Physical difference in brain structure, especially in the amygdala</a:t>
            </a:r>
          </a:p>
        </p:txBody>
      </p:sp>
    </p:spTree>
    <p:extLst>
      <p:ext uri="{BB962C8B-B14F-4D97-AF65-F5344CB8AC3E}">
        <p14:creationId xmlns:p14="http://schemas.microsoft.com/office/powerpoint/2010/main" val="102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8BDF010A-A5FD-458F-65D4-638F7795F958}"/>
              </a:ext>
            </a:extLst>
          </p:cNvPr>
          <p:cNvGraphicFramePr>
            <a:graphicFrameLocks noChangeAspect="1"/>
          </p:cNvGraphicFramePr>
          <p:nvPr>
            <p:extLst>
              <p:ext uri="{D42A27DB-BD31-4B8C-83A1-F6EECF244321}">
                <p14:modId xmlns:p14="http://schemas.microsoft.com/office/powerpoint/2010/main" val="2679652348"/>
              </p:ext>
            </p:extLst>
          </p:nvPr>
        </p:nvGraphicFramePr>
        <p:xfrm>
          <a:off x="1523206" y="689"/>
          <a:ext cx="9142412" cy="6857311"/>
        </p:xfrm>
        <a:graphic>
          <a:graphicData uri="http://schemas.openxmlformats.org/presentationml/2006/ole">
            <mc:AlternateContent xmlns:mc="http://schemas.openxmlformats.org/markup-compatibility/2006">
              <mc:Choice xmlns:v="urn:schemas-microsoft-com:vml" Requires="v">
                <p:oleObj name="Acrobat Document" r:id="rId3" imgW="32918400" imgH="24688800" progId="Acrobat.Document.DC">
                  <p:embed/>
                </p:oleObj>
              </mc:Choice>
              <mc:Fallback>
                <p:oleObj name="Acrobat Document" r:id="rId3" imgW="32918400" imgH="24688800" progId="Acrobat.Document.DC">
                  <p:embed/>
                  <p:pic>
                    <p:nvPicPr>
                      <p:cNvPr id="4" name="Object 3">
                        <a:extLst>
                          <a:ext uri="{FF2B5EF4-FFF2-40B4-BE49-F238E27FC236}">
                            <a16:creationId xmlns:a16="http://schemas.microsoft.com/office/drawing/2014/main" id="{8BDF010A-A5FD-458F-65D4-638F7795F958}"/>
                          </a:ext>
                        </a:extLst>
                      </p:cNvPr>
                      <p:cNvPicPr/>
                      <p:nvPr/>
                    </p:nvPicPr>
                    <p:blipFill>
                      <a:blip r:embed="rId4"/>
                      <a:stretch>
                        <a:fillRect/>
                      </a:stretch>
                    </p:blipFill>
                    <p:spPr>
                      <a:xfrm>
                        <a:off x="1523206" y="689"/>
                        <a:ext cx="9142412" cy="6857311"/>
                      </a:xfrm>
                      <a:prstGeom prst="rect">
                        <a:avLst/>
                      </a:prstGeom>
                    </p:spPr>
                  </p:pic>
                </p:oleObj>
              </mc:Fallback>
            </mc:AlternateContent>
          </a:graphicData>
        </a:graphic>
      </p:graphicFrame>
    </p:spTree>
    <p:extLst>
      <p:ext uri="{BB962C8B-B14F-4D97-AF65-F5344CB8AC3E}">
        <p14:creationId xmlns:p14="http://schemas.microsoft.com/office/powerpoint/2010/main" val="3705938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EA3919-C21F-600D-F6FD-B4A5A188BEA9}"/>
              </a:ext>
            </a:extLst>
          </p:cNvPr>
          <p:cNvSpPr>
            <a:spLocks noGrp="1"/>
          </p:cNvSpPr>
          <p:nvPr>
            <p:ph type="title"/>
          </p:nvPr>
        </p:nvSpPr>
        <p:spPr/>
        <p:txBody>
          <a:bodyPr/>
          <a:lstStyle/>
          <a:p>
            <a:r>
              <a:rPr lang="en-US" dirty="0"/>
              <a:t>DATA 3421 Project:</a:t>
            </a:r>
            <a:br>
              <a:rPr lang="en-US" dirty="0"/>
            </a:br>
            <a:r>
              <a:rPr lang="en-US" dirty="0"/>
              <a:t>Analyzing Phenotypic Data</a:t>
            </a:r>
          </a:p>
        </p:txBody>
      </p:sp>
      <p:sp>
        <p:nvSpPr>
          <p:cNvPr id="5" name="Text Placeholder 4">
            <a:extLst>
              <a:ext uri="{FF2B5EF4-FFF2-40B4-BE49-F238E27FC236}">
                <a16:creationId xmlns:a16="http://schemas.microsoft.com/office/drawing/2014/main" id="{A227392D-39F5-6F38-0C4F-40D2FDFF563F}"/>
              </a:ext>
            </a:extLst>
          </p:cNvPr>
          <p:cNvSpPr>
            <a:spLocks noGrp="1"/>
          </p:cNvSpPr>
          <p:nvPr>
            <p:ph type="body" idx="1"/>
          </p:nvPr>
        </p:nvSpPr>
        <p:spPr/>
        <p:txBody>
          <a:bodyPr/>
          <a:lstStyle/>
          <a:p>
            <a:r>
              <a:rPr lang="en-US" dirty="0"/>
              <a:t>Section 2</a:t>
            </a:r>
          </a:p>
        </p:txBody>
      </p:sp>
    </p:spTree>
    <p:extLst>
      <p:ext uri="{BB962C8B-B14F-4D97-AF65-F5344CB8AC3E}">
        <p14:creationId xmlns:p14="http://schemas.microsoft.com/office/powerpoint/2010/main" val="279481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0BEA-26EE-9549-BB30-36DCD89BFA23}"/>
              </a:ext>
            </a:extLst>
          </p:cNvPr>
          <p:cNvSpPr>
            <a:spLocks noGrp="1"/>
          </p:cNvSpPr>
          <p:nvPr>
            <p:ph type="title"/>
          </p:nvPr>
        </p:nvSpPr>
        <p:spPr/>
        <p:txBody>
          <a:bodyPr/>
          <a:lstStyle/>
          <a:p>
            <a:r>
              <a:rPr lang="en-US" dirty="0"/>
              <a:t>Exploratory Data Analysis</a:t>
            </a:r>
          </a:p>
        </p:txBody>
      </p:sp>
      <p:pic>
        <p:nvPicPr>
          <p:cNvPr id="5" name="Picture 2">
            <a:extLst>
              <a:ext uri="{FF2B5EF4-FFF2-40B4-BE49-F238E27FC236}">
                <a16:creationId xmlns:a16="http://schemas.microsoft.com/office/drawing/2014/main" id="{6C2F0B0A-EA41-6053-4D5F-97EBC708ABF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34657" y="1950557"/>
            <a:ext cx="5047498" cy="39776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47882BB-A45C-8755-07FE-1E83EBCB27C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500813" y="1966962"/>
            <a:ext cx="5078412" cy="394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9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AAE8A6F-0989-0D96-7DF2-07643A68601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80975" y="268885"/>
            <a:ext cx="4009968" cy="31601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221083E-0F51-D794-5ADC-16DE28AD2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623" y="3651739"/>
            <a:ext cx="3727429" cy="29373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EEC9035-0709-A615-F984-18EFB48AC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6921" y="268885"/>
            <a:ext cx="4060929" cy="316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21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5EB43B1-E8C3-6BC0-74C7-A56B36FE1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2" y="144580"/>
            <a:ext cx="6553200" cy="656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8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551</TotalTime>
  <Words>1778</Words>
  <Application>Microsoft Office PowerPoint</Application>
  <PresentationFormat>Custom</PresentationFormat>
  <Paragraphs>123</Paragraphs>
  <Slides>17</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Comic Sans MS</vt:lpstr>
      <vt:lpstr>Roboto</vt:lpstr>
      <vt:lpstr>Söhne</vt:lpstr>
      <vt:lpstr>Tech 16x9</vt:lpstr>
      <vt:lpstr>Acrobat Document</vt:lpstr>
      <vt:lpstr>Diagnosing Autism using Machine Learning</vt:lpstr>
      <vt:lpstr>Using individual brain regions on rs-fMRIs</vt:lpstr>
      <vt:lpstr>PowerPoint Presentation</vt:lpstr>
      <vt:lpstr>What and why?</vt:lpstr>
      <vt:lpstr>PowerPoint Presentation</vt:lpstr>
      <vt:lpstr>DATA 3421 Project: Analyzing Phenotypic Data</vt:lpstr>
      <vt:lpstr>Exploratory Data Analysis</vt:lpstr>
      <vt:lpstr>PowerPoint Presentation</vt:lpstr>
      <vt:lpstr>PowerPoint Presentation</vt:lpstr>
      <vt:lpstr>Data Preprocessing</vt:lpstr>
      <vt:lpstr>Results</vt:lpstr>
      <vt:lpstr>Graphs</vt:lpstr>
      <vt:lpstr>Dimensionality Reduction</vt:lpstr>
      <vt:lpstr>What is dimensionality reduction?</vt:lpstr>
      <vt:lpstr>Methods of Dimensionality Reduction</vt:lpstr>
      <vt:lpstr>Methods of Dimensionality Reduction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Autism using Machine Learning</dc:title>
  <dc:creator>Bard, Jason</dc:creator>
  <cp:lastModifiedBy>Bard, Jason</cp:lastModifiedBy>
  <cp:revision>2</cp:revision>
  <dcterms:created xsi:type="dcterms:W3CDTF">2023-04-24T18:45:15Z</dcterms:created>
  <dcterms:modified xsi:type="dcterms:W3CDTF">2023-04-28T14:25:06Z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