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9" d="100"/>
          <a:sy n="89" d="100"/>
        </p:scale>
        <p:origin x="46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oarpenguin/perl-scripts/blob/master/synflood.p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DDoS</a:t>
            </a:r>
            <a:r>
              <a:rPr lang="en-US" dirty="0" smtClean="0"/>
              <a:t> attack</a:t>
            </a:r>
            <a:endParaRPr lang="fa-IR" dirty="0"/>
          </a:p>
        </p:txBody>
      </p:sp>
      <p:sp>
        <p:nvSpPr>
          <p:cNvPr id="3" name="Subtitle 2"/>
          <p:cNvSpPr>
            <a:spLocks noGrp="1"/>
          </p:cNvSpPr>
          <p:nvPr>
            <p:ph type="subTitle" idx="1"/>
          </p:nvPr>
        </p:nvSpPr>
        <p:spPr/>
        <p:txBody>
          <a:bodyPr/>
          <a:lstStyle/>
          <a:p>
            <a:r>
              <a:rPr lang="en-US" dirty="0" smtClean="0"/>
              <a:t>Masoud Erfani</a:t>
            </a:r>
            <a:endParaRPr lang="fa-IR" dirty="0"/>
          </a:p>
        </p:txBody>
      </p:sp>
    </p:spTree>
    <p:extLst>
      <p:ext uri="{BB962C8B-B14F-4D97-AF65-F5344CB8AC3E}">
        <p14:creationId xmlns:p14="http://schemas.microsoft.com/office/powerpoint/2010/main" val="1266731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dirty="0"/>
          </a:p>
        </p:txBody>
      </p:sp>
      <p:sp>
        <p:nvSpPr>
          <p:cNvPr id="3" name="Content Placeholder 2"/>
          <p:cNvSpPr>
            <a:spLocks noGrp="1"/>
          </p:cNvSpPr>
          <p:nvPr>
            <p:ph idx="1"/>
          </p:nvPr>
        </p:nvSpPr>
        <p:spPr/>
        <p:txBody>
          <a:bodyPr/>
          <a:lstStyle/>
          <a:p>
            <a:pPr marL="0" indent="0" algn="l">
              <a:buNone/>
            </a:pPr>
            <a:r>
              <a:rPr lang="en-US" dirty="0" smtClean="0"/>
              <a:t>1 – Introduction</a:t>
            </a:r>
          </a:p>
          <a:p>
            <a:pPr marL="0" indent="0" algn="l">
              <a:buNone/>
            </a:pPr>
            <a:r>
              <a:rPr lang="en-US" dirty="0" smtClean="0"/>
              <a:t>2 – Related work</a:t>
            </a:r>
          </a:p>
          <a:p>
            <a:pPr marL="0" indent="0" algn="l">
              <a:buNone/>
            </a:pPr>
            <a:r>
              <a:rPr lang="en-US" dirty="0" smtClean="0"/>
              <a:t>3 – Findings</a:t>
            </a:r>
          </a:p>
          <a:p>
            <a:pPr marL="0" indent="0" algn="l">
              <a:buNone/>
            </a:pPr>
            <a:r>
              <a:rPr lang="en-US" dirty="0" smtClean="0"/>
              <a:t>4 – result</a:t>
            </a:r>
          </a:p>
          <a:p>
            <a:pPr marL="0" indent="0" algn="l">
              <a:buNone/>
            </a:pPr>
            <a:r>
              <a:rPr lang="en-US" dirty="0" smtClean="0"/>
              <a:t>5 – Conclusion</a:t>
            </a:r>
          </a:p>
          <a:p>
            <a:pPr marL="0" indent="0" algn="l">
              <a:buNone/>
            </a:pPr>
            <a:endParaRPr lang="fa-IR" dirty="0"/>
          </a:p>
        </p:txBody>
      </p:sp>
    </p:spTree>
    <p:extLst>
      <p:ext uri="{BB962C8B-B14F-4D97-AF65-F5344CB8AC3E}">
        <p14:creationId xmlns:p14="http://schemas.microsoft.com/office/powerpoint/2010/main" val="2405887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fa-IR" dirty="0"/>
          </a:p>
        </p:txBody>
      </p:sp>
      <p:sp>
        <p:nvSpPr>
          <p:cNvPr id="3" name="Content Placeholder 2"/>
          <p:cNvSpPr>
            <a:spLocks noGrp="1"/>
          </p:cNvSpPr>
          <p:nvPr>
            <p:ph idx="1"/>
          </p:nvPr>
        </p:nvSpPr>
        <p:spPr/>
        <p:txBody>
          <a:bodyPr/>
          <a:lstStyle/>
          <a:p>
            <a:pPr marL="0" indent="0" algn="l">
              <a:buNone/>
            </a:pPr>
            <a:r>
              <a:rPr lang="en-US" b="1" dirty="0" err="1"/>
              <a:t>DDoS</a:t>
            </a:r>
            <a:r>
              <a:rPr lang="en-US" dirty="0"/>
              <a:t> is short for Distributed Denial of Service. </a:t>
            </a:r>
            <a:r>
              <a:rPr lang="en-US" b="1" dirty="0" err="1"/>
              <a:t>DDoS</a:t>
            </a:r>
            <a:r>
              <a:rPr lang="en-US" dirty="0"/>
              <a:t> is a type of DOS attack where multiple compromised systems, which are often infected with a Trojan, are used to target a single system causing a Denial of Service (</a:t>
            </a:r>
            <a:r>
              <a:rPr lang="en-US" dirty="0" err="1"/>
              <a:t>DoS</a:t>
            </a:r>
            <a:r>
              <a:rPr lang="en-US" dirty="0"/>
              <a:t>) </a:t>
            </a:r>
            <a:r>
              <a:rPr lang="en-US" dirty="0" smtClean="0"/>
              <a:t>attack</a:t>
            </a:r>
            <a:r>
              <a:rPr lang="en-US" b="1" dirty="0" smtClean="0"/>
              <a:t>.</a:t>
            </a:r>
            <a:endParaRPr lang="fa-IR" b="1" dirty="0" smtClean="0"/>
          </a:p>
          <a:p>
            <a:pPr marL="0" indent="0" algn="l">
              <a:buNone/>
            </a:pPr>
            <a:endParaRPr lang="fa-IR" b="1" dirty="0"/>
          </a:p>
          <a:p>
            <a:pPr marL="0" indent="0" algn="l">
              <a:buNone/>
            </a:pPr>
            <a:r>
              <a:rPr lang="en-US" b="1" dirty="0" err="1"/>
              <a:t>DDoS</a:t>
            </a:r>
            <a:r>
              <a:rPr lang="en-US" dirty="0"/>
              <a:t> attacks are costing enterprises anywhere between $50,000 to $2.3 million per </a:t>
            </a:r>
            <a:r>
              <a:rPr lang="en-US" dirty="0" smtClean="0"/>
              <a:t>year.</a:t>
            </a:r>
          </a:p>
          <a:p>
            <a:pPr marL="0" indent="0" algn="l">
              <a:buNone/>
            </a:pPr>
            <a:endParaRPr lang="en-US" b="1" dirty="0"/>
          </a:p>
          <a:p>
            <a:pPr marL="0" indent="0" algn="l">
              <a:buNone/>
            </a:pPr>
            <a:r>
              <a:rPr lang="en-US" dirty="0" smtClean="0"/>
              <a:t>Making</a:t>
            </a:r>
            <a:r>
              <a:rPr lang="en-US" b="1" dirty="0" smtClean="0"/>
              <a:t> </a:t>
            </a:r>
            <a:r>
              <a:rPr lang="en-US" b="1" dirty="0" err="1" smtClean="0"/>
              <a:t>DDoS</a:t>
            </a:r>
            <a:r>
              <a:rPr lang="en-US" b="1" dirty="0" smtClean="0"/>
              <a:t> detection </a:t>
            </a:r>
            <a:r>
              <a:rPr lang="en-US" dirty="0" smtClean="0"/>
              <a:t>important</a:t>
            </a:r>
            <a:r>
              <a:rPr lang="en-US" b="1" dirty="0" smtClean="0"/>
              <a:t>!</a:t>
            </a:r>
          </a:p>
          <a:p>
            <a:pPr algn="l"/>
            <a:endParaRPr lang="en-US" b="1" dirty="0"/>
          </a:p>
          <a:p>
            <a:pPr algn="l"/>
            <a:endParaRPr lang="fa-IR" dirty="0"/>
          </a:p>
        </p:txBody>
      </p:sp>
    </p:spTree>
    <p:extLst>
      <p:ext uri="{BB962C8B-B14F-4D97-AF65-F5344CB8AC3E}">
        <p14:creationId xmlns:p14="http://schemas.microsoft.com/office/powerpoint/2010/main" val="809833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fa-IR" dirty="0"/>
          </a:p>
        </p:txBody>
      </p:sp>
      <p:sp>
        <p:nvSpPr>
          <p:cNvPr id="3" name="Content Placeholder 2"/>
          <p:cNvSpPr>
            <a:spLocks noGrp="1"/>
          </p:cNvSpPr>
          <p:nvPr>
            <p:ph idx="1"/>
          </p:nvPr>
        </p:nvSpPr>
        <p:spPr/>
        <p:txBody>
          <a:bodyPr/>
          <a:lstStyle/>
          <a:p>
            <a:pPr marL="0" indent="0" algn="l">
              <a:buNone/>
            </a:pPr>
            <a:r>
              <a:rPr lang="en-US" dirty="0" smtClean="0"/>
              <a:t>Papers focused on extracting flow features from network traffic.</a:t>
            </a:r>
          </a:p>
          <a:p>
            <a:pPr marL="0" indent="0" algn="l">
              <a:buNone/>
            </a:pPr>
            <a:r>
              <a:rPr lang="en-US" dirty="0" smtClean="0"/>
              <a:t>Such as </a:t>
            </a:r>
            <a:r>
              <a:rPr lang="en-US" b="1" dirty="0"/>
              <a:t>Developing Realistic Distributed Denial of Service (</a:t>
            </a:r>
            <a:r>
              <a:rPr lang="en-US" b="1" dirty="0" err="1"/>
              <a:t>DDoS</a:t>
            </a:r>
            <a:r>
              <a:rPr lang="en-US" b="1" dirty="0"/>
              <a:t>) Attack Dataset and </a:t>
            </a:r>
            <a:r>
              <a:rPr lang="en-US" b="1" dirty="0" smtClean="0"/>
              <a:t>Taxonomy </a:t>
            </a:r>
            <a:r>
              <a:rPr lang="en-US" dirty="0" smtClean="0"/>
              <a:t>paper providing with best features for detection.</a:t>
            </a:r>
          </a:p>
          <a:p>
            <a:pPr marL="0" indent="0" algn="l">
              <a:buNone/>
            </a:pPr>
            <a:endParaRPr lang="en-US" b="1" dirty="0"/>
          </a:p>
          <a:p>
            <a:pPr marL="0" indent="0" algn="l">
              <a:buNone/>
            </a:pPr>
            <a:r>
              <a:rPr lang="en-US" dirty="0" smtClean="0"/>
              <a:t>Different papers then requested applying new machine learning algorithms to predict based on these features.</a:t>
            </a:r>
          </a:p>
          <a:p>
            <a:pPr marL="0" indent="0" algn="l">
              <a:buNone/>
            </a:pPr>
            <a:r>
              <a:rPr lang="en-US" dirty="0"/>
              <a:t>Such as </a:t>
            </a:r>
            <a:r>
              <a:rPr lang="en-US" b="1" dirty="0"/>
              <a:t>Network Traffic Behavioral Analytics for Detection of </a:t>
            </a:r>
            <a:r>
              <a:rPr lang="en-US" b="1" dirty="0" err="1"/>
              <a:t>DDoS</a:t>
            </a:r>
            <a:r>
              <a:rPr lang="en-US" b="1" dirty="0"/>
              <a:t> </a:t>
            </a:r>
            <a:r>
              <a:rPr lang="en-US" b="1" dirty="0" smtClean="0"/>
              <a:t>Attacks.</a:t>
            </a:r>
            <a:endParaRPr lang="en-US" b="1" dirty="0"/>
          </a:p>
          <a:p>
            <a:pPr marL="0" indent="0" algn="l">
              <a:buNone/>
            </a:pPr>
            <a:endParaRPr lang="fa-IR" dirty="0"/>
          </a:p>
        </p:txBody>
      </p:sp>
    </p:spTree>
    <p:extLst>
      <p:ext uri="{BB962C8B-B14F-4D97-AF65-F5344CB8AC3E}">
        <p14:creationId xmlns:p14="http://schemas.microsoft.com/office/powerpoint/2010/main" val="139872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fa-IR" dirty="0"/>
          </a:p>
        </p:txBody>
      </p:sp>
      <p:sp>
        <p:nvSpPr>
          <p:cNvPr id="3" name="Content Placeholder 2"/>
          <p:cNvSpPr>
            <a:spLocks noGrp="1"/>
          </p:cNvSpPr>
          <p:nvPr>
            <p:ph idx="1"/>
          </p:nvPr>
        </p:nvSpPr>
        <p:spPr/>
        <p:txBody>
          <a:bodyPr>
            <a:normAutofit/>
          </a:bodyPr>
          <a:lstStyle/>
          <a:p>
            <a:pPr marL="0" indent="0" algn="l">
              <a:buNone/>
            </a:pPr>
            <a:r>
              <a:rPr lang="en-US" dirty="0" smtClean="0"/>
              <a:t>Based on papers these features were used for detection:</a:t>
            </a:r>
            <a:endParaRPr lang="fa-IR" dirty="0" smtClean="0"/>
          </a:p>
          <a:p>
            <a:pPr marL="0" indent="0" algn="l">
              <a:buNone/>
            </a:pPr>
            <a:endParaRPr lang="fa-IR" dirty="0" smtClean="0"/>
          </a:p>
          <a:p>
            <a:pPr marL="0" indent="0" algn="l">
              <a:buNone/>
            </a:pPr>
            <a:r>
              <a:rPr lang="en-US" dirty="0" smtClean="0"/>
              <a:t>Flow duration: </a:t>
            </a:r>
            <a:r>
              <a:rPr lang="en-US" dirty="0"/>
              <a:t>Flow duration is a session of packets between a source IP and port to a destination IP and port</a:t>
            </a:r>
            <a:r>
              <a:rPr lang="en-US" dirty="0" smtClean="0"/>
              <a:t> </a:t>
            </a:r>
          </a:p>
          <a:p>
            <a:pPr marL="0" indent="0" algn="l">
              <a:buNone/>
            </a:pPr>
            <a:endParaRPr lang="en-US" dirty="0" smtClean="0"/>
          </a:p>
          <a:p>
            <a:pPr marL="0" indent="0" algn="l">
              <a:buNone/>
            </a:pPr>
            <a:r>
              <a:rPr lang="en-US" dirty="0" smtClean="0"/>
              <a:t>Number </a:t>
            </a:r>
            <a:r>
              <a:rPr lang="en-US" dirty="0"/>
              <a:t>of packets in a forward </a:t>
            </a:r>
            <a:r>
              <a:rPr lang="en-US" dirty="0" smtClean="0"/>
              <a:t>direction:. </a:t>
            </a:r>
            <a:r>
              <a:rPr lang="en-US" dirty="0"/>
              <a:t>Also, the forward direction is when the packet moves from say A to B. </a:t>
            </a:r>
            <a:endParaRPr lang="en-US" dirty="0" smtClean="0"/>
          </a:p>
          <a:p>
            <a:pPr algn="l"/>
            <a:endParaRPr lang="fa-IR" dirty="0"/>
          </a:p>
        </p:txBody>
      </p:sp>
    </p:spTree>
    <p:extLst>
      <p:ext uri="{BB962C8B-B14F-4D97-AF65-F5344CB8AC3E}">
        <p14:creationId xmlns:p14="http://schemas.microsoft.com/office/powerpoint/2010/main" val="3437367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dirty="0"/>
          </a:p>
        </p:txBody>
      </p:sp>
      <p:sp>
        <p:nvSpPr>
          <p:cNvPr id="3" name="Content Placeholder 2"/>
          <p:cNvSpPr>
            <a:spLocks noGrp="1"/>
          </p:cNvSpPr>
          <p:nvPr>
            <p:ph idx="1"/>
          </p:nvPr>
        </p:nvSpPr>
        <p:spPr/>
        <p:txBody>
          <a:bodyPr/>
          <a:lstStyle/>
          <a:p>
            <a:pPr marL="0" indent="0" algn="l">
              <a:buNone/>
            </a:pPr>
            <a:r>
              <a:rPr lang="en-US" sz="1600" dirty="0"/>
              <a:t>These features were implemented by \cite{</a:t>
            </a:r>
            <a:r>
              <a:rPr lang="en-US" sz="1600" dirty="0" err="1"/>
              <a:t>lopez</a:t>
            </a:r>
            <a:r>
              <a:rPr lang="en-US" sz="1600" dirty="0"/>
              <a:t>} and they are considered as two important features for detection. </a:t>
            </a:r>
            <a:endParaRPr lang="en-US" sz="1600" dirty="0" smtClean="0"/>
          </a:p>
          <a:p>
            <a:pPr marL="0" indent="0" algn="l">
              <a:buNone/>
            </a:pPr>
            <a:r>
              <a:rPr lang="en-US" sz="1600" dirty="0" smtClean="0"/>
              <a:t>According </a:t>
            </a:r>
            <a:r>
              <a:rPr lang="en-US" sz="1600" dirty="0"/>
              <a:t>to \cite{8888419}, Flow Duration is a proper feature for detecting SYN </a:t>
            </a:r>
            <a:r>
              <a:rPr lang="en-US" sz="1600" dirty="0" err="1"/>
              <a:t>attack.Also</a:t>
            </a:r>
            <a:r>
              <a:rPr lang="en-US" sz="1600" dirty="0"/>
              <a:t>, the number of forwarding packets is one of the most important features for detecting </a:t>
            </a:r>
            <a:r>
              <a:rPr lang="en-US" sz="1600" dirty="0" err="1"/>
              <a:t>DrDoS</a:t>
            </a:r>
            <a:r>
              <a:rPr lang="en-US" sz="1600" dirty="0"/>
              <a:t>-MSSQL attack in which, attacker abuses the Microsoft SQL Server Resolution Protocol (MC-SQLR) and sends millions of packets to the victim</a:t>
            </a:r>
            <a:r>
              <a:rPr lang="en-US" sz="1600" dirty="0" smtClean="0"/>
              <a:t>.</a:t>
            </a:r>
          </a:p>
          <a:p>
            <a:pPr marL="0" indent="0" algn="l">
              <a:buNone/>
            </a:pPr>
            <a:r>
              <a:rPr lang="en-US" sz="1600" dirty="0" smtClean="0"/>
              <a:t> </a:t>
            </a:r>
            <a:r>
              <a:rPr lang="en-US" sz="1600" dirty="0" err="1" smtClean="0"/>
              <a:t>DDoS</a:t>
            </a:r>
            <a:r>
              <a:rPr lang="en-US" sz="1600" dirty="0" smtClean="0"/>
              <a:t> </a:t>
            </a:r>
            <a:r>
              <a:rPr lang="en-US" sz="1600" dirty="0"/>
              <a:t>attacks have clear behavior in sending packets to the victim. This behavior affects the arrival rate and so, it affects the mention features. So, they can be used for DDOS detection.</a:t>
            </a:r>
          </a:p>
          <a:p>
            <a:pPr marL="0" indent="0" algn="l">
              <a:buNone/>
            </a:pPr>
            <a:endParaRPr lang="fa-IR" dirty="0"/>
          </a:p>
        </p:txBody>
      </p:sp>
    </p:spTree>
    <p:extLst>
      <p:ext uri="{BB962C8B-B14F-4D97-AF65-F5344CB8AC3E}">
        <p14:creationId xmlns:p14="http://schemas.microsoft.com/office/powerpoint/2010/main" val="361606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r>
              <a:rPr lang="fa-IR" dirty="0" smtClean="0"/>
              <a:t/>
            </a:r>
            <a:br>
              <a:rPr lang="fa-IR" dirty="0" smtClean="0"/>
            </a:br>
            <a:r>
              <a:rPr lang="en-US" sz="1600" dirty="0" smtClean="0"/>
              <a:t>Running attack:</a:t>
            </a:r>
            <a:r>
              <a:rPr lang="fa-IR" sz="1600" dirty="0" smtClean="0"/>
              <a:t/>
            </a:r>
            <a:br>
              <a:rPr lang="fa-IR" sz="1600" dirty="0" smtClean="0"/>
            </a:br>
            <a:r>
              <a:rPr lang="en-US" sz="1600" dirty="0" smtClean="0"/>
              <a:t>based on this </a:t>
            </a:r>
            <a:r>
              <a:rPr lang="en-US" sz="1600" dirty="0" err="1" smtClean="0"/>
              <a:t>github</a:t>
            </a:r>
            <a:r>
              <a:rPr lang="en-US" sz="1600" dirty="0" smtClean="0"/>
              <a:t> source code:</a:t>
            </a:r>
            <a:br>
              <a:rPr lang="en-US" sz="1600" dirty="0" smtClean="0"/>
            </a:br>
            <a:r>
              <a:rPr lang="en-US" sz="1600" dirty="0">
                <a:hlinkClick r:id="rId2"/>
              </a:rPr>
              <a:t>https://github.com/soarpenguin/perl-scripts/blob/master/synflood.pl</a:t>
            </a:r>
            <a:endParaRPr lang="fa-IR" sz="16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89849" y="1992253"/>
            <a:ext cx="7449753" cy="4656096"/>
          </a:xfrm>
        </p:spPr>
      </p:pic>
    </p:spTree>
    <p:extLst>
      <p:ext uri="{BB962C8B-B14F-4D97-AF65-F5344CB8AC3E}">
        <p14:creationId xmlns:p14="http://schemas.microsoft.com/office/powerpoint/2010/main" val="324539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First row is our attack that is detected.</a:t>
            </a:r>
            <a:endParaRPr lang="fa-IR" sz="2400" dirty="0"/>
          </a:p>
        </p:txBody>
      </p:sp>
      <p:pic>
        <p:nvPicPr>
          <p:cNvPr id="5" name="Content Placeholder 4"/>
          <p:cNvPicPr>
            <a:picLocks noGrp="1" noChangeAspect="1"/>
          </p:cNvPicPr>
          <p:nvPr>
            <p:ph idx="1"/>
          </p:nvPr>
        </p:nvPicPr>
        <p:blipFill>
          <a:blip r:embed="rId2"/>
          <a:stretch>
            <a:fillRect/>
          </a:stretch>
        </p:blipFill>
        <p:spPr>
          <a:xfrm>
            <a:off x="874897" y="2059347"/>
            <a:ext cx="8947150" cy="3906299"/>
          </a:xfrm>
          <a:prstGeom prst="rect">
            <a:avLst/>
          </a:prstGeom>
        </p:spPr>
      </p:pic>
    </p:spTree>
    <p:extLst>
      <p:ext uri="{BB962C8B-B14F-4D97-AF65-F5344CB8AC3E}">
        <p14:creationId xmlns:p14="http://schemas.microsoft.com/office/powerpoint/2010/main" val="2097991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r>
              <a:rPr lang="en-US" dirty="0"/>
              <a:t/>
            </a:r>
            <a:br>
              <a:rPr lang="en-US" dirty="0"/>
            </a:br>
            <a:endParaRPr lang="fa-IR" dirty="0"/>
          </a:p>
        </p:txBody>
      </p:sp>
      <p:sp>
        <p:nvSpPr>
          <p:cNvPr id="3" name="Content Placeholder 2"/>
          <p:cNvSpPr>
            <a:spLocks noGrp="1"/>
          </p:cNvSpPr>
          <p:nvPr>
            <p:ph idx="1"/>
          </p:nvPr>
        </p:nvSpPr>
        <p:spPr/>
        <p:txBody>
          <a:bodyPr/>
          <a:lstStyle/>
          <a:p>
            <a:pPr marL="0" indent="0" algn="l">
              <a:buNone/>
            </a:pPr>
            <a:r>
              <a:rPr lang="en-US" dirty="0" smtClean="0"/>
              <a:t>Flow based features were used for </a:t>
            </a:r>
            <a:r>
              <a:rPr lang="en-US" dirty="0" err="1" smtClean="0"/>
              <a:t>DDoS</a:t>
            </a:r>
            <a:r>
              <a:rPr lang="en-US" dirty="0" smtClean="0"/>
              <a:t> detection.</a:t>
            </a:r>
          </a:p>
          <a:p>
            <a:pPr marL="0" indent="0" algn="l">
              <a:buNone/>
            </a:pPr>
            <a:endParaRPr lang="en-US" dirty="0"/>
          </a:p>
          <a:p>
            <a:pPr marL="0" indent="0" algn="l">
              <a:buNone/>
            </a:pPr>
            <a:r>
              <a:rPr lang="en-US" dirty="0" smtClean="0"/>
              <a:t>1- Flow Duration</a:t>
            </a:r>
          </a:p>
          <a:p>
            <a:pPr marL="0" indent="0" algn="l">
              <a:buNone/>
            </a:pPr>
            <a:r>
              <a:rPr lang="en-US" dirty="0" smtClean="0"/>
              <a:t>2 – Number of packets in forward direction</a:t>
            </a:r>
          </a:p>
          <a:p>
            <a:pPr marL="0" indent="0" algn="l">
              <a:buNone/>
            </a:pPr>
            <a:endParaRPr lang="fa-IR" dirty="0"/>
          </a:p>
        </p:txBody>
      </p:sp>
    </p:spTree>
    <p:extLst>
      <p:ext uri="{BB962C8B-B14F-4D97-AF65-F5344CB8AC3E}">
        <p14:creationId xmlns:p14="http://schemas.microsoft.com/office/powerpoint/2010/main" val="71491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TotalTime>
  <Words>290</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Ion</vt:lpstr>
      <vt:lpstr>DDoS attack</vt:lpstr>
      <vt:lpstr>PowerPoint Presentation</vt:lpstr>
      <vt:lpstr>Introduction:</vt:lpstr>
      <vt:lpstr>Related work:</vt:lpstr>
      <vt:lpstr>Findings:</vt:lpstr>
      <vt:lpstr>PowerPoint Presentation</vt:lpstr>
      <vt:lpstr>Results: Running attack: based on this github source code: https://github.com/soarpenguin/perl-scripts/blob/master/synflood.pl</vt:lpstr>
      <vt:lpstr>First row is our attack that is detected.</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dc:title>
  <dc:creator>masoud erfani</dc:creator>
  <cp:lastModifiedBy>masoud erfani</cp:lastModifiedBy>
  <cp:revision>11</cp:revision>
  <dcterms:created xsi:type="dcterms:W3CDTF">2019-12-01T04:02:35Z</dcterms:created>
  <dcterms:modified xsi:type="dcterms:W3CDTF">2019-12-01T04:35:00Z</dcterms:modified>
</cp:coreProperties>
</file>