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90898-EE4B-8C00-610B-D5146B681520}" v="11" dt="2021-10-11T10:51:50.275"/>
    <p1510:client id="{C5CD8728-312E-74BE-D1D7-3CF6B58CE163}" v="114" dt="2021-10-18T13:37:36.845"/>
    <p1510:client id="{E13C5C80-343C-4023-AF80-106A2235C2C8}" v="490" dt="2021-10-11T11:18:14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oltze Jørgensen" userId="S::dani64h6@stud.kea.dk::1fe00a02-b76c-49d5-9d51-8b1944e6ab9e" providerId="AD" clId="Web-{5F790898-EE4B-8C00-610B-D5146B681520}"/>
    <pc:docChg chg="addSld delSld modSld">
      <pc:chgData name="Daniel Koltze Jørgensen" userId="S::dani64h6@stud.kea.dk::1fe00a02-b76c-49d5-9d51-8b1944e6ab9e" providerId="AD" clId="Web-{5F790898-EE4B-8C00-610B-D5146B681520}" dt="2021-10-11T10:51:50.275" v="10"/>
      <pc:docMkLst>
        <pc:docMk/>
      </pc:docMkLst>
      <pc:sldChg chg="modSp">
        <pc:chgData name="Daniel Koltze Jørgensen" userId="S::dani64h6@stud.kea.dk::1fe00a02-b76c-49d5-9d51-8b1944e6ab9e" providerId="AD" clId="Web-{5F790898-EE4B-8C00-610B-D5146B681520}" dt="2021-10-11T09:15:58.599" v="6" actId="20577"/>
        <pc:sldMkLst>
          <pc:docMk/>
          <pc:sldMk cId="3962469866" sldId="257"/>
        </pc:sldMkLst>
        <pc:spChg chg="mod">
          <ac:chgData name="Daniel Koltze Jørgensen" userId="S::dani64h6@stud.kea.dk::1fe00a02-b76c-49d5-9d51-8b1944e6ab9e" providerId="AD" clId="Web-{5F790898-EE4B-8C00-610B-D5146B681520}" dt="2021-10-11T09:15:58.599" v="6" actId="20577"/>
          <ac:spMkLst>
            <pc:docMk/>
            <pc:sldMk cId="3962469866" sldId="257"/>
            <ac:spMk id="3" creationId="{E610A30E-DFA1-4AB8-9360-923FCCEFD068}"/>
          </ac:spMkLst>
        </pc:spChg>
      </pc:sldChg>
      <pc:sldChg chg="new del">
        <pc:chgData name="Daniel Koltze Jørgensen" userId="S::dani64h6@stud.kea.dk::1fe00a02-b76c-49d5-9d51-8b1944e6ab9e" providerId="AD" clId="Web-{5F790898-EE4B-8C00-610B-D5146B681520}" dt="2021-10-11T09:16:13.208" v="8"/>
        <pc:sldMkLst>
          <pc:docMk/>
          <pc:sldMk cId="1653157063" sldId="258"/>
        </pc:sldMkLst>
      </pc:sldChg>
      <pc:sldChg chg="add del replId">
        <pc:chgData name="Daniel Koltze Jørgensen" userId="S::dani64h6@stud.kea.dk::1fe00a02-b76c-49d5-9d51-8b1944e6ab9e" providerId="AD" clId="Web-{5F790898-EE4B-8C00-610B-D5146B681520}" dt="2021-10-11T10:51:50.275" v="10"/>
        <pc:sldMkLst>
          <pc:docMk/>
          <pc:sldMk cId="1719175796" sldId="258"/>
        </pc:sldMkLst>
      </pc:sldChg>
    </pc:docChg>
  </pc:docChgLst>
  <pc:docChgLst>
    <pc:chgData name="Christoffer Stouby Nielsen" userId="S::chri89c4@stud.kea.dk::8bcf2326-936b-4d61-acdb-2bfcf0f97a38" providerId="AD" clId="Web-{E13C5C80-343C-4023-AF80-106A2235C2C8}"/>
    <pc:docChg chg="addSld delSld modSld">
      <pc:chgData name="Christoffer Stouby Nielsen" userId="S::chri89c4@stud.kea.dk::8bcf2326-936b-4d61-acdb-2bfcf0f97a38" providerId="AD" clId="Web-{E13C5C80-343C-4023-AF80-106A2235C2C8}" dt="2021-10-11T11:18:14.933" v="483" actId="1076"/>
      <pc:docMkLst>
        <pc:docMk/>
      </pc:docMkLst>
      <pc:sldChg chg="modSp">
        <pc:chgData name="Christoffer Stouby Nielsen" userId="S::chri89c4@stud.kea.dk::8bcf2326-936b-4d61-acdb-2bfcf0f97a38" providerId="AD" clId="Web-{E13C5C80-343C-4023-AF80-106A2235C2C8}" dt="2021-10-11T08:21:52.081" v="45" actId="20577"/>
        <pc:sldMkLst>
          <pc:docMk/>
          <pc:sldMk cId="3856144342" sldId="256"/>
        </pc:sldMkLst>
        <pc:spChg chg="mod">
          <ac:chgData name="Christoffer Stouby Nielsen" userId="S::chri89c4@stud.kea.dk::8bcf2326-936b-4d61-acdb-2bfcf0f97a38" providerId="AD" clId="Web-{E13C5C80-343C-4023-AF80-106A2235C2C8}" dt="2021-10-11T08:20:21.075" v="17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Christoffer Stouby Nielsen" userId="S::chri89c4@stud.kea.dk::8bcf2326-936b-4d61-acdb-2bfcf0f97a38" providerId="AD" clId="Web-{E13C5C80-343C-4023-AF80-106A2235C2C8}" dt="2021-10-11T08:21:52.081" v="45" actId="20577"/>
          <ac:spMkLst>
            <pc:docMk/>
            <pc:sldMk cId="3856144342" sldId="256"/>
            <ac:spMk id="3" creationId="{00000000-0000-0000-0000-000000000000}"/>
          </ac:spMkLst>
        </pc:spChg>
      </pc:sldChg>
      <pc:sldChg chg="addSp modSp new mod setBg setClrOvrMap">
        <pc:chgData name="Christoffer Stouby Nielsen" userId="S::chri89c4@stud.kea.dk::8bcf2326-936b-4d61-acdb-2bfcf0f97a38" providerId="AD" clId="Web-{E13C5C80-343C-4023-AF80-106A2235C2C8}" dt="2021-10-11T11:18:14.933" v="483" actId="1076"/>
        <pc:sldMkLst>
          <pc:docMk/>
          <pc:sldMk cId="3962469866" sldId="257"/>
        </pc:sldMkLst>
        <pc:spChg chg="mod">
          <ac:chgData name="Christoffer Stouby Nielsen" userId="S::chri89c4@stud.kea.dk::8bcf2326-936b-4d61-acdb-2bfcf0f97a38" providerId="AD" clId="Web-{E13C5C80-343C-4023-AF80-106A2235C2C8}" dt="2021-10-11T11:18:14.933" v="483" actId="1076"/>
          <ac:spMkLst>
            <pc:docMk/>
            <pc:sldMk cId="3962469866" sldId="257"/>
            <ac:spMk id="2" creationId="{F5BC532F-EE24-44A1-8D1A-D21FC91DF53B}"/>
          </ac:spMkLst>
        </pc:spChg>
        <pc:spChg chg="mod">
          <ac:chgData name="Christoffer Stouby Nielsen" userId="S::chri89c4@stud.kea.dk::8bcf2326-936b-4d61-acdb-2bfcf0f97a38" providerId="AD" clId="Web-{E13C5C80-343C-4023-AF80-106A2235C2C8}" dt="2021-10-11T11:18:09.964" v="482" actId="1076"/>
          <ac:spMkLst>
            <pc:docMk/>
            <pc:sldMk cId="3962469866" sldId="257"/>
            <ac:spMk id="3" creationId="{E610A30E-DFA1-4AB8-9360-923FCCEFD068}"/>
          </ac:spMkLst>
        </pc:spChg>
        <pc:spChg chg="add">
          <ac:chgData name="Christoffer Stouby Nielsen" userId="S::chri89c4@stud.kea.dk::8bcf2326-936b-4d61-acdb-2bfcf0f97a38" providerId="AD" clId="Web-{E13C5C80-343C-4023-AF80-106A2235C2C8}" dt="2021-10-11T08:22:08.457" v="47"/>
          <ac:spMkLst>
            <pc:docMk/>
            <pc:sldMk cId="3962469866" sldId="257"/>
            <ac:spMk id="8" creationId="{E9B448F0-DA06-4165-AB5F-4330A20E06D0}"/>
          </ac:spMkLst>
        </pc:spChg>
        <pc:grpChg chg="add">
          <ac:chgData name="Christoffer Stouby Nielsen" userId="S::chri89c4@stud.kea.dk::8bcf2326-936b-4d61-acdb-2bfcf0f97a38" providerId="AD" clId="Web-{E13C5C80-343C-4023-AF80-106A2235C2C8}" dt="2021-10-11T08:22:08.457" v="47"/>
          <ac:grpSpMkLst>
            <pc:docMk/>
            <pc:sldMk cId="3962469866" sldId="257"/>
            <ac:grpSpMk id="12" creationId="{2576BCDF-119F-4EB5-83D7-ED823C93EBBD}"/>
          </ac:grpSpMkLst>
        </pc:grpChg>
        <pc:grpChg chg="add">
          <ac:chgData name="Christoffer Stouby Nielsen" userId="S::chri89c4@stud.kea.dk::8bcf2326-936b-4d61-acdb-2bfcf0f97a38" providerId="AD" clId="Web-{E13C5C80-343C-4023-AF80-106A2235C2C8}" dt="2021-10-11T08:22:08.457" v="47"/>
          <ac:grpSpMkLst>
            <pc:docMk/>
            <pc:sldMk cId="3962469866" sldId="257"/>
            <ac:grpSpMk id="41" creationId="{8DB4BB99-C854-45F9-BED1-63D15E3A2411}"/>
          </ac:grpSpMkLst>
        </pc:grpChg>
        <pc:picChg chg="add">
          <ac:chgData name="Christoffer Stouby Nielsen" userId="S::chri89c4@stud.kea.dk::8bcf2326-936b-4d61-acdb-2bfcf0f97a38" providerId="AD" clId="Web-{E13C5C80-343C-4023-AF80-106A2235C2C8}" dt="2021-10-11T08:22:08.457" v="47"/>
          <ac:picMkLst>
            <pc:docMk/>
            <pc:sldMk cId="3962469866" sldId="257"/>
            <ac:picMk id="10" creationId="{92D83638-A467-411A-9C31-FE9A111CD885}"/>
          </ac:picMkLst>
        </pc:picChg>
      </pc:sldChg>
      <pc:sldChg chg="new del">
        <pc:chgData name="Christoffer Stouby Nielsen" userId="S::chri89c4@stud.kea.dk::8bcf2326-936b-4d61-acdb-2bfcf0f97a38" providerId="AD" clId="Web-{E13C5C80-343C-4023-AF80-106A2235C2C8}" dt="2021-10-11T08:52:23.815" v="327"/>
        <pc:sldMkLst>
          <pc:docMk/>
          <pc:sldMk cId="107320666" sldId="258"/>
        </pc:sldMkLst>
      </pc:sldChg>
      <pc:sldChg chg="addSp delSp modSp new">
        <pc:chgData name="Christoffer Stouby Nielsen" userId="S::chri89c4@stud.kea.dk::8bcf2326-936b-4d61-acdb-2bfcf0f97a38" providerId="AD" clId="Web-{E13C5C80-343C-4023-AF80-106A2235C2C8}" dt="2021-10-11T11:09:48.003" v="365" actId="20577"/>
        <pc:sldMkLst>
          <pc:docMk/>
          <pc:sldMk cId="2948022911" sldId="258"/>
        </pc:sldMkLst>
        <pc:spChg chg="mod">
          <ac:chgData name="Christoffer Stouby Nielsen" userId="S::chri89c4@stud.kea.dk::8bcf2326-936b-4d61-acdb-2bfcf0f97a38" providerId="AD" clId="Web-{E13C5C80-343C-4023-AF80-106A2235C2C8}" dt="2021-10-11T11:09:48.003" v="365" actId="20577"/>
          <ac:spMkLst>
            <pc:docMk/>
            <pc:sldMk cId="2948022911" sldId="258"/>
            <ac:spMk id="2" creationId="{5316F11C-2904-408A-9118-1C75C72989D1}"/>
          </ac:spMkLst>
        </pc:spChg>
        <pc:spChg chg="del">
          <ac:chgData name="Christoffer Stouby Nielsen" userId="S::chri89c4@stud.kea.dk::8bcf2326-936b-4d61-acdb-2bfcf0f97a38" providerId="AD" clId="Web-{E13C5C80-343C-4023-AF80-106A2235C2C8}" dt="2021-10-11T11:07:50.830" v="329"/>
          <ac:spMkLst>
            <pc:docMk/>
            <pc:sldMk cId="2948022911" sldId="258"/>
            <ac:spMk id="3" creationId="{C9691EA6-D705-4A7D-9703-8EDC1530C487}"/>
          </ac:spMkLst>
        </pc:spChg>
        <pc:graphicFrameChg chg="add mod ord modGraphic">
          <ac:chgData name="Christoffer Stouby Nielsen" userId="S::chri89c4@stud.kea.dk::8bcf2326-936b-4d61-acdb-2bfcf0f97a38" providerId="AD" clId="Web-{E13C5C80-343C-4023-AF80-106A2235C2C8}" dt="2021-10-11T11:09:18.737" v="345"/>
          <ac:graphicFrameMkLst>
            <pc:docMk/>
            <pc:sldMk cId="2948022911" sldId="258"/>
            <ac:graphicFrameMk id="5" creationId="{3142CF41-BCCD-4745-8379-FEFE00C70604}"/>
          </ac:graphicFrameMkLst>
        </pc:graphicFrameChg>
      </pc:sldChg>
      <pc:sldChg chg="addSp delSp modSp new mod setBg">
        <pc:chgData name="Christoffer Stouby Nielsen" userId="S::chri89c4@stud.kea.dk::8bcf2326-936b-4d61-acdb-2bfcf0f97a38" providerId="AD" clId="Web-{E13C5C80-343C-4023-AF80-106A2235C2C8}" dt="2021-10-11T11:14:55.851" v="457"/>
        <pc:sldMkLst>
          <pc:docMk/>
          <pc:sldMk cId="1924965491" sldId="259"/>
        </pc:sldMkLst>
        <pc:spChg chg="mod">
          <ac:chgData name="Christoffer Stouby Nielsen" userId="S::chri89c4@stud.kea.dk::8bcf2326-936b-4d61-acdb-2bfcf0f97a38" providerId="AD" clId="Web-{E13C5C80-343C-4023-AF80-106A2235C2C8}" dt="2021-10-11T11:11:20.255" v="416" actId="20577"/>
          <ac:spMkLst>
            <pc:docMk/>
            <pc:sldMk cId="1924965491" sldId="259"/>
            <ac:spMk id="2" creationId="{6D2CEFCC-0638-4863-9221-8BF77207F339}"/>
          </ac:spMkLst>
        </pc:spChg>
        <pc:spChg chg="del mod">
          <ac:chgData name="Christoffer Stouby Nielsen" userId="S::chri89c4@stud.kea.dk::8bcf2326-936b-4d61-acdb-2bfcf0f97a38" providerId="AD" clId="Web-{E13C5C80-343C-4023-AF80-106A2235C2C8}" dt="2021-10-11T11:12:06.724" v="417"/>
          <ac:spMkLst>
            <pc:docMk/>
            <pc:sldMk cId="1924965491" sldId="259"/>
            <ac:spMk id="3" creationId="{4E12DC50-5A47-4D28-A096-E780BB6B46A6}"/>
          </ac:spMkLst>
        </pc:spChg>
        <pc:spChg chg="add">
          <ac:chgData name="Christoffer Stouby Nielsen" userId="S::chri89c4@stud.kea.dk::8bcf2326-936b-4d61-acdb-2bfcf0f97a38" providerId="AD" clId="Web-{E13C5C80-343C-4023-AF80-106A2235C2C8}" dt="2021-10-11T11:11:05.504" v="407"/>
          <ac:spMkLst>
            <pc:docMk/>
            <pc:sldMk cId="1924965491" sldId="259"/>
            <ac:spMk id="8" creationId="{B61375F2-60B1-44ED-B60A-019C4BD5A62A}"/>
          </ac:spMkLst>
        </pc:spChg>
        <pc:grpChg chg="add">
          <ac:chgData name="Christoffer Stouby Nielsen" userId="S::chri89c4@stud.kea.dk::8bcf2326-936b-4d61-acdb-2bfcf0f97a38" providerId="AD" clId="Web-{E13C5C80-343C-4023-AF80-106A2235C2C8}" dt="2021-10-11T11:11:05.504" v="407"/>
          <ac:grpSpMkLst>
            <pc:docMk/>
            <pc:sldMk cId="1924965491" sldId="259"/>
            <ac:grpSpMk id="10" creationId="{4ADB9295-9645-4BF2-ADFD-75800B7FAD06}"/>
          </ac:grpSpMkLst>
        </pc:grpChg>
        <pc:grpChg chg="add">
          <ac:chgData name="Christoffer Stouby Nielsen" userId="S::chri89c4@stud.kea.dk::8bcf2326-936b-4d61-acdb-2bfcf0f97a38" providerId="AD" clId="Web-{E13C5C80-343C-4023-AF80-106A2235C2C8}" dt="2021-10-11T11:11:05.504" v="407"/>
          <ac:grpSpMkLst>
            <pc:docMk/>
            <pc:sldMk cId="1924965491" sldId="259"/>
            <ac:grpSpMk id="39" creationId="{B485B3F6-654D-4842-A2DE-677D12FED460}"/>
          </ac:grpSpMkLst>
        </pc:grpChg>
        <pc:graphicFrameChg chg="add mod ord modGraphic">
          <ac:chgData name="Christoffer Stouby Nielsen" userId="S::chri89c4@stud.kea.dk::8bcf2326-936b-4d61-acdb-2bfcf0f97a38" providerId="AD" clId="Web-{E13C5C80-343C-4023-AF80-106A2235C2C8}" dt="2021-10-11T11:14:55.851" v="457"/>
          <ac:graphicFrameMkLst>
            <pc:docMk/>
            <pc:sldMk cId="1924965491" sldId="259"/>
            <ac:graphicFrameMk id="5" creationId="{6FE20F22-D194-4E04-AD35-825678CDA7DB}"/>
          </ac:graphicFrameMkLst>
        </pc:graphicFrameChg>
      </pc:sldChg>
    </pc:docChg>
  </pc:docChgLst>
  <pc:docChgLst>
    <pc:chgData name="Daniel Koltze Jørgensen" userId="S::dani64h6@stud.kea.dk::1fe00a02-b76c-49d5-9d51-8b1944e6ab9e" providerId="AD" clId="Web-{C5CD8728-312E-74BE-D1D7-3CF6B58CE163}"/>
    <pc:docChg chg="modSld">
      <pc:chgData name="Daniel Koltze Jørgensen" userId="S::dani64h6@stud.kea.dk::1fe00a02-b76c-49d5-9d51-8b1944e6ab9e" providerId="AD" clId="Web-{C5CD8728-312E-74BE-D1D7-3CF6B58CE163}" dt="2021-10-18T13:37:36.845" v="46" actId="20577"/>
      <pc:docMkLst>
        <pc:docMk/>
      </pc:docMkLst>
      <pc:sldChg chg="modSp">
        <pc:chgData name="Daniel Koltze Jørgensen" userId="S::dani64h6@stud.kea.dk::1fe00a02-b76c-49d5-9d51-8b1944e6ab9e" providerId="AD" clId="Web-{C5CD8728-312E-74BE-D1D7-3CF6B58CE163}" dt="2021-10-18T13:37:36.845" v="46" actId="20577"/>
        <pc:sldMkLst>
          <pc:docMk/>
          <pc:sldMk cId="3962469866" sldId="257"/>
        </pc:sldMkLst>
        <pc:spChg chg="mod">
          <ac:chgData name="Daniel Koltze Jørgensen" userId="S::dani64h6@stud.kea.dk::1fe00a02-b76c-49d5-9d51-8b1944e6ab9e" providerId="AD" clId="Web-{C5CD8728-312E-74BE-D1D7-3CF6B58CE163}" dt="2021-10-18T13:37:36.845" v="46" actId="20577"/>
          <ac:spMkLst>
            <pc:docMk/>
            <pc:sldMk cId="3962469866" sldId="257"/>
            <ac:spMk id="3" creationId="{E610A30E-DFA1-4AB8-9360-923FCCEFD068}"/>
          </ac:spMkLst>
        </pc:spChg>
      </pc:sldChg>
      <pc:sldChg chg="addSp delSp modSp">
        <pc:chgData name="Daniel Koltze Jørgensen" userId="S::dani64h6@stud.kea.dk::1fe00a02-b76c-49d5-9d51-8b1944e6ab9e" providerId="AD" clId="Web-{C5CD8728-312E-74BE-D1D7-3CF6B58CE163}" dt="2021-10-18T13:32:10.790" v="17"/>
        <pc:sldMkLst>
          <pc:docMk/>
          <pc:sldMk cId="2948022911" sldId="258"/>
        </pc:sldMkLst>
        <pc:spChg chg="add del mod">
          <ac:chgData name="Daniel Koltze Jørgensen" userId="S::dani64h6@stud.kea.dk::1fe00a02-b76c-49d5-9d51-8b1944e6ab9e" providerId="AD" clId="Web-{C5CD8728-312E-74BE-D1D7-3CF6B58CE163}" dt="2021-10-18T13:32:10.790" v="17"/>
          <ac:spMkLst>
            <pc:docMk/>
            <pc:sldMk cId="2948022911" sldId="258"/>
            <ac:spMk id="7" creationId="{2DE7650F-0B03-4A96-BC40-AA140DAB1375}"/>
          </ac:spMkLst>
        </pc:spChg>
        <pc:graphicFrameChg chg="add del mod">
          <ac:chgData name="Daniel Koltze Jørgensen" userId="S::dani64h6@stud.kea.dk::1fe00a02-b76c-49d5-9d51-8b1944e6ab9e" providerId="AD" clId="Web-{C5CD8728-312E-74BE-D1D7-3CF6B58CE163}" dt="2021-10-18T13:31:47.477" v="1"/>
          <ac:graphicFrameMkLst>
            <pc:docMk/>
            <pc:sldMk cId="2948022911" sldId="258"/>
            <ac:graphicFrameMk id="4" creationId="{EE9AEB98-0630-45C1-9131-29B34CB90722}"/>
          </ac:graphicFrameMkLst>
        </pc:graphicFrameChg>
        <pc:graphicFrameChg chg="del mod modGraphic">
          <ac:chgData name="Daniel Koltze Jørgensen" userId="S::dani64h6@stud.kea.dk::1fe00a02-b76c-49d5-9d51-8b1944e6ab9e" providerId="AD" clId="Web-{C5CD8728-312E-74BE-D1D7-3CF6B58CE163}" dt="2021-10-18T13:32:08.806" v="16"/>
          <ac:graphicFrameMkLst>
            <pc:docMk/>
            <pc:sldMk cId="2948022911" sldId="258"/>
            <ac:graphicFrameMk id="5" creationId="{3142CF41-BCCD-4745-8379-FEFE00C70604}"/>
          </ac:graphicFrameMkLst>
        </pc:graphicFrameChg>
        <pc:graphicFrameChg chg="add mod ord modGraphic">
          <ac:chgData name="Daniel Koltze Jørgensen" userId="S::dani64h6@stud.kea.dk::1fe00a02-b76c-49d5-9d51-8b1944e6ab9e" providerId="AD" clId="Web-{C5CD8728-312E-74BE-D1D7-3CF6B58CE163}" dt="2021-10-18T13:32:10.790" v="17"/>
          <ac:graphicFrameMkLst>
            <pc:docMk/>
            <pc:sldMk cId="2948022911" sldId="258"/>
            <ac:graphicFrameMk id="9" creationId="{ADD489BF-D4C8-471B-9CC9-E12A362E985B}"/>
          </ac:graphicFrameMkLst>
        </pc:graphicFrameChg>
      </pc:sldChg>
      <pc:sldChg chg="addSp delSp modSp">
        <pc:chgData name="Daniel Koltze Jørgensen" userId="S::dani64h6@stud.kea.dk::1fe00a02-b76c-49d5-9d51-8b1944e6ab9e" providerId="AD" clId="Web-{C5CD8728-312E-74BE-D1D7-3CF6B58CE163}" dt="2021-10-18T13:34:26.840" v="31" actId="1076"/>
        <pc:sldMkLst>
          <pc:docMk/>
          <pc:sldMk cId="1924965491" sldId="259"/>
        </pc:sldMkLst>
        <pc:spChg chg="mod">
          <ac:chgData name="Daniel Koltze Jørgensen" userId="S::dani64h6@stud.kea.dk::1fe00a02-b76c-49d5-9d51-8b1944e6ab9e" providerId="AD" clId="Web-{C5CD8728-312E-74BE-D1D7-3CF6B58CE163}" dt="2021-10-18T13:34:20.106" v="30" actId="1076"/>
          <ac:spMkLst>
            <pc:docMk/>
            <pc:sldMk cId="1924965491" sldId="259"/>
            <ac:spMk id="2" creationId="{6D2CEFCC-0638-4863-9221-8BF77207F339}"/>
          </ac:spMkLst>
        </pc:spChg>
        <pc:spChg chg="add del mod">
          <ac:chgData name="Daniel Koltze Jørgensen" userId="S::dani64h6@stud.kea.dk::1fe00a02-b76c-49d5-9d51-8b1944e6ab9e" providerId="AD" clId="Web-{C5CD8728-312E-74BE-D1D7-3CF6B58CE163}" dt="2021-10-18T13:32:46.948" v="19"/>
          <ac:spMkLst>
            <pc:docMk/>
            <pc:sldMk cId="1924965491" sldId="259"/>
            <ac:spMk id="4" creationId="{D19255BF-E382-4524-AE64-457F9B0373C3}"/>
          </ac:spMkLst>
        </pc:spChg>
        <pc:spChg chg="add del mod">
          <ac:chgData name="Daniel Koltze Jørgensen" userId="S::dani64h6@stud.kea.dk::1fe00a02-b76c-49d5-9d51-8b1944e6ab9e" providerId="AD" clId="Web-{C5CD8728-312E-74BE-D1D7-3CF6B58CE163}" dt="2021-10-18T13:33:50.168" v="23"/>
          <ac:spMkLst>
            <pc:docMk/>
            <pc:sldMk cId="1924965491" sldId="259"/>
            <ac:spMk id="38" creationId="{671B97D0-C20E-4F01-AD03-C23516EAEDCC}"/>
          </ac:spMkLst>
        </pc:spChg>
        <pc:graphicFrameChg chg="del">
          <ac:chgData name="Daniel Koltze Jørgensen" userId="S::dani64h6@stud.kea.dk::1fe00a02-b76c-49d5-9d51-8b1944e6ab9e" providerId="AD" clId="Web-{C5CD8728-312E-74BE-D1D7-3CF6B58CE163}" dt="2021-10-18T13:32:44.744" v="18"/>
          <ac:graphicFrameMkLst>
            <pc:docMk/>
            <pc:sldMk cId="1924965491" sldId="259"/>
            <ac:graphicFrameMk id="5" creationId="{6FE20F22-D194-4E04-AD35-825678CDA7DB}"/>
          </ac:graphicFrameMkLst>
        </pc:graphicFrameChg>
        <pc:graphicFrameChg chg="add del mod ord modGraphic">
          <ac:chgData name="Daniel Koltze Jørgensen" userId="S::dani64h6@stud.kea.dk::1fe00a02-b76c-49d5-9d51-8b1944e6ab9e" providerId="AD" clId="Web-{C5CD8728-312E-74BE-D1D7-3CF6B58CE163}" dt="2021-10-18T13:33:48.246" v="22"/>
          <ac:graphicFrameMkLst>
            <pc:docMk/>
            <pc:sldMk cId="1924965491" sldId="259"/>
            <ac:graphicFrameMk id="7" creationId="{F735380F-1082-440C-8A99-803C561C2ADE}"/>
          </ac:graphicFrameMkLst>
        </pc:graphicFrameChg>
        <pc:graphicFrameChg chg="add mod ord modGraphic">
          <ac:chgData name="Daniel Koltze Jørgensen" userId="S::dani64h6@stud.kea.dk::1fe00a02-b76c-49d5-9d51-8b1944e6ab9e" providerId="AD" clId="Web-{C5CD8728-312E-74BE-D1D7-3CF6B58CE163}" dt="2021-10-18T13:34:26.840" v="31" actId="1076"/>
          <ac:graphicFrameMkLst>
            <pc:docMk/>
            <pc:sldMk cId="1924965491" sldId="259"/>
            <ac:graphicFrameMk id="51" creationId="{8675F9D7-B9BC-46EA-95DB-7A1AF31331E5}"/>
          </ac:graphicFrameMkLst>
        </pc:graphicFrameChg>
      </pc:sldChg>
    </pc:docChg>
  </pc:docChgLst>
  <pc:docChgLst>
    <pc:chgData clId="Web-{E13C5C80-343C-4023-AF80-106A2235C2C8}"/>
    <pc:docChg chg="modSld">
      <pc:chgData name="" userId="" providerId="" clId="Web-{E13C5C80-343C-4023-AF80-106A2235C2C8}" dt="2021-10-11T08:19:57.652" v="0" actId="20577"/>
      <pc:docMkLst>
        <pc:docMk/>
      </pc:docMkLst>
      <pc:sldChg chg="modSp">
        <pc:chgData name="" userId="" providerId="" clId="Web-{E13C5C80-343C-4023-AF80-106A2235C2C8}" dt="2021-10-11T08:19:57.652" v="0" actId="20577"/>
        <pc:sldMkLst>
          <pc:docMk/>
          <pc:sldMk cId="3856144342" sldId="256"/>
        </pc:sldMkLst>
        <pc:spChg chg="mod">
          <ac:chgData name="" userId="" providerId="" clId="Web-{E13C5C80-343C-4023-AF80-106A2235C2C8}" dt="2021-10-11T08:19:57.652" v="0" actId="20577"/>
          <ac:spMkLst>
            <pc:docMk/>
            <pc:sldMk cId="385614434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Risikoanalyse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Marios </a:t>
            </a:r>
            <a:r>
              <a:rPr lang="en-US" err="1"/>
              <a:t>Pizzabar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Lavet </a:t>
            </a:r>
            <a:r>
              <a:rPr lang="en-US" err="1"/>
              <a:t>af</a:t>
            </a:r>
            <a:r>
              <a:rPr lang="en-US"/>
              <a:t> Daniel, Martin, Christoffer &amp; Adel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BC532F-EE24-44A1-8D1A-D21FC91D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25" y="414411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Brainstorm </a:t>
            </a:r>
            <a:r>
              <a:rPr lang="en-US" sz="4000" err="1"/>
              <a:t>af</a:t>
            </a:r>
            <a:r>
              <a:rPr lang="en-US" sz="4000"/>
              <a:t> </a:t>
            </a:r>
            <a:r>
              <a:rPr lang="en-US" sz="4000" err="1"/>
              <a:t>Risikomomenter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A30E-DFA1-4AB8-9360-923FCCEF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822" y="1647277"/>
            <a:ext cx="8918123" cy="39192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a-DK" sz="1400" b="1" dirty="0">
                <a:ea typeface="+mn-lt"/>
                <a:cs typeface="+mn-lt"/>
              </a:rPr>
              <a:t>Projektrisiko</a:t>
            </a:r>
            <a:endParaRPr lang="en-US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sz="1400" dirty="0">
                <a:ea typeface="+mn-lt"/>
                <a:cs typeface="+mn-lt"/>
              </a:rPr>
              <a:t>- At </a:t>
            </a:r>
            <a:r>
              <a:rPr lang="da-DK" sz="1400" dirty="0" err="1">
                <a:ea typeface="+mn-lt"/>
                <a:cs typeface="+mn-lt"/>
              </a:rPr>
              <a:t>Mario’s</a:t>
            </a:r>
            <a:r>
              <a:rPr lang="da-DK" sz="1400" dirty="0">
                <a:ea typeface="+mn-lt"/>
                <a:cs typeface="+mn-lt"/>
              </a:rPr>
              <a:t> pizzabar går konkurs inden systemet er færdigt </a:t>
            </a:r>
          </a:p>
          <a:p>
            <a:pPr marL="0" indent="0">
              <a:buNone/>
            </a:pPr>
            <a:r>
              <a:rPr lang="da-DK" sz="1400" dirty="0">
                <a:ea typeface="+mn-lt"/>
                <a:cs typeface="+mn-lt"/>
              </a:rPr>
              <a:t>- Dårlig indsamling af krav til system </a:t>
            </a:r>
            <a:r>
              <a:rPr lang="da-DK" sz="1400" dirty="0" err="1">
                <a:ea typeface="+mn-lt"/>
                <a:cs typeface="+mn-lt"/>
              </a:rPr>
              <a:t>Såske</a:t>
            </a:r>
            <a:r>
              <a:rPr lang="da-DK" sz="1400" dirty="0">
                <a:ea typeface="+mn-lt"/>
                <a:cs typeface="+mn-lt"/>
              </a:rPr>
              <a:t> mere uddybning)  </a:t>
            </a:r>
            <a:endParaRPr lang="da-DK" sz="1400" dirty="0"/>
          </a:p>
          <a:p>
            <a:pPr marL="0" indent="0">
              <a:buNone/>
            </a:pPr>
            <a:r>
              <a:rPr lang="da-DK" sz="1400" b="1" dirty="0">
                <a:ea typeface="+mn-lt"/>
                <a:cs typeface="+mn-lt"/>
              </a:rPr>
              <a:t>Estimeringsrisiko</a:t>
            </a:r>
            <a:endParaRPr lang="da-DK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sz="1400" dirty="0">
                <a:ea typeface="+mn-lt"/>
                <a:cs typeface="+mn-lt"/>
              </a:rPr>
              <a:t>- Forkerte tidsestimater </a:t>
            </a:r>
          </a:p>
          <a:p>
            <a:pPr marL="0" indent="0">
              <a:buNone/>
            </a:pPr>
            <a:r>
              <a:rPr lang="da-DK" sz="1400" b="1" dirty="0">
                <a:ea typeface="+mn-lt"/>
                <a:cs typeface="+mn-lt"/>
              </a:rPr>
              <a:t>Produktrisiko</a:t>
            </a:r>
          </a:p>
          <a:p>
            <a:pPr marL="0" indent="0">
              <a:buNone/>
            </a:pPr>
            <a:r>
              <a:rPr lang="da-DK" sz="1400" dirty="0">
                <a:ea typeface="+mn-lt"/>
                <a:cs typeface="+mn-lt"/>
              </a:rPr>
              <a:t>- Dårlig indsamling af krav til system </a:t>
            </a:r>
            <a:r>
              <a:rPr lang="da-DK" sz="1400" dirty="0" err="1">
                <a:ea typeface="+mn-lt"/>
                <a:cs typeface="+mn-lt"/>
              </a:rPr>
              <a:t>Såske</a:t>
            </a:r>
            <a:r>
              <a:rPr lang="da-DK" sz="1400" dirty="0">
                <a:ea typeface="+mn-lt"/>
                <a:cs typeface="+mn-lt"/>
              </a:rPr>
              <a:t> mere uddybning) </a:t>
            </a:r>
          </a:p>
          <a:p>
            <a:pPr marL="0" indent="0">
              <a:buNone/>
            </a:pPr>
            <a:r>
              <a:rPr lang="da-DK" sz="1400" b="1" dirty="0">
                <a:ea typeface="+mn-lt"/>
                <a:cs typeface="+mn-lt"/>
              </a:rPr>
              <a:t>Personalerisiko</a:t>
            </a:r>
            <a:endParaRPr lang="da-DK" sz="1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a-DK" sz="1400" dirty="0">
                <a:ea typeface="+mn-lt"/>
                <a:cs typeface="+mn-lt"/>
              </a:rPr>
              <a:t>- Folk forlader gruppen/sygdom</a:t>
            </a:r>
            <a:endParaRPr lang="en-US" sz="1400" dirty="0">
              <a:ea typeface="+mn-lt"/>
              <a:cs typeface="+mn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62469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F11C-2904-408A-9118-1C75C729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Risikoanalyse tabel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DD489BF-D4C8-471B-9CC9-E12A362E98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5515431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94036536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7146944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08938470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Risikomomenter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Sandsynlighed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konsekvens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produkt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At Mario’s pizzabar går konkurs inden systemet er færdigt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2 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10 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20 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59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Forkerte tidsestimater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7 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7 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40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System ikke kompatibelt til kundes hardware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10 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10 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71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Folk forlader gruppen/sygdom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3 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3 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9 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5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Dårlig indsamling af krav til system Såske mere uddybning)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4 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7 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28 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0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02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2CEFCC-0638-4863-9221-8BF77207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37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Udvidet Version af tabel til risikoanalyse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1" name="Content Placeholder 50">
            <a:extLst>
              <a:ext uri="{FF2B5EF4-FFF2-40B4-BE49-F238E27FC236}">
                <a16:creationId xmlns:a16="http://schemas.microsoft.com/office/drawing/2014/main" id="{8675F9D7-B9BC-46EA-95DB-7A1AF3133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069965"/>
              </p:ext>
            </p:extLst>
          </p:nvPr>
        </p:nvGraphicFramePr>
        <p:xfrm>
          <a:off x="1141413" y="1407659"/>
          <a:ext cx="9905994" cy="505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746">
                  <a:extLst>
                    <a:ext uri="{9D8B030D-6E8A-4147-A177-3AD203B41FA5}">
                      <a16:colId xmlns:a16="http://schemas.microsoft.com/office/drawing/2014/main" val="3497725122"/>
                    </a:ext>
                  </a:extLst>
                </a:gridCol>
                <a:gridCol w="606489">
                  <a:extLst>
                    <a:ext uri="{9D8B030D-6E8A-4147-A177-3AD203B41FA5}">
                      <a16:colId xmlns:a16="http://schemas.microsoft.com/office/drawing/2014/main" val="2600042403"/>
                    </a:ext>
                  </a:extLst>
                </a:gridCol>
                <a:gridCol w="606489">
                  <a:extLst>
                    <a:ext uri="{9D8B030D-6E8A-4147-A177-3AD203B41FA5}">
                      <a16:colId xmlns:a16="http://schemas.microsoft.com/office/drawing/2014/main" val="3950683975"/>
                    </a:ext>
                  </a:extLst>
                </a:gridCol>
                <a:gridCol w="678690">
                  <a:extLst>
                    <a:ext uri="{9D8B030D-6E8A-4147-A177-3AD203B41FA5}">
                      <a16:colId xmlns:a16="http://schemas.microsoft.com/office/drawing/2014/main" val="986340960"/>
                    </a:ext>
                  </a:extLst>
                </a:gridCol>
                <a:gridCol w="2411518">
                  <a:extLst>
                    <a:ext uri="{9D8B030D-6E8A-4147-A177-3AD203B41FA5}">
                      <a16:colId xmlns:a16="http://schemas.microsoft.com/office/drawing/2014/main" val="2010789831"/>
                    </a:ext>
                  </a:extLst>
                </a:gridCol>
                <a:gridCol w="1386262">
                  <a:extLst>
                    <a:ext uri="{9D8B030D-6E8A-4147-A177-3AD203B41FA5}">
                      <a16:colId xmlns:a16="http://schemas.microsoft.com/office/drawing/2014/main" val="2387056914"/>
                    </a:ext>
                  </a:extLst>
                </a:gridCol>
                <a:gridCol w="1357381">
                  <a:extLst>
                    <a:ext uri="{9D8B030D-6E8A-4147-A177-3AD203B41FA5}">
                      <a16:colId xmlns:a16="http://schemas.microsoft.com/office/drawing/2014/main" val="2348939142"/>
                    </a:ext>
                  </a:extLst>
                </a:gridCol>
                <a:gridCol w="1227419">
                  <a:extLst>
                    <a:ext uri="{9D8B030D-6E8A-4147-A177-3AD203B41FA5}">
                      <a16:colId xmlns:a16="http://schemas.microsoft.com/office/drawing/2014/main" val="1303142204"/>
                    </a:ext>
                  </a:extLst>
                </a:gridCol>
              </a:tblGrid>
              <a:tr h="574205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Risikomomenter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Sandsynlighed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konsekvens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produkt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Præventive tiltag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ansvarlig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løsningsforslag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ansvarlig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51442"/>
                  </a:ext>
                </a:extLst>
              </a:tr>
              <a:tr h="751935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At Mario’s pizzabar går konkurs inden systemet er færdigt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2 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10 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20 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Sørge for at få betalingen løbende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projektleder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Stoppe udvikling af system og sende krav mod manglende betaling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projektleder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75900"/>
                  </a:ext>
                </a:extLst>
              </a:tr>
              <a:tr h="902324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Forkerte tidsestimater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2 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7 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14 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Løbende evaluere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tidsplanen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projektkoordinator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Underrette kunden såfremt der forekommer ændringer i tidsplanen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projektkoordinator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50812"/>
                  </a:ext>
                </a:extLst>
              </a:tr>
              <a:tr h="902324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Folk forlader gruppen/sygdom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3 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3 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9 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Sikre at potentielle konflikter bliver løst og at folk har det godt i gruppen.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Projektdeltagerne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Sørge for løbende dokumentation, så tilkommere nemt kan sættes ind i projektet 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Projektleder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23954"/>
                  </a:ext>
                </a:extLst>
              </a:tr>
              <a:tr h="738264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Dårlig indsamling eller større ændring af krav til system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4 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7 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28 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Løbende dialog med kunden for at sikre, at kravene er opfyldt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projektleder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Lave en kontrakt og sørge for at større ændringer bliver faktureret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projektleder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31047"/>
                  </a:ext>
                </a:extLst>
              </a:tr>
              <a:tr h="1080054"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System ikke kompatibelt til kundes hardware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10 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10 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Sørge for at det operativ system programmet kører på er kompatibelt med kundens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softwaretekniker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Hvis ikke så sørg for ekstra betaling for at tilpasse system - evt ved køb af ram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a-DK" sz="1100">
                          <a:effectLst/>
                        </a:rPr>
                        <a:t>softwaretekniker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>
                        <a:effectLst/>
                      </a:endParaRPr>
                    </a:p>
                    <a:p>
                      <a:pPr algn="l" rtl="0" fontAlgn="base"/>
                      <a:r>
                        <a:rPr lang="da-DK" sz="1100">
                          <a:effectLst/>
                        </a:rPr>
                        <a:t> </a:t>
                      </a:r>
                      <a:endParaRPr lang="da-DK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96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Risikoanalyse af Marios Pizzabar</vt:lpstr>
      <vt:lpstr>Brainstorm af Risikomomenter</vt:lpstr>
      <vt:lpstr>Risikoanalyse tabel</vt:lpstr>
      <vt:lpstr>Udvidet Version af tabel til risikoanalyse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69</cp:revision>
  <dcterms:created xsi:type="dcterms:W3CDTF">2021-10-11T08:19:49Z</dcterms:created>
  <dcterms:modified xsi:type="dcterms:W3CDTF">2021-10-18T13:37:46Z</dcterms:modified>
</cp:coreProperties>
</file>