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111" d="100"/>
          <a:sy n="111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F069-AA97-487F-98C0-1ADE4D513CCB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16D17-F718-42ED-8713-6FC92427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6D17-F718-42ED-8713-6FC92427C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E0FA-75D1-4BC5-B781-AC7432AFBE91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E1E4-4A25-4656-8BBF-9E8E2ACD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33400"/>
            <a:ext cx="5898735" cy="1323439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perspectiveLef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cap="none" spc="0" dirty="0" smtClean="0">
                <a:ln w="57150"/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Forte" panose="03060902040502070203" pitchFamily="66" charset="0"/>
              </a:rPr>
              <a:t>Rengoku</a:t>
            </a:r>
            <a:endParaRPr lang="en-US" sz="8000" cap="none" spc="0" dirty="0">
              <a:ln w="57150"/>
              <a:solidFill>
                <a:schemeClr val="accent2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4763" y="2378935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Mourilyan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9363" y="3360990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Nulato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62599" y="2380360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Fujita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7168" y="3369535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74763" y="3382354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508191"/>
            <a:ext cx="2825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= not made</a:t>
            </a:r>
          </a:p>
          <a:p>
            <a:r>
              <a:rPr lang="en-US" dirty="0" smtClean="0"/>
              <a:t>Green = made</a:t>
            </a:r>
          </a:p>
          <a:p>
            <a:r>
              <a:rPr lang="en-US" dirty="0" smtClean="0"/>
              <a:t>Blue = done with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8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2658" y="1876870"/>
            <a:ext cx="1371600" cy="1028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house:</a:t>
            </a:r>
          </a:p>
          <a:p>
            <a:pPr algn="ctr"/>
            <a:r>
              <a:rPr lang="en-US" dirty="0" smtClean="0"/>
              <a:t>You, </a:t>
            </a:r>
            <a:r>
              <a:rPr lang="en-US" dirty="0" err="1" smtClean="0"/>
              <a:t>Kanna</a:t>
            </a:r>
            <a:r>
              <a:rPr lang="en-US" dirty="0" smtClean="0"/>
              <a:t>, Flora, Jun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114460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Mourilyan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6758" y="1532189"/>
            <a:ext cx="12954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Neighbor:</a:t>
            </a:r>
          </a:p>
          <a:p>
            <a:pPr algn="ctr"/>
            <a:r>
              <a:rPr lang="en-US" dirty="0" smtClean="0"/>
              <a:t>Gabe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31627" y="816123"/>
            <a:ext cx="1763542" cy="1524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Mansion: Jacques, Pierre, Ryker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5000" y="3013993"/>
            <a:ext cx="1371600" cy="10548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Edwin, Helen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508" y="3413332"/>
            <a:ext cx="641292" cy="1311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</a:t>
            </a:r>
            <a:r>
              <a:rPr lang="en-US" dirty="0" err="1" smtClean="0">
                <a:solidFill>
                  <a:schemeClr val="tx1"/>
                </a:solidFill>
              </a:rPr>
              <a:t>Nulato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1993" y="5326610"/>
            <a:ext cx="838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Samad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7422" y="3641398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Store: Kenji, Arlo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54793" y="990600"/>
            <a:ext cx="1219201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Graveyard: Father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92658" y="4531851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Barn: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62800" y="5040860"/>
            <a:ext cx="1371600" cy="1028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r>
              <a:rPr lang="en-US" dirty="0"/>
              <a:t>: Masaru, </a:t>
            </a:r>
            <a:r>
              <a:rPr lang="en-US" dirty="0" smtClean="0"/>
              <a:t>Wen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00900" y="2422732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78593" y="3810000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</a:t>
            </a:r>
            <a:r>
              <a:rPr lang="en-US" dirty="0" err="1" smtClean="0"/>
              <a:t>Rais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949984" y="3962399"/>
            <a:ext cx="1066800" cy="8024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Locked House: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2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185999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Transition: M -&gt; 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60" y="2667000"/>
            <a:ext cx="641292" cy="1311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</a:t>
            </a:r>
            <a:r>
              <a:rPr lang="en-US" dirty="0" err="1" smtClean="0">
                <a:solidFill>
                  <a:schemeClr val="tx1"/>
                </a:solidFill>
              </a:rPr>
              <a:t>Nulato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0"/>
            <a:ext cx="1447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</a:t>
            </a:r>
            <a:r>
              <a:rPr lang="en-US" dirty="0" err="1" smtClean="0">
                <a:solidFill>
                  <a:schemeClr val="tx1"/>
                </a:solidFill>
              </a:rPr>
              <a:t>Mourilyan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6100" y="2983907"/>
            <a:ext cx="1828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Oluwakanyinsola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8629" y="1295400"/>
            <a:ext cx="1371600" cy="3657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Caves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29100" y="3810000"/>
            <a:ext cx="1371600" cy="1524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9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68" y="228600"/>
            <a:ext cx="81349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Nulato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1507" y="2945804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</a:t>
            </a:r>
            <a:r>
              <a:rPr lang="en-US" dirty="0" err="1" smtClean="0"/>
              <a:t>Risette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9044" y="2145706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</a:t>
            </a:r>
            <a:r>
              <a:rPr lang="en-US" dirty="0"/>
              <a:t>Adelaide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2412406"/>
            <a:ext cx="685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Yetis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68553" y="4088450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School: </a:t>
            </a:r>
            <a:r>
              <a:rPr lang="en-US" dirty="0" err="1" smtClean="0"/>
              <a:t>Eira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76800" y="5410200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Library: Camilla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26452" y="838200"/>
            <a:ext cx="685799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</a:t>
            </a:r>
            <a:r>
              <a:rPr lang="en-US" dirty="0" err="1" smtClean="0">
                <a:solidFill>
                  <a:schemeClr val="tx1"/>
                </a:solidFill>
              </a:rPr>
              <a:t>Mourilyan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35" y="2926222"/>
            <a:ext cx="685799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Fujita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7103" y="280943"/>
            <a:ext cx="1640793" cy="12811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 House: </a:t>
            </a:r>
            <a:r>
              <a:rPr lang="en-US" dirty="0" err="1" smtClean="0"/>
              <a:t>Kalliope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1394" y="2592580"/>
            <a:ext cx="1394389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Church: Jasper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07607" y="332218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Bar/Restaurant: </a:t>
            </a:r>
            <a:r>
              <a:rPr lang="en-US" dirty="0" err="1"/>
              <a:t>Ciel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78823" y="5204745"/>
            <a:ext cx="12954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Luna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087" y="2788778"/>
            <a:ext cx="838200" cy="15852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Graveyard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18418" y="535537"/>
            <a:ext cx="1108105" cy="7139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Burned Mansion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62400" y="1801916"/>
            <a:ext cx="762000" cy="4840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14400" y="4374022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176862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Transition: N -&gt; 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01000" y="2743200"/>
            <a:ext cx="950006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</a:t>
            </a:r>
            <a:r>
              <a:rPr lang="en-US" dirty="0" err="1" smtClean="0">
                <a:solidFill>
                  <a:schemeClr val="tx1"/>
                </a:solidFill>
              </a:rPr>
              <a:t>Nulato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759" y="108466"/>
            <a:ext cx="1828441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Fujita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4800600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Hut: </a:t>
            </a:r>
            <a:r>
              <a:rPr lang="en-US" dirty="0" err="1" smtClean="0"/>
              <a:t>Tanvir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5340232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 Post </a:t>
            </a:r>
            <a:r>
              <a:rPr lang="en-US" dirty="0" smtClean="0"/>
              <a:t>2 (</a:t>
            </a:r>
            <a:r>
              <a:rPr lang="en-US" dirty="0" err="1" smtClean="0"/>
              <a:t>Yarl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2514600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 Post 1 (</a:t>
            </a:r>
            <a:r>
              <a:rPr lang="en-US" smtClean="0"/>
              <a:t>Ginga)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8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768" y="228600"/>
            <a:ext cx="7044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Fujita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840247"/>
            <a:ext cx="12954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Pawnshop: </a:t>
            </a:r>
            <a:r>
              <a:rPr lang="en-US" dirty="0" err="1" smtClean="0"/>
              <a:t>Bongani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2752"/>
            <a:ext cx="1958411" cy="15280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 hideout: Zephyr, </a:t>
            </a:r>
            <a:r>
              <a:rPr lang="en-US" dirty="0" err="1" smtClean="0"/>
              <a:t>Agrona</a:t>
            </a:r>
            <a:r>
              <a:rPr lang="en-US" dirty="0" smtClean="0"/>
              <a:t>, </a:t>
            </a:r>
            <a:r>
              <a:rPr lang="en-US" dirty="0" err="1" smtClean="0"/>
              <a:t>Woden</a:t>
            </a:r>
            <a:r>
              <a:rPr lang="en-US" dirty="0" smtClean="0"/>
              <a:t>, </a:t>
            </a:r>
            <a:r>
              <a:rPr lang="en-US" dirty="0" err="1" smtClean="0"/>
              <a:t>Mahli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09700" y="4557757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</a:t>
            </a:r>
            <a:r>
              <a:rPr lang="en-US" dirty="0" err="1" smtClean="0"/>
              <a:t>Gocha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4901192"/>
            <a:ext cx="1295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Daisuke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59310" y="3493984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Nakamura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25938" y="3803235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Inn: Mao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25310" y="3153665"/>
            <a:ext cx="1295400" cy="1299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 </a:t>
            </a:r>
            <a:r>
              <a:rPr lang="en-US" dirty="0" err="1" smtClean="0"/>
              <a:t>Raziel</a:t>
            </a:r>
            <a:r>
              <a:rPr lang="en-US" dirty="0" smtClean="0"/>
              <a:t>, </a:t>
            </a:r>
            <a:r>
              <a:rPr lang="en-US" dirty="0" err="1" smtClean="0"/>
              <a:t>Taika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0710" y="6098136"/>
            <a:ext cx="21336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To: </a:t>
            </a:r>
            <a:r>
              <a:rPr lang="en-US" dirty="0" err="1" smtClean="0">
                <a:solidFill>
                  <a:schemeClr val="tx1"/>
                </a:solidFill>
              </a:rPr>
              <a:t>Nulato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1981200"/>
            <a:ext cx="12954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Casino: </a:t>
            </a:r>
            <a:r>
              <a:rPr lang="en-US" dirty="0" err="1" smtClean="0"/>
              <a:t>Jin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29200" y="4936977"/>
            <a:ext cx="1120211" cy="9129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House: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0" y="600781"/>
            <a:ext cx="1371600" cy="1120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 room: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53000" y="2628900"/>
            <a:ext cx="1371600" cy="8650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 station: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2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195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142</cp:revision>
  <dcterms:created xsi:type="dcterms:W3CDTF">2015-01-26T21:51:27Z</dcterms:created>
  <dcterms:modified xsi:type="dcterms:W3CDTF">2015-05-18T02:44:23Z</dcterms:modified>
</cp:coreProperties>
</file>