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49BD-39D6-440C-A428-015F0ED5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421026"/>
            <a:ext cx="9966960" cy="2387429"/>
          </a:xfrm>
        </p:spPr>
        <p:txBody>
          <a:bodyPr>
            <a:normAutofit/>
          </a:bodyPr>
          <a:lstStyle/>
          <a:p>
            <a:r>
              <a:rPr lang="th-TH" sz="8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deco" panose="02000000000000000000" pitchFamily="2" charset="0"/>
                <a:cs typeface="DRdeco" panose="02000000000000000000" pitchFamily="2" charset="0"/>
              </a:rPr>
              <a:t>ระบบแจ้งเตือนการรับประทานยา</a:t>
            </a:r>
            <a:endParaRPr lang="en-US" sz="8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deco" panose="02000000000000000000" pitchFamily="2" charset="0"/>
              <a:cs typeface="DRdec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4291-06F7-4920-811D-864A6A2B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238" y="3808456"/>
            <a:ext cx="7206440" cy="52937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igNoodleTitling" panose="02000708030402040100" pitchFamily="2" charset="0"/>
              </a:rPr>
              <a:t>final Project Preparation Presentation</a:t>
            </a:r>
            <a:endParaRPr lang="th-TH" sz="4000" dirty="0">
              <a:latin typeface="BigNoodleTitling" panose="020007080304020401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BA1E12-11B3-46FB-B3FD-5FEEF33B0AB5}"/>
              </a:ext>
            </a:extLst>
          </p:cNvPr>
          <p:cNvSpPr txBox="1">
            <a:spLocks/>
          </p:cNvSpPr>
          <p:nvPr/>
        </p:nvSpPr>
        <p:spPr>
          <a:xfrm>
            <a:off x="271849" y="4650685"/>
            <a:ext cx="11423249" cy="52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Rdeco" panose="02000000000000000000" pitchFamily="2" charset="0"/>
              </a:rPr>
              <a:t>โดย</a:t>
            </a:r>
            <a:r>
              <a:rPr lang="th-TH" sz="40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deco" panose="02000000000000000000" pitchFamily="2" charset="0"/>
                <a:cs typeface="DRdeco" panose="02000000000000000000" pitchFamily="2" charset="0"/>
              </a:rPr>
              <a:t> นายมาซรัน ยะมิง รหัสนักศึกษา 5835512083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D72878-9A1C-401D-A02E-611BCF3CD2DE}"/>
              </a:ext>
            </a:extLst>
          </p:cNvPr>
          <p:cNvSpPr txBox="1">
            <a:spLocks/>
          </p:cNvSpPr>
          <p:nvPr/>
        </p:nvSpPr>
        <p:spPr>
          <a:xfrm>
            <a:off x="7055389" y="5646390"/>
            <a:ext cx="4108050" cy="52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อาจารย์ที่ปรึกษา ดร.ฐิตินันท์เกลี้ยงสุวรรณ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68BF99-4B56-48CA-8230-7C2C7A863273}"/>
              </a:ext>
            </a:extLst>
          </p:cNvPr>
          <p:cNvSpPr txBox="1">
            <a:spLocks/>
          </p:cNvSpPr>
          <p:nvPr/>
        </p:nvSpPr>
        <p:spPr>
          <a:xfrm>
            <a:off x="7117493" y="6055417"/>
            <a:ext cx="4577606" cy="52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อาจารย์ที่ปรึกษาร่วม ผศ. ดร.อภิชาติ หีดนาคราม</a:t>
            </a:r>
          </a:p>
        </p:txBody>
      </p:sp>
    </p:spTree>
    <p:extLst>
      <p:ext uri="{BB962C8B-B14F-4D97-AF65-F5344CB8AC3E}">
        <p14:creationId xmlns:p14="http://schemas.microsoft.com/office/powerpoint/2010/main" val="39760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FDCFF-8419-40F2-A630-68A568BB037D}"/>
              </a:ext>
            </a:extLst>
          </p:cNvPr>
          <p:cNvSpPr/>
          <p:nvPr/>
        </p:nvSpPr>
        <p:spPr>
          <a:xfrm>
            <a:off x="1927652" y="2594918"/>
            <a:ext cx="8686802" cy="17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81A4D1-FC78-41CB-9120-0AFE29312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92" t="34312" r="17145" b="11949"/>
          <a:stretch/>
        </p:blipFill>
        <p:spPr>
          <a:xfrm>
            <a:off x="1798002" y="3637836"/>
            <a:ext cx="4872251" cy="29752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62F852-AE75-4070-9A1B-1A91D79220A7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97443-6925-475E-8238-06658D9852E3}"/>
              </a:ext>
            </a:extLst>
          </p:cNvPr>
          <p:cNvSpPr/>
          <p:nvPr/>
        </p:nvSpPr>
        <p:spPr>
          <a:xfrm>
            <a:off x="204918" y="724711"/>
            <a:ext cx="7559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กินยา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ให้ตรงเวลา</a:t>
            </a:r>
            <a:endParaRPr 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:\Users\Mas'Z\AppData\Local\Microsoft\Windows\INetCache\Content.Word\Screenshot_20180424-190814.jpg">
            <a:extLst>
              <a:ext uri="{FF2B5EF4-FFF2-40B4-BE49-F238E27FC236}">
                <a16:creationId xmlns:a16="http://schemas.microsoft.com/office/drawing/2014/main" id="{DB5CBD7C-038C-4F3D-AB8B-84A7EA0464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3" b="11212"/>
          <a:stretch/>
        </p:blipFill>
        <p:spPr bwMode="auto">
          <a:xfrm>
            <a:off x="8620311" y="744493"/>
            <a:ext cx="2849610" cy="37008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06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FDCFF-8419-40F2-A630-68A568BB037D}"/>
              </a:ext>
            </a:extLst>
          </p:cNvPr>
          <p:cNvSpPr/>
          <p:nvPr/>
        </p:nvSpPr>
        <p:spPr>
          <a:xfrm>
            <a:off x="1755373" y="2528103"/>
            <a:ext cx="8686802" cy="17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A1F6C-295F-4742-8B87-955C8C84167E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885EE-2026-4CB5-B6D3-1468BDD85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34" t="38802" r="44611" b="41110"/>
          <a:stretch/>
        </p:blipFill>
        <p:spPr>
          <a:xfrm>
            <a:off x="936125" y="1842505"/>
            <a:ext cx="1887929" cy="15349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5B064D-FBD1-4E9A-86F3-45418505D0F3}"/>
              </a:ext>
            </a:extLst>
          </p:cNvPr>
          <p:cNvSpPr/>
          <p:nvPr/>
        </p:nvSpPr>
        <p:spPr>
          <a:xfrm>
            <a:off x="2524639" y="2109624"/>
            <a:ext cx="381065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แจ้งเตือน</a:t>
            </a:r>
          </a:p>
          <a:p>
            <a:pPr algn="ctr"/>
            <a:r>
              <a:rPr lang="th-TH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เวลากินยา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 descr="C:\Users\Mas'Z\AppData\Local\Microsoft\Windows\INetCache\Content.Word\Screenshot_20180425-023058.jpg">
            <a:extLst>
              <a:ext uri="{FF2B5EF4-FFF2-40B4-BE49-F238E27FC236}">
                <a16:creationId xmlns:a16="http://schemas.microsoft.com/office/drawing/2014/main" id="{EB9163D1-089A-464E-8F36-28CAFD6425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17" y="354392"/>
            <a:ext cx="3443326" cy="612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3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FDCFF-8419-40F2-A630-68A568BB037D}"/>
              </a:ext>
            </a:extLst>
          </p:cNvPr>
          <p:cNvSpPr/>
          <p:nvPr/>
        </p:nvSpPr>
        <p:spPr>
          <a:xfrm>
            <a:off x="1927652" y="2594918"/>
            <a:ext cx="8686802" cy="17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5A685-DECB-4948-96E2-746B878A4840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90004-385B-43BB-9A38-CCC0F22555E7}"/>
              </a:ext>
            </a:extLst>
          </p:cNvPr>
          <p:cNvSpPr/>
          <p:nvPr/>
        </p:nvSpPr>
        <p:spPr>
          <a:xfrm>
            <a:off x="1736582" y="1171663"/>
            <a:ext cx="558838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ค้นหาร้านยา</a:t>
            </a:r>
          </a:p>
          <a:p>
            <a:pPr algn="ctr"/>
            <a:r>
              <a:rPr lang="th-TH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และโรงพยาบาล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ผลการค้นหารูปภาพสำหรับ icon แผนที่">
            <a:extLst>
              <a:ext uri="{FF2B5EF4-FFF2-40B4-BE49-F238E27FC236}">
                <a16:creationId xmlns:a16="http://schemas.microsoft.com/office/drawing/2014/main" id="{767AEA12-20C0-4D65-9AFC-23880C3B77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73" y="928128"/>
            <a:ext cx="1311437" cy="13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Mas'Z\AppData\Local\Microsoft\Windows\INetCache\Content.Word\Screenshot_20180425-002508.jpg">
            <a:extLst>
              <a:ext uri="{FF2B5EF4-FFF2-40B4-BE49-F238E27FC236}">
                <a16:creationId xmlns:a16="http://schemas.microsoft.com/office/drawing/2014/main" id="{86D194AF-0FFA-400C-AE8A-922AD3DF0F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940" y="928128"/>
            <a:ext cx="2946635" cy="523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4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FDCFF-8419-40F2-A630-68A568BB037D}"/>
              </a:ext>
            </a:extLst>
          </p:cNvPr>
          <p:cNvSpPr/>
          <p:nvPr/>
        </p:nvSpPr>
        <p:spPr>
          <a:xfrm>
            <a:off x="1631089" y="2668881"/>
            <a:ext cx="8686802" cy="17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AC213-D5D4-4DBB-B981-5642450CBD17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4</a:t>
            </a:r>
          </a:p>
        </p:txBody>
      </p:sp>
      <p:pic>
        <p:nvPicPr>
          <p:cNvPr id="11" name="Picture 10" descr="รูปภาพที่เกี่ยวข้อง">
            <a:extLst>
              <a:ext uri="{FF2B5EF4-FFF2-40B4-BE49-F238E27FC236}">
                <a16:creationId xmlns:a16="http://schemas.microsoft.com/office/drawing/2014/main" id="{BB63049C-3E3D-4715-B84B-3C0282206C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89" y="889545"/>
            <a:ext cx="1314837" cy="131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68E62E-6D69-448F-A84F-55467859A57A}"/>
              </a:ext>
            </a:extLst>
          </p:cNvPr>
          <p:cNvSpPr/>
          <p:nvPr/>
        </p:nvSpPr>
        <p:spPr>
          <a:xfrm>
            <a:off x="3082622" y="889545"/>
            <a:ext cx="26148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ฉุกเฉิน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 descr="C:\Users\Mas'Z\AppData\Local\Microsoft\Windows\INetCache\Content.Word\Screenshot_20180424-191034.jpg">
            <a:extLst>
              <a:ext uri="{FF2B5EF4-FFF2-40B4-BE49-F238E27FC236}">
                <a16:creationId xmlns:a16="http://schemas.microsoft.com/office/drawing/2014/main" id="{058ED713-61FE-472D-83E8-8DBEC7E486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5"/>
          <a:stretch/>
        </p:blipFill>
        <p:spPr bwMode="auto">
          <a:xfrm>
            <a:off x="6407123" y="493145"/>
            <a:ext cx="4238129" cy="59871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FA8B0-2B1E-494F-B755-116176F3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495" y="4125675"/>
            <a:ext cx="5537996" cy="25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FDCFF-8419-40F2-A630-68A568BB037D}"/>
              </a:ext>
            </a:extLst>
          </p:cNvPr>
          <p:cNvSpPr/>
          <p:nvPr/>
        </p:nvSpPr>
        <p:spPr>
          <a:xfrm>
            <a:off x="1933358" y="2615367"/>
            <a:ext cx="8686802" cy="1717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 descr="ผลการค้นหารูปภาพสำหรับ icon โรค">
            <a:extLst>
              <a:ext uri="{FF2B5EF4-FFF2-40B4-BE49-F238E27FC236}">
                <a16:creationId xmlns:a16="http://schemas.microsoft.com/office/drawing/2014/main" id="{0A3B5BFA-9B1F-4D3E-8530-D437A7C548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20" y="914400"/>
            <a:ext cx="1285619" cy="1285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23CF28-0AA2-42EE-81AD-4EFC93F867B3}"/>
              </a:ext>
            </a:extLst>
          </p:cNvPr>
          <p:cNvSpPr/>
          <p:nvPr/>
        </p:nvSpPr>
        <p:spPr>
          <a:xfrm>
            <a:off x="2882166" y="895489"/>
            <a:ext cx="441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80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วิเคราะห์โรค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FCBA8-0798-4A8E-A4A1-57C8648E6D38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3EED9C-026E-48A8-AC22-4FE8DBB5C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5" r="34401"/>
          <a:stretch/>
        </p:blipFill>
        <p:spPr>
          <a:xfrm>
            <a:off x="5855292" y="1831004"/>
            <a:ext cx="4203108" cy="46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C48CF-021F-4456-867F-57647621D72E}"/>
              </a:ext>
            </a:extLst>
          </p:cNvPr>
          <p:cNvSpPr/>
          <p:nvPr/>
        </p:nvSpPr>
        <p:spPr>
          <a:xfrm>
            <a:off x="10930575" y="5920661"/>
            <a:ext cx="1248033" cy="55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6</a:t>
            </a:r>
            <a:endParaRPr lang="en-US" sz="2800" dirty="0">
              <a:solidFill>
                <a:schemeClr val="tx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3B4EFD-6044-494A-A47F-AABDD8F4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421026"/>
            <a:ext cx="9966960" cy="2387429"/>
          </a:xfrm>
        </p:spPr>
        <p:txBody>
          <a:bodyPr>
            <a:normAutofit/>
          </a:bodyPr>
          <a:lstStyle/>
          <a:p>
            <a:r>
              <a:rPr lang="th-TH" sz="8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deco" panose="02000000000000000000" pitchFamily="2" charset="0"/>
                <a:cs typeface="DRdeco" panose="02000000000000000000" pitchFamily="2" charset="0"/>
              </a:rPr>
              <a:t>ระบบแจ้งเตือนการรับประทานยา</a:t>
            </a:r>
            <a:endParaRPr lang="en-US" sz="8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deco" panose="02000000000000000000" pitchFamily="2" charset="0"/>
              <a:cs typeface="DRdec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9C07D1-9F34-43D8-9637-389940230AAA}"/>
              </a:ext>
            </a:extLst>
          </p:cNvPr>
          <p:cNvSpPr txBox="1">
            <a:spLocks/>
          </p:cNvSpPr>
          <p:nvPr/>
        </p:nvSpPr>
        <p:spPr>
          <a:xfrm>
            <a:off x="3542264" y="4104144"/>
            <a:ext cx="5102392" cy="1049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ud Light" panose="02000000000000000000" pitchFamily="50" charset="-34"/>
                <a:cs typeface="Cloud Light" panose="02000000000000000000" pitchFamily="50" charset="-34"/>
              </a:rPr>
              <a:t>ขอบคุณครับ</a:t>
            </a:r>
            <a:endParaRPr lang="en-US" sz="6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49521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477</TotalTime>
  <Words>68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BigNoodleTitling</vt:lpstr>
      <vt:lpstr>Cloud Light</vt:lpstr>
      <vt:lpstr>Corbel</vt:lpstr>
      <vt:lpstr>DilleniaUPC</vt:lpstr>
      <vt:lpstr>DRdeco</vt:lpstr>
      <vt:lpstr>Dubai</vt:lpstr>
      <vt:lpstr>Basis</vt:lpstr>
      <vt:lpstr>ระบบแจ้งเตือนการรับประทานยา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ระบบแจ้งเตือนการรับประทานยา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การแจ้งเตือนการรับประทานยา</dc:title>
  <dc:creator>Mas'Z</dc:creator>
  <cp:lastModifiedBy>Mas'Z</cp:lastModifiedBy>
  <cp:revision>36</cp:revision>
  <dcterms:created xsi:type="dcterms:W3CDTF">2018-03-06T14:50:15Z</dcterms:created>
  <dcterms:modified xsi:type="dcterms:W3CDTF">2018-05-08T15:45:34Z</dcterms:modified>
</cp:coreProperties>
</file>