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3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FFFFCC"/>
    <a:srgbClr val="FF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205" autoAdjust="0"/>
  </p:normalViewPr>
  <p:slideViewPr>
    <p:cSldViewPr>
      <p:cViewPr>
        <p:scale>
          <a:sx n="100" d="100"/>
          <a:sy n="100" d="100"/>
        </p:scale>
        <p:origin x="-133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14D65-C560-4569-9AD1-ACA3EB9A2134}" type="datetimeFigureOut">
              <a:rPr lang="en-IN" smtClean="0"/>
              <a:t>12/05/15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DD64A-B6D2-4258-828D-04E72E91C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4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 descr="BG_gee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869160"/>
            <a:ext cx="7772400" cy="11099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3688" y="6021288"/>
            <a:ext cx="6400800" cy="528464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61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9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8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03232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305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6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2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G_plain B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60432" y="134470"/>
            <a:ext cx="522203" cy="632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BG_plain B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003232" cy="77809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908720"/>
            <a:ext cx="799288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6453336"/>
            <a:ext cx="9144000" cy="404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1" r:id="rId9"/>
    <p:sldLayoutId id="2147483660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current/hadoop-project-dist/hadoop-common/FileSystemShell.html%23getfacl" TargetMode="External"/><Relationship Id="rId3" Type="http://schemas.openxmlformats.org/officeDocument/2006/relationships/hyperlink" Target="https://developer.yahoo.com/hadoop/tutorial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r2.7.0/hadoop-project-dist/hadoop-common/core-default.xml" TargetMode="External"/><Relationship Id="rId3" Type="http://schemas.openxmlformats.org/officeDocument/2006/relationships/hyperlink" Target="http://hadoop.apache.org/docs/r2.7.0/hadoop-project-dist/hadoop-hdfs/hdfs-default.x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r2.7.0/hadoop-mapreduce-client/hadoop-mapreduce-client-core/mapred-default.x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5301208"/>
            <a:ext cx="7772400" cy="110998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C44B6"/>
                </a:solidFill>
              </a:rPr>
              <a:t>Hadoop Configurations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70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HDFS / Hadoop Resources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>
                <a:hlinkClick r:id="rId2"/>
              </a:rPr>
              <a:t>HDFS File System Guide</a:t>
            </a: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>
                <a:hlinkClick r:id="rId3"/>
              </a:rPr>
              <a:t>Yahoo </a:t>
            </a:r>
            <a:r>
              <a:rPr lang="en-US" sz="1600" dirty="0" err="1" smtClean="0">
                <a:hlinkClick r:id="rId3"/>
              </a:rPr>
              <a:t>Hadoop</a:t>
            </a:r>
            <a:r>
              <a:rPr lang="en-US" sz="1600" dirty="0" smtClean="0">
                <a:hlinkClick r:id="rId3"/>
              </a:rPr>
              <a:t> Tutorial</a:t>
            </a: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lvl="1">
              <a:buClr>
                <a:srgbClr val="008000"/>
              </a:buClr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171068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Running the word count example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lvl="1">
              <a:buClr>
                <a:srgbClr val="008000"/>
              </a:buClr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38946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Queries on Unit 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8034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Session Content (Hadoop Configuration)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68760"/>
            <a:ext cx="8458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Blocks versus splits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Architecture – Map Reduce Process Flow (Previous Session Slides)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Machine Configuration Requirements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Hadoop Installation Modes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Important Configuration Files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err="1" smtClean="0"/>
              <a:t>Hadoop</a:t>
            </a:r>
            <a:r>
              <a:rPr lang="en-US" sz="2400" dirty="0" smtClean="0"/>
              <a:t> </a:t>
            </a:r>
            <a:r>
              <a:rPr lang="en-US" sz="2400" dirty="0" smtClean="0"/>
              <a:t>Eco System </a:t>
            </a:r>
            <a:r>
              <a:rPr lang="en-US" sz="2400" dirty="0" smtClean="0"/>
              <a:t>Components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HDFS Commands</a:t>
            </a:r>
            <a:endParaRPr lang="en-US" sz="2400" dirty="0" smtClean="0"/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Running first </a:t>
            </a:r>
            <a:r>
              <a:rPr lang="en-US" sz="2400" dirty="0" err="1"/>
              <a:t>Hadoop</a:t>
            </a:r>
            <a:r>
              <a:rPr lang="en-US" sz="2400" dirty="0"/>
              <a:t> example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/>
              <a:t>Checking other examples in the CDH</a:t>
            </a:r>
          </a:p>
          <a:p>
            <a:pPr lvl="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  <a:p>
            <a:pPr marL="0" indent="0">
              <a:buNone/>
            </a:pP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7057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Machine Configuration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980728"/>
            <a:ext cx="89535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1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Installation Modes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Stand Alone (or local)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There are no daemons running in this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It is usually used for initial installation testing or development purpose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 Pseudo-Distributed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Here the daemons run in separate process but on the same machine.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Used for production like simulation testing, just before </a:t>
            </a:r>
            <a:r>
              <a:rPr lang="en-US" sz="2400" dirty="0" smtClean="0"/>
              <a:t>delivering </a:t>
            </a:r>
            <a:r>
              <a:rPr lang="en-US" sz="2400" dirty="0" smtClean="0"/>
              <a:t>the code to production.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Fully Distributed Mode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Actual production environment comes into picture with  Admin node and commodity machines in the cluster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2400" dirty="0" smtClean="0"/>
              <a:t>Used for production environments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6118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Configuration Files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824440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Configuration Files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994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err="1" smtClean="0"/>
              <a:t>Hadoop-env.sh</a:t>
            </a: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/>
              <a:t>Located at /</a:t>
            </a:r>
            <a:r>
              <a:rPr lang="en-US" sz="1600" dirty="0" err="1" smtClean="0"/>
              <a:t>etc</a:t>
            </a:r>
            <a:r>
              <a:rPr lang="en-US" sz="1600" dirty="0" smtClean="0"/>
              <a:t>/</a:t>
            </a:r>
            <a:r>
              <a:rPr lang="en-US" sz="1600" dirty="0" err="1" smtClean="0"/>
              <a:t>hadoop</a:t>
            </a:r>
            <a:r>
              <a:rPr lang="en-US" sz="1600" dirty="0" smtClean="0"/>
              <a:t>/</a:t>
            </a:r>
            <a:r>
              <a:rPr lang="en-US" sz="1600" dirty="0" err="1" smtClean="0"/>
              <a:t>conf</a:t>
            </a: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/>
              <a:t>Important properties to set here :-</a:t>
            </a:r>
          </a:p>
          <a:p>
            <a:pPr marL="1257300" lvl="2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smtClean="0"/>
              <a:t>JAVA_HOME</a:t>
            </a:r>
            <a:r>
              <a:rPr lang="en-US" sz="1600" dirty="0" smtClean="0"/>
              <a:t> (set at /</a:t>
            </a:r>
            <a:r>
              <a:rPr lang="en-US" sz="1600" dirty="0" err="1" smtClean="0"/>
              <a:t>etc</a:t>
            </a:r>
            <a:r>
              <a:rPr lang="en-US" sz="1600" dirty="0" smtClean="0"/>
              <a:t>/profile)</a:t>
            </a:r>
          </a:p>
          <a:p>
            <a:pPr marL="1257300" lvl="2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/>
              <a:t>Other </a:t>
            </a:r>
            <a:r>
              <a:rPr lang="en-US" sz="1600" dirty="0" smtClean="0"/>
              <a:t>MEMORY / HEAP </a:t>
            </a:r>
            <a:r>
              <a:rPr lang="en-US" sz="1600" dirty="0" smtClean="0"/>
              <a:t>related properties can be set here.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core</a:t>
            </a:r>
            <a:r>
              <a:rPr lang="en-US" sz="1600" dirty="0" smtClean="0">
                <a:hlinkClick r:id="rId2"/>
              </a:rPr>
              <a:t>-</a:t>
            </a:r>
            <a:r>
              <a:rPr lang="en-US" sz="1600" dirty="0" smtClean="0">
                <a:hlinkClick r:id="rId2"/>
              </a:rPr>
              <a:t>default</a:t>
            </a:r>
            <a:r>
              <a:rPr lang="en-US" sz="1600" dirty="0" smtClean="0">
                <a:hlinkClick r:id="rId2"/>
              </a:rPr>
              <a:t>.xml </a:t>
            </a: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f</a:t>
            </a:r>
            <a:r>
              <a:rPr lang="en-US" sz="1600" b="1" dirty="0" err="1" smtClean="0"/>
              <a:t>s.defaultFS</a:t>
            </a:r>
            <a:r>
              <a:rPr lang="en-US" sz="1600" dirty="0" smtClean="0"/>
              <a:t> </a:t>
            </a:r>
            <a:r>
              <a:rPr lang="en-US" sz="1600" dirty="0" smtClean="0"/>
              <a:t>– defines the URI for the cluster, identified by a scheme and authority. </a:t>
            </a:r>
            <a:r>
              <a:rPr lang="en-US" sz="1600" dirty="0" err="1" smtClean="0"/>
              <a:t>E.g</a:t>
            </a:r>
            <a:r>
              <a:rPr lang="en-US" sz="1600" dirty="0"/>
              <a:t> - </a:t>
            </a:r>
            <a:r>
              <a:rPr lang="en-US" sz="1600" dirty="0" err="1"/>
              <a:t>hdfs</a:t>
            </a:r>
            <a:r>
              <a:rPr lang="en-US" sz="1600" dirty="0"/>
              <a:t>://quickstart.cloudera:</a:t>
            </a:r>
            <a:r>
              <a:rPr lang="en-US" sz="1600" dirty="0" smtClean="0"/>
              <a:t>8020, where </a:t>
            </a:r>
            <a:r>
              <a:rPr lang="en-US" sz="1600" dirty="0" err="1" smtClean="0"/>
              <a:t>hdfs</a:t>
            </a:r>
            <a:r>
              <a:rPr lang="en-US" sz="1600" dirty="0" smtClean="0"/>
              <a:t> is </a:t>
            </a:r>
            <a:r>
              <a:rPr lang="en-US" sz="1600" dirty="0"/>
              <a:t>the scheme and </a:t>
            </a:r>
            <a:r>
              <a:rPr lang="en-US" sz="1600" dirty="0" smtClean="0"/>
              <a:t>//quickstart.cloudera</a:t>
            </a:r>
            <a:r>
              <a:rPr lang="en-US" sz="1600" dirty="0"/>
              <a:t>:</a:t>
            </a:r>
            <a:r>
              <a:rPr lang="en-US" sz="1600" dirty="0" smtClean="0"/>
              <a:t>8020 is the host and port.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>
                <a:hlinkClick r:id="rId3"/>
              </a:rPr>
              <a:t>Hdfs</a:t>
            </a:r>
            <a:r>
              <a:rPr lang="en-US" sz="1600" dirty="0" smtClean="0">
                <a:hlinkClick r:id="rId3"/>
              </a:rPr>
              <a:t>-</a:t>
            </a:r>
            <a:r>
              <a:rPr lang="en-US" sz="1600" dirty="0" smtClean="0">
                <a:hlinkClick r:id="rId3"/>
              </a:rPr>
              <a:t>default</a:t>
            </a:r>
            <a:r>
              <a:rPr lang="en-US" sz="1600" dirty="0" smtClean="0">
                <a:hlinkClick r:id="rId3"/>
              </a:rPr>
              <a:t>.xml</a:t>
            </a: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d</a:t>
            </a:r>
            <a:r>
              <a:rPr lang="en-US" sz="1600" b="1" dirty="0" err="1" smtClean="0"/>
              <a:t>fs.replication</a:t>
            </a:r>
            <a:r>
              <a:rPr lang="en-US" sz="1600" dirty="0" smtClean="0"/>
              <a:t> </a:t>
            </a:r>
            <a:r>
              <a:rPr lang="en-US" sz="1600" dirty="0" smtClean="0"/>
              <a:t>– Defines the replication factor with default value as </a:t>
            </a:r>
            <a:r>
              <a:rPr lang="en-US" sz="1600" dirty="0" smtClean="0"/>
              <a:t>3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d</a:t>
            </a:r>
            <a:r>
              <a:rPr lang="en-US" sz="1600" b="1" dirty="0" err="1" smtClean="0"/>
              <a:t>fs.blocksize</a:t>
            </a:r>
            <a:r>
              <a:rPr lang="en-US" sz="1600" dirty="0" smtClean="0"/>
              <a:t> </a:t>
            </a:r>
            <a:r>
              <a:rPr lang="en-US" sz="1600" dirty="0"/>
              <a:t>– </a:t>
            </a:r>
            <a:r>
              <a:rPr lang="en-US" sz="1600" dirty="0" smtClean="0"/>
              <a:t>Defines the minimum block size in which HDFS should create the blocks.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dfs.namenode.name.dir</a:t>
            </a:r>
            <a:r>
              <a:rPr lang="en-US" sz="1600" b="1" dirty="0" smtClean="0"/>
              <a:t> </a:t>
            </a:r>
            <a:r>
              <a:rPr lang="en-US" sz="1600" dirty="0"/>
              <a:t>– Defines </a:t>
            </a:r>
            <a:r>
              <a:rPr lang="en-US" sz="1600" dirty="0" smtClean="0"/>
              <a:t>where the </a:t>
            </a:r>
            <a:r>
              <a:rPr lang="en-US" sz="1600" dirty="0" err="1" smtClean="0"/>
              <a:t>namenode</a:t>
            </a:r>
            <a:r>
              <a:rPr lang="en-US" sz="1600" dirty="0" smtClean="0"/>
              <a:t> will save the metadata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dfs.namenode.checkpoint.dir</a:t>
            </a:r>
            <a:r>
              <a:rPr lang="en-US" sz="1600" b="1" dirty="0" smtClean="0"/>
              <a:t> </a:t>
            </a:r>
            <a:r>
              <a:rPr lang="en-US" sz="1600" dirty="0"/>
              <a:t>– Defines where </a:t>
            </a:r>
            <a:r>
              <a:rPr lang="en-US" sz="1600" dirty="0" smtClean="0"/>
              <a:t>the </a:t>
            </a:r>
            <a:r>
              <a:rPr lang="en-US" sz="1600" dirty="0" err="1" smtClean="0"/>
              <a:t>secondry</a:t>
            </a:r>
            <a:r>
              <a:rPr lang="en-US" sz="1600" dirty="0" smtClean="0"/>
              <a:t> </a:t>
            </a:r>
            <a:r>
              <a:rPr lang="en-US" sz="1600" dirty="0" err="1"/>
              <a:t>namenode</a:t>
            </a:r>
            <a:r>
              <a:rPr lang="en-US" sz="1600" dirty="0"/>
              <a:t> will save the </a:t>
            </a:r>
            <a:r>
              <a:rPr lang="en-US" sz="1600" dirty="0" smtClean="0"/>
              <a:t>metadata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d</a:t>
            </a:r>
            <a:r>
              <a:rPr lang="en-US" sz="1600" b="1" dirty="0" err="1" smtClean="0"/>
              <a:t>fs.datanode.data.dir</a:t>
            </a:r>
            <a:r>
              <a:rPr lang="en-US" sz="1600" b="1" dirty="0" smtClean="0"/>
              <a:t> </a:t>
            </a:r>
            <a:r>
              <a:rPr lang="en-US" sz="1600" dirty="0"/>
              <a:t>– Defines where the </a:t>
            </a:r>
            <a:r>
              <a:rPr lang="en-US" sz="1600" dirty="0" err="1" smtClean="0"/>
              <a:t>datanodes</a:t>
            </a:r>
            <a:r>
              <a:rPr lang="en-US" sz="1600" dirty="0" smtClean="0"/>
              <a:t> will store the blocks of files 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dfs.namenode.rpc</a:t>
            </a:r>
            <a:r>
              <a:rPr lang="en-US" sz="1600" b="1" dirty="0"/>
              <a:t>-bind-host </a:t>
            </a:r>
            <a:r>
              <a:rPr lang="en-US" sz="1600" dirty="0"/>
              <a:t>– Defines </a:t>
            </a:r>
            <a:r>
              <a:rPr lang="en-US" sz="1600" dirty="0" smtClean="0"/>
              <a:t>the actual address the RPC or the </a:t>
            </a:r>
            <a:r>
              <a:rPr lang="en-US" sz="1600" dirty="0" err="1" smtClean="0"/>
              <a:t>namenode</a:t>
            </a:r>
            <a:r>
              <a:rPr lang="en-US" sz="1600" dirty="0" smtClean="0"/>
              <a:t> server binds to. Set to 0.0.0.0 for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2.0 to enable multiple </a:t>
            </a:r>
            <a:r>
              <a:rPr lang="en-US" sz="1600" dirty="0" err="1" smtClean="0"/>
              <a:t>namenodes</a:t>
            </a:r>
            <a:r>
              <a:rPr lang="en-US" sz="1600" dirty="0" smtClean="0"/>
              <a:t> for HDFS Federation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dfs.namenode.http</a:t>
            </a:r>
            <a:r>
              <a:rPr lang="en-US" sz="1600" b="1" dirty="0"/>
              <a:t>-address</a:t>
            </a:r>
            <a:r>
              <a:rPr lang="en-US" sz="1600" dirty="0" smtClean="0"/>
              <a:t>– The actual address that the HTTP / web  server binds to</a:t>
            </a: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5691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Configuration </a:t>
            </a:r>
            <a:r>
              <a:rPr lang="en-IN" dirty="0" smtClean="0">
                <a:solidFill>
                  <a:srgbClr val="008000"/>
                </a:solidFill>
              </a:rPr>
              <a:t>Files (continued..)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72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dirty="0" smtClean="0"/>
              <a:t> </a:t>
            </a:r>
            <a:r>
              <a:rPr lang="en-US" sz="1600" dirty="0" smtClean="0">
                <a:hlinkClick r:id="rId2"/>
              </a:rPr>
              <a:t>mapred-default.xml </a:t>
            </a: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mapred.job.tracker</a:t>
            </a:r>
            <a:r>
              <a:rPr lang="en-US" sz="1600" b="1" dirty="0" smtClean="0"/>
              <a:t> – </a:t>
            </a:r>
            <a:r>
              <a:rPr lang="en-US" sz="1600" dirty="0" smtClean="0"/>
              <a:t>Defines the web address of the </a:t>
            </a:r>
            <a:r>
              <a:rPr lang="en-US" sz="1600" dirty="0" err="1" smtClean="0"/>
              <a:t>jobtracker</a:t>
            </a:r>
            <a:r>
              <a:rPr lang="en-US" sz="1600" dirty="0" smtClean="0"/>
              <a:t>. Applicable only for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1.0. The resource manager (YARN) takes over in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2.0</a:t>
            </a: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Mapred.framework.name</a:t>
            </a:r>
            <a:r>
              <a:rPr lang="en-US" sz="1600" b="1" dirty="0" smtClean="0"/>
              <a:t> </a:t>
            </a:r>
            <a:r>
              <a:rPr lang="en-US" sz="1600" b="1" dirty="0"/>
              <a:t>– </a:t>
            </a:r>
            <a:r>
              <a:rPr lang="en-US" sz="1600" b="1" dirty="0" smtClean="0"/>
              <a:t> </a:t>
            </a:r>
            <a:r>
              <a:rPr lang="en-US" sz="1600" dirty="0" smtClean="0"/>
              <a:t>the runtime framework for running map reduce jobs. The default is </a:t>
            </a:r>
            <a:r>
              <a:rPr lang="en-US" sz="1600" b="1" dirty="0" smtClean="0"/>
              <a:t>local</a:t>
            </a:r>
            <a:r>
              <a:rPr lang="en-US" sz="1600" dirty="0" smtClean="0"/>
              <a:t> and other values could be </a:t>
            </a:r>
            <a:r>
              <a:rPr lang="en-US" sz="1600" b="1" dirty="0" smtClean="0"/>
              <a:t>classic</a:t>
            </a:r>
            <a:r>
              <a:rPr lang="en-US" sz="1600" dirty="0" smtClean="0"/>
              <a:t> or </a:t>
            </a:r>
            <a:r>
              <a:rPr lang="en-US" sz="1600" b="1" dirty="0" smtClean="0"/>
              <a:t>YARN.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Mapreduce.tasktracker.maps.tasks,maximum</a:t>
            </a:r>
            <a:r>
              <a:rPr lang="en-US" sz="1600" b="1" dirty="0" smtClean="0"/>
              <a:t>–  </a:t>
            </a:r>
            <a:r>
              <a:rPr lang="en-US" sz="1600" dirty="0" smtClean="0"/>
              <a:t>the maximum number of map tasks that will be run by the task tracker.</a:t>
            </a:r>
            <a:endParaRPr lang="en-US" sz="1600" b="1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Mapreduce.tasktracker.reduce.tasks</a:t>
            </a:r>
            <a:r>
              <a:rPr lang="en-US" sz="1600" b="1" dirty="0" err="1"/>
              <a:t>,maximum</a:t>
            </a:r>
            <a:r>
              <a:rPr lang="en-US" sz="1600" b="1" dirty="0"/>
              <a:t>–  </a:t>
            </a:r>
            <a:r>
              <a:rPr lang="en-US" sz="1600" dirty="0"/>
              <a:t>the maximum number of </a:t>
            </a:r>
            <a:r>
              <a:rPr lang="en-US" sz="1600" dirty="0" smtClean="0"/>
              <a:t>reduce </a:t>
            </a:r>
            <a:r>
              <a:rPr lang="en-US" sz="1600" dirty="0"/>
              <a:t>tasks that will be run by the task tracker.</a:t>
            </a:r>
            <a:endParaRPr lang="en-US" sz="1600" b="1" dirty="0"/>
          </a:p>
          <a:p>
            <a:pPr lvl="1">
              <a:buClr>
                <a:srgbClr val="008000"/>
              </a:buClr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0937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Hadoop </a:t>
            </a:r>
            <a:r>
              <a:rPr lang="en-IN" dirty="0" smtClean="0">
                <a:solidFill>
                  <a:srgbClr val="008000"/>
                </a:solidFill>
              </a:rPr>
              <a:t>Eco System Components</a:t>
            </a:r>
            <a:endParaRPr lang="en-IN" dirty="0">
              <a:solidFill>
                <a:srgbClr val="008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908720"/>
            <a:ext cx="7182196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8000"/>
                </a:solidFill>
              </a:rPr>
              <a:t>HDFS Commands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908720"/>
            <a:ext cx="8208912" cy="8463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Hadoop</a:t>
            </a:r>
            <a:r>
              <a:rPr lang="en-US" sz="1600" b="1" dirty="0" smtClean="0"/>
              <a:t> Version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hadoop</a:t>
            </a:r>
            <a:r>
              <a:rPr lang="en-US" sz="1600" b="1" dirty="0" smtClean="0"/>
              <a:t> version – </a:t>
            </a:r>
            <a:r>
              <a:rPr lang="en-US" sz="1600" dirty="0" smtClean="0"/>
              <a:t>Tells the version of </a:t>
            </a:r>
            <a:r>
              <a:rPr lang="en-US" sz="1600" dirty="0" err="1" smtClean="0"/>
              <a:t>hadoop</a:t>
            </a:r>
            <a:r>
              <a:rPr lang="en-US" sz="1600" dirty="0" smtClean="0"/>
              <a:t> / </a:t>
            </a:r>
            <a:r>
              <a:rPr lang="en-US" sz="1600" dirty="0" err="1" smtClean="0"/>
              <a:t>cdh</a:t>
            </a:r>
            <a:r>
              <a:rPr lang="en-US" sz="1600" dirty="0" smtClean="0"/>
              <a:t> installed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smtClean="0"/>
              <a:t>LS Command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hadoop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fs</a:t>
            </a:r>
            <a:r>
              <a:rPr lang="en-US" sz="1600" b="1" dirty="0" smtClean="0"/>
              <a:t> – </a:t>
            </a:r>
            <a:r>
              <a:rPr lang="en-US" sz="1600" b="1" dirty="0" err="1" smtClean="0"/>
              <a:t>ls</a:t>
            </a:r>
            <a:r>
              <a:rPr lang="en-US" sz="1600" b="1" dirty="0" smtClean="0"/>
              <a:t> /   </a:t>
            </a:r>
            <a:r>
              <a:rPr lang="en-US" sz="1600" b="1" dirty="0"/>
              <a:t>– </a:t>
            </a:r>
            <a:r>
              <a:rPr lang="en-US" sz="1600" dirty="0" smtClean="0"/>
              <a:t>Displays the list of files and directory in HDFS File path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smtClean="0"/>
              <a:t>MKDIR Command</a:t>
            </a:r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hadoop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fs</a:t>
            </a:r>
            <a:r>
              <a:rPr lang="en-US" sz="1600" b="1" dirty="0" smtClean="0"/>
              <a:t> – </a:t>
            </a:r>
            <a:r>
              <a:rPr lang="en-US" sz="1600" b="1" dirty="0" err="1" smtClean="0"/>
              <a:t>mkdir</a:t>
            </a:r>
            <a:r>
              <a:rPr lang="en-US" sz="1600" b="1" dirty="0" smtClean="0"/>
              <a:t> /</a:t>
            </a:r>
            <a:r>
              <a:rPr lang="en-US" sz="1600" b="1" dirty="0" err="1" smtClean="0"/>
              <a:t>direcory_name</a:t>
            </a:r>
            <a:r>
              <a:rPr lang="en-US" sz="1600" b="1" dirty="0" smtClean="0"/>
              <a:t>   </a:t>
            </a:r>
            <a:r>
              <a:rPr lang="en-US" sz="1600" b="1" dirty="0"/>
              <a:t>– </a:t>
            </a:r>
            <a:r>
              <a:rPr lang="en-US" sz="1600" dirty="0" smtClean="0"/>
              <a:t>creates the directory in HDFS</a:t>
            </a:r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smtClean="0"/>
              <a:t>TOUCHZ Command</a:t>
            </a:r>
          </a:p>
          <a:p>
            <a:pPr marL="800100" lvl="2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hadoop</a:t>
            </a:r>
            <a:r>
              <a:rPr lang="en-US" sz="1600" b="1" dirty="0"/>
              <a:t> </a:t>
            </a:r>
            <a:r>
              <a:rPr lang="en-US" sz="1600" b="1" dirty="0" err="1" smtClean="0"/>
              <a:t>fs</a:t>
            </a:r>
            <a:r>
              <a:rPr lang="en-US" sz="1600" b="1" dirty="0" smtClean="0"/>
              <a:t> -</a:t>
            </a:r>
            <a:r>
              <a:rPr lang="en-US" sz="1600" b="1" dirty="0" err="1"/>
              <a:t>touchz</a:t>
            </a:r>
            <a:r>
              <a:rPr lang="en-US" sz="1600" b="1" dirty="0"/>
              <a:t> </a:t>
            </a:r>
            <a:r>
              <a:rPr lang="en-US" sz="1600" b="1" dirty="0" smtClean="0"/>
              <a:t> /directory-name/</a:t>
            </a:r>
            <a:r>
              <a:rPr lang="en-US" sz="1600" b="1" dirty="0" err="1" smtClean="0"/>
              <a:t>file_name</a:t>
            </a:r>
            <a:r>
              <a:rPr lang="en-US" sz="1600" dirty="0" smtClean="0"/>
              <a:t> </a:t>
            </a:r>
            <a:r>
              <a:rPr lang="en-US" sz="1600" b="1" dirty="0" smtClean="0"/>
              <a:t>– </a:t>
            </a:r>
            <a:r>
              <a:rPr lang="en-US" sz="1600" dirty="0"/>
              <a:t>creates the </a:t>
            </a:r>
            <a:r>
              <a:rPr lang="en-US" sz="1600" dirty="0" smtClean="0"/>
              <a:t>file HDFS with a size of 0 bytes</a:t>
            </a:r>
          </a:p>
          <a:p>
            <a:pPr marL="3429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smtClean="0"/>
              <a:t>DU Command</a:t>
            </a:r>
          </a:p>
          <a:p>
            <a:pPr marL="800100" lvl="2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 smtClean="0"/>
              <a:t>hadoop</a:t>
            </a:r>
            <a:r>
              <a:rPr lang="en-US" sz="1600" b="1" dirty="0" smtClean="0"/>
              <a:t> </a:t>
            </a:r>
            <a:r>
              <a:rPr lang="en-US" sz="1600" b="1" dirty="0" err="1"/>
              <a:t>fs</a:t>
            </a:r>
            <a:r>
              <a:rPr lang="en-US" sz="1600" b="1" dirty="0"/>
              <a:t> </a:t>
            </a:r>
            <a:r>
              <a:rPr lang="en-US" sz="1600" b="1" dirty="0" smtClean="0"/>
              <a:t>–du –s -h  </a:t>
            </a:r>
            <a:r>
              <a:rPr lang="en-US" sz="1600" b="1" dirty="0"/>
              <a:t>/directory-name/</a:t>
            </a:r>
            <a:r>
              <a:rPr lang="en-US" sz="1600" b="1" dirty="0" err="1"/>
              <a:t>file_name</a:t>
            </a:r>
            <a:r>
              <a:rPr lang="en-US" sz="1600" dirty="0"/>
              <a:t> </a:t>
            </a:r>
            <a:r>
              <a:rPr lang="en-US" sz="1600" b="1" dirty="0"/>
              <a:t>– </a:t>
            </a:r>
            <a:r>
              <a:rPr lang="en-US" sz="1600" dirty="0" smtClean="0"/>
              <a:t>displays summary of file lengths</a:t>
            </a:r>
            <a:endParaRPr lang="en-US" sz="1600" dirty="0"/>
          </a:p>
          <a:p>
            <a:pPr marL="3429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smtClean="0"/>
              <a:t>CAT </a:t>
            </a:r>
            <a:r>
              <a:rPr lang="en-US" sz="1600" b="1" dirty="0"/>
              <a:t>Command</a:t>
            </a:r>
          </a:p>
          <a:p>
            <a:pPr marL="800100" lvl="2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hadoop</a:t>
            </a:r>
            <a:r>
              <a:rPr lang="en-US" sz="1600" b="1" dirty="0"/>
              <a:t> </a:t>
            </a:r>
            <a:r>
              <a:rPr lang="en-US" sz="1600" b="1" dirty="0" err="1"/>
              <a:t>fs</a:t>
            </a:r>
            <a:r>
              <a:rPr lang="en-US" sz="1600" b="1" dirty="0"/>
              <a:t> </a:t>
            </a:r>
            <a:r>
              <a:rPr lang="en-US" sz="1600" b="1" dirty="0" smtClean="0"/>
              <a:t>–cat  </a:t>
            </a:r>
            <a:r>
              <a:rPr lang="en-US" sz="1600" b="1" dirty="0"/>
              <a:t>/directory-name/</a:t>
            </a:r>
            <a:r>
              <a:rPr lang="en-US" sz="1600" b="1" dirty="0" err="1"/>
              <a:t>file_name</a:t>
            </a:r>
            <a:r>
              <a:rPr lang="en-US" sz="1600" dirty="0"/>
              <a:t> </a:t>
            </a:r>
            <a:r>
              <a:rPr lang="en-US" sz="1600" b="1" dirty="0"/>
              <a:t>– </a:t>
            </a:r>
            <a:r>
              <a:rPr lang="en-US" sz="1600" dirty="0"/>
              <a:t>displays </a:t>
            </a:r>
            <a:r>
              <a:rPr lang="en-US" sz="1600" dirty="0" smtClean="0"/>
              <a:t>file to </a:t>
            </a:r>
            <a:r>
              <a:rPr lang="en-US" sz="1600" dirty="0" err="1" smtClean="0"/>
              <a:t>stdout</a:t>
            </a:r>
            <a:endParaRPr lang="en-US" sz="1600" dirty="0"/>
          </a:p>
          <a:p>
            <a:pPr marL="342900" lvl="1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smtClean="0"/>
              <a:t>CAT </a:t>
            </a:r>
            <a:r>
              <a:rPr lang="en-US" sz="1600" b="1" dirty="0"/>
              <a:t>Command</a:t>
            </a:r>
          </a:p>
          <a:p>
            <a:pPr marL="800100" lvl="2" indent="-342900">
              <a:buClr>
                <a:srgbClr val="008000"/>
              </a:buClr>
              <a:buFont typeface="Wingdings" charset="2"/>
              <a:buChar char="v"/>
            </a:pPr>
            <a:r>
              <a:rPr lang="en-US" sz="1600" b="1" dirty="0" err="1"/>
              <a:t>hadoop</a:t>
            </a:r>
            <a:r>
              <a:rPr lang="en-US" sz="1600" b="1" dirty="0"/>
              <a:t> </a:t>
            </a:r>
            <a:r>
              <a:rPr lang="en-US" sz="1600" b="1" dirty="0" err="1"/>
              <a:t>fs</a:t>
            </a:r>
            <a:r>
              <a:rPr lang="en-US" sz="1600" b="1" dirty="0"/>
              <a:t> –cat  /directory-name/</a:t>
            </a:r>
            <a:r>
              <a:rPr lang="en-US" sz="1600" b="1" dirty="0" err="1"/>
              <a:t>file_name</a:t>
            </a:r>
            <a:r>
              <a:rPr lang="en-US" sz="1600" dirty="0"/>
              <a:t> </a:t>
            </a:r>
            <a:r>
              <a:rPr lang="en-US" sz="1600" b="1" dirty="0"/>
              <a:t>– </a:t>
            </a:r>
            <a:r>
              <a:rPr lang="en-US" sz="1600" dirty="0"/>
              <a:t>displays file to </a:t>
            </a:r>
            <a:r>
              <a:rPr lang="en-US" sz="1600" dirty="0" err="1"/>
              <a:t>stdout</a:t>
            </a: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lvl="1">
              <a:buClr>
                <a:srgbClr val="008000"/>
              </a:buClr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800100" lvl="1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  <a:p>
            <a:pPr marL="342900" indent="-342900">
              <a:buClr>
                <a:srgbClr val="008000"/>
              </a:buClr>
              <a:buFont typeface="Wingdings" charset="2"/>
              <a:buChar char="v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1585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11035</TotalTime>
  <Words>565</Words>
  <Application>Microsoft Macintosh PowerPoint</Application>
  <PresentationFormat>On-screen Show (4:3)</PresentationFormat>
  <Paragraphs>162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Hadoop Configurations</vt:lpstr>
      <vt:lpstr>Session Content (Hadoop Configuration)</vt:lpstr>
      <vt:lpstr>Hadoop Machine Configuration</vt:lpstr>
      <vt:lpstr>Hadoop Installation Modes</vt:lpstr>
      <vt:lpstr>Hadoop Configuration Files</vt:lpstr>
      <vt:lpstr>Hadoop Configuration Files</vt:lpstr>
      <vt:lpstr>Hadoop Configuration Files (continued..)</vt:lpstr>
      <vt:lpstr>Hadoop Eco System Components</vt:lpstr>
      <vt:lpstr>HDFS Commands</vt:lpstr>
      <vt:lpstr>HDFS / Hadoop Resources</vt:lpstr>
      <vt:lpstr>Running the word count example</vt:lpstr>
      <vt:lpstr>Queries on Unit </vt:lpstr>
    </vt:vector>
  </TitlesOfParts>
  <Company>MaGE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Thakurel [MaGE]</dc:creator>
  <cp:lastModifiedBy>Syed Rizvi</cp:lastModifiedBy>
  <cp:revision>339</cp:revision>
  <dcterms:created xsi:type="dcterms:W3CDTF">2013-07-17T09:33:23Z</dcterms:created>
  <dcterms:modified xsi:type="dcterms:W3CDTF">2015-05-12T17:51:49Z</dcterms:modified>
</cp:coreProperties>
</file>