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7" r:id="rId5"/>
    <p:sldId id="275" r:id="rId6"/>
    <p:sldId id="280" r:id="rId7"/>
    <p:sldId id="281" r:id="rId8"/>
    <p:sldId id="282" r:id="rId9"/>
    <p:sldId id="283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1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01/04/15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Session 3 – Map Reduce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Pre - requisites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Complete Unit </a:t>
            </a:r>
            <a:r>
              <a:rPr lang="en-US" sz="2400" dirty="0" smtClean="0"/>
              <a:t>3.0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Faculty Video Lecture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Self Assessment Quiz Complete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Problem Solving Complete</a:t>
            </a:r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 (Map Reduce)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Queries on Unit 3.0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Distributed Computing – Traditional Approach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Approach - Map Reduce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Word Count Examples </a:t>
            </a:r>
            <a:r>
              <a:rPr lang="en-US" sz="2400" dirty="0" smtClean="0"/>
              <a:t>Explained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Word Count Variations &amp; Other Examples</a:t>
            </a:r>
            <a:endParaRPr lang="en-US" sz="2400" dirty="0" smtClean="0"/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Hadoop Combiners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Hadoop Partitioners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Distributed Computing– Traditional Way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268760"/>
            <a:ext cx="8748464" cy="4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0622"/>
            <a:ext cx="8820472" cy="77809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Hadoop Approach (Map Reduce) 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340768"/>
            <a:ext cx="9144000" cy="37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Combiners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40960" cy="49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Partitioners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Partitioner looks up the key generated by mappers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</a:t>
            </a:r>
            <a:r>
              <a:rPr lang="en-US" sz="2400" dirty="0"/>
              <a:t>f</a:t>
            </a:r>
            <a:r>
              <a:rPr lang="en-US" sz="2400" dirty="0" smtClean="0"/>
              <a:t>inds the ASCII value of the key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Partitioner now does a </a:t>
            </a:r>
            <a:r>
              <a:rPr lang="en-US" sz="2400" smtClean="0"/>
              <a:t>hash </a:t>
            </a:r>
            <a:r>
              <a:rPr lang="en-US" sz="2400" smtClean="0"/>
              <a:t>modulo </a:t>
            </a:r>
            <a:r>
              <a:rPr lang="en-US" sz="2400" dirty="0" smtClean="0"/>
              <a:t>over ASCII Value to decide which key is to be sent to which reducer.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now creates the partitions at the mapper machines to be sent to different reducers. It then starts sending these partitions to the respective reducer machines using the shuffling process. 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Each of these reducer machines will receive the partitions from other mapper machines as well.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Stage is now set for the sort at reducer </a:t>
            </a:r>
            <a:r>
              <a:rPr lang="en-US" sz="2400" dirty="0" smtClean="0"/>
              <a:t>machine after the merge. </a:t>
            </a:r>
            <a:r>
              <a:rPr lang="en-US" sz="2400" dirty="0" smtClean="0"/>
              <a:t>Similar keys are arrange in a single key value pairs. 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These pairs are now fed into the reducer. 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3942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Shuffle Operation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47800"/>
            <a:ext cx="889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16203</TotalTime>
  <Words>199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Session 3 – Map Reduce</vt:lpstr>
      <vt:lpstr>Pre - requisites</vt:lpstr>
      <vt:lpstr>Session Content (Map Reduce)</vt:lpstr>
      <vt:lpstr>Queries on Unit 3.0</vt:lpstr>
      <vt:lpstr>Distributed Computing– Traditional Way</vt:lpstr>
      <vt:lpstr>Hadoop Approach (Map Reduce) </vt:lpstr>
      <vt:lpstr>Hadoop Combiners</vt:lpstr>
      <vt:lpstr>Hadoop Partitioners</vt:lpstr>
      <vt:lpstr>Shuffle Operation</vt:lpstr>
      <vt:lpstr>Queries on Unit 3.0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301</cp:revision>
  <dcterms:created xsi:type="dcterms:W3CDTF">2013-07-17T09:33:23Z</dcterms:created>
  <dcterms:modified xsi:type="dcterms:W3CDTF">2015-04-05T05:03:40Z</dcterms:modified>
</cp:coreProperties>
</file>