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67" r:id="rId5"/>
    <p:sldId id="275" r:id="rId6"/>
    <p:sldId id="280" r:id="rId7"/>
    <p:sldId id="281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23/03/15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Session 3 – Map Reduce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Pre - requisites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Complete Unit </a:t>
            </a:r>
            <a:r>
              <a:rPr lang="en-US" sz="2400" dirty="0" smtClean="0"/>
              <a:t>3.0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Faculty Video Lecture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Self Assessment Quiz Complete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Cloudera Virtual Machine Installed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Basic Linux Commands Practiced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 (Map Reduce)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Queries on Unit </a:t>
            </a:r>
            <a:r>
              <a:rPr lang="en-US" sz="2400" dirty="0" smtClean="0"/>
              <a:t>3.0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Map Reduce – Traditional Approach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Map Reduce – Hadoop Approach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Word Count Examples Explained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Partitioners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Combiners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– Traditional Way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268760"/>
            <a:ext cx="8748464" cy="40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– Hadoop Approach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340768"/>
            <a:ext cx="9144000" cy="37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Map Reduce – Hadoop Approach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40960" cy="49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77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Session 3 – Map Reduce</vt:lpstr>
      <vt:lpstr>Pre - requisites</vt:lpstr>
      <vt:lpstr>Session Content (Map Reduce)</vt:lpstr>
      <vt:lpstr>Queries on Unit 3.0</vt:lpstr>
      <vt:lpstr>Map Reduce – Traditional Way</vt:lpstr>
      <vt:lpstr>Map Reduce – Hadoop Approach</vt:lpstr>
      <vt:lpstr>Map Reduce – Hadoop Approach</vt:lpstr>
      <vt:lpstr>Queries on Unit 3.0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275</cp:revision>
  <dcterms:created xsi:type="dcterms:W3CDTF">2013-07-17T09:33:23Z</dcterms:created>
  <dcterms:modified xsi:type="dcterms:W3CDTF">2015-03-23T14:14:42Z</dcterms:modified>
</cp:coreProperties>
</file>