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81" d="100"/>
          <a:sy n="81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13/03/15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Faculty Introduction -  Syed Rizvi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2400" dirty="0" smtClean="0"/>
              <a:t>14 plus years of experience in java, advance java and data processing technologies, mainly at the technical architecture level.</a:t>
            </a:r>
          </a:p>
          <a:p>
            <a:r>
              <a:rPr lang="en-IN" sz="2400" dirty="0" smtClean="0"/>
              <a:t>Worked with various multinationals like Deloitte, TCS and MphasiS</a:t>
            </a:r>
          </a:p>
          <a:p>
            <a:r>
              <a:rPr lang="en-IN" sz="2400" dirty="0" smtClean="0"/>
              <a:t>Rich expereince in Hadoop Stack</a:t>
            </a:r>
          </a:p>
          <a:p>
            <a:r>
              <a:rPr lang="en-IN" sz="2400" dirty="0" smtClean="0"/>
              <a:t>IBM, MongoDB and </a:t>
            </a:r>
            <a:r>
              <a:rPr lang="en-IN" sz="2400" dirty="0" smtClean="0"/>
              <a:t>Hortonworks Hadoop </a:t>
            </a:r>
            <a:r>
              <a:rPr lang="en-IN" sz="2400" dirty="0" smtClean="0"/>
              <a:t>Certified.</a:t>
            </a:r>
          </a:p>
          <a:p>
            <a:r>
              <a:rPr lang="en-IN" sz="2400" dirty="0" smtClean="0"/>
              <a:t>PGDBA – ICFAI Mumbai (Information Technology)</a:t>
            </a:r>
          </a:p>
          <a:p>
            <a:r>
              <a:rPr lang="en-IN" sz="2400" dirty="0"/>
              <a:t>Enjoy teaching and sharing knowledge.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Recommended Books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8" y="1124744"/>
            <a:ext cx="3873500" cy="5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40" y="1412776"/>
            <a:ext cx="3505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67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Faculty Introduction -  Syed Rizvi</vt:lpstr>
      <vt:lpstr>Introduction</vt:lpstr>
      <vt:lpstr>Recommended Books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156</cp:revision>
  <dcterms:created xsi:type="dcterms:W3CDTF">2013-07-17T09:33:23Z</dcterms:created>
  <dcterms:modified xsi:type="dcterms:W3CDTF">2015-03-14T06:26:29Z</dcterms:modified>
</cp:coreProperties>
</file>