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67" r:id="rId5"/>
    <p:sldId id="258" r:id="rId6"/>
    <p:sldId id="259" r:id="rId7"/>
    <p:sldId id="260" r:id="rId8"/>
    <p:sldId id="270" r:id="rId9"/>
    <p:sldId id="263" r:id="rId10"/>
    <p:sldId id="265" r:id="rId11"/>
    <p:sldId id="264" r:id="rId12"/>
    <p:sldId id="272" r:id="rId13"/>
    <p:sldId id="274" r:id="rId14"/>
    <p:sldId id="273" r:id="rId15"/>
    <p:sldId id="275" r:id="rId16"/>
    <p:sldId id="276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FFF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05" autoAdjust="0"/>
  </p:normalViewPr>
  <p:slideViewPr>
    <p:cSldViewPr>
      <p:cViewPr>
        <p:scale>
          <a:sx n="100" d="100"/>
          <a:sy n="100" d="100"/>
        </p:scale>
        <p:origin x="-1144" y="7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D65-C560-4569-9AD1-ACA3EB9A2134}" type="datetimeFigureOut">
              <a:rPr lang="en-IN" smtClean="0"/>
              <a:t>18/03/15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D64A-B6D2-4258-828D-04E72E9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G_gee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869160"/>
            <a:ext cx="7772400" cy="11099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6021288"/>
            <a:ext cx="6400800" cy="52846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6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301208"/>
            <a:ext cx="7772400" cy="11099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C44B6"/>
                </a:solidFill>
              </a:rPr>
              <a:t>Hadoop Fundamentals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of File Write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842493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72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Architecture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748464" cy="5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55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HDFS Architecture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64704"/>
            <a:ext cx="8748464" cy="54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9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 Techniques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412776"/>
            <a:ext cx="74168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One of the very popular data visualization language is R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R is an open source programming language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It was created </a:t>
            </a:r>
            <a:r>
              <a:rPr lang="en-US" sz="2400" dirty="0"/>
              <a:t>in New Zealand by Ross </a:t>
            </a:r>
            <a:r>
              <a:rPr lang="en-US" sz="2400" dirty="0" err="1"/>
              <a:t>Ihaka</a:t>
            </a:r>
            <a:r>
              <a:rPr lang="en-US" sz="2400" dirty="0"/>
              <a:t> and Robert </a:t>
            </a:r>
            <a:r>
              <a:rPr lang="en-US" sz="2400" dirty="0" smtClean="0"/>
              <a:t>Gentleman in 1991</a:t>
            </a:r>
            <a:endParaRPr lang="en-US" sz="2400" dirty="0"/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It is based on another language called S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It comprises of base packages and lots and lots </a:t>
            </a:r>
            <a:r>
              <a:rPr lang="en-US" sz="2400" smtClean="0"/>
              <a:t>of </a:t>
            </a:r>
            <a:r>
              <a:rPr lang="en-US" sz="2400" smtClean="0"/>
              <a:t>additional </a:t>
            </a:r>
            <a:r>
              <a:rPr lang="en-US" sz="2400" dirty="0" smtClean="0"/>
              <a:t>utility modular packages (We’ll see one such package today)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Amazing graphical capabilities (We’ll see some in our sessions)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 smtClean="0"/>
          </a:p>
          <a:p>
            <a:pPr marL="342900" indent="-342900" algn="just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34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Reduce Process Flow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9144000" cy="45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Reduce Process Flow (cont.)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0" y="1422400"/>
            <a:ext cx="8999984" cy="400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7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Reduce Process Flow (cont.)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42493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9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Queries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03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- requisites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400" dirty="0"/>
              <a:t>Java Essentials (Optional for Java Experienced / Background Students)</a:t>
            </a:r>
          </a:p>
          <a:p>
            <a:pPr lvl="0"/>
            <a:r>
              <a:rPr lang="en-US" sz="2400" dirty="0"/>
              <a:t>Complete Unit 1.0</a:t>
            </a:r>
          </a:p>
          <a:p>
            <a:pPr lvl="1"/>
            <a:r>
              <a:rPr lang="en-US" sz="2000" dirty="0"/>
              <a:t>Faculty Video Lecture</a:t>
            </a:r>
          </a:p>
          <a:p>
            <a:pPr lvl="1"/>
            <a:r>
              <a:rPr lang="en-US" sz="2000" dirty="0"/>
              <a:t>Reading Material</a:t>
            </a:r>
          </a:p>
          <a:p>
            <a:pPr lvl="0"/>
            <a:r>
              <a:rPr lang="en-US" sz="2400" dirty="0"/>
              <a:t>Self Assessment Quiz Complete</a:t>
            </a:r>
          </a:p>
          <a:p>
            <a:pPr lvl="0"/>
            <a:r>
              <a:rPr lang="en-US" sz="2400" dirty="0"/>
              <a:t>Problem Solving Complete</a:t>
            </a:r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103122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Session Content (Some Essential Concepts)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Queries on Unit 1</a:t>
            </a:r>
          </a:p>
          <a:p>
            <a:pPr lvl="0"/>
            <a:r>
              <a:rPr lang="en-US" sz="2400" dirty="0" smtClean="0"/>
              <a:t>Hadoop Definition</a:t>
            </a:r>
          </a:p>
          <a:p>
            <a:pPr lvl="0"/>
            <a:r>
              <a:rPr lang="en-US" sz="2400" dirty="0" smtClean="0"/>
              <a:t>Hadoop Components – Hadoop Daemons</a:t>
            </a:r>
          </a:p>
          <a:p>
            <a:pPr lvl="0"/>
            <a:r>
              <a:rPr lang="en-US" sz="2400" dirty="0" smtClean="0"/>
              <a:t>Computer Racks and Rack Awareness</a:t>
            </a:r>
          </a:p>
          <a:p>
            <a:pPr lvl="0"/>
            <a:r>
              <a:rPr lang="en-US" sz="2400" dirty="0" smtClean="0"/>
              <a:t>Anatomy of File Read</a:t>
            </a:r>
          </a:p>
          <a:p>
            <a:pPr lvl="0"/>
            <a:r>
              <a:rPr lang="en-US" sz="2400" dirty="0" smtClean="0"/>
              <a:t>Anatomy of File Write</a:t>
            </a:r>
          </a:p>
          <a:p>
            <a:pPr lvl="0"/>
            <a:r>
              <a:rPr lang="en-US" sz="2400" dirty="0" smtClean="0"/>
              <a:t>HDFS Architecture</a:t>
            </a:r>
          </a:p>
          <a:p>
            <a:pPr lvl="0"/>
            <a:r>
              <a:rPr lang="en-US" sz="2400" dirty="0" smtClean="0"/>
              <a:t>Data Visualization Techniques </a:t>
            </a:r>
          </a:p>
          <a:p>
            <a:pPr lvl="0"/>
            <a:r>
              <a:rPr lang="en-US" sz="2400" dirty="0" smtClean="0"/>
              <a:t>Map Reduce Process Flow (WIP – </a:t>
            </a:r>
            <a:r>
              <a:rPr lang="en-US" sz="2400" smtClean="0"/>
              <a:t>Next Session)</a:t>
            </a:r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0572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Queries on Unit 1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92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Definition</a:t>
            </a:r>
            <a:endParaRPr lang="en-IN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Apache </a:t>
            </a:r>
            <a:r>
              <a:rPr lang="en-US" sz="2400" dirty="0"/>
              <a:t>Hadoop is a </a:t>
            </a:r>
            <a:r>
              <a:rPr lang="en-US" sz="2400" dirty="0" smtClean="0">
                <a:solidFill>
                  <a:srgbClr val="0000FF"/>
                </a:solidFill>
              </a:rPr>
              <a:t>framework</a:t>
            </a:r>
            <a:r>
              <a:rPr lang="en-US" sz="2400" dirty="0" smtClean="0"/>
              <a:t> that </a:t>
            </a:r>
            <a:r>
              <a:rPr lang="en-US" sz="2400" dirty="0"/>
              <a:t>allows for the </a:t>
            </a:r>
            <a:r>
              <a:rPr lang="en-US" sz="2400" dirty="0">
                <a:solidFill>
                  <a:srgbClr val="0000FF"/>
                </a:solidFill>
              </a:rPr>
              <a:t>distributed </a:t>
            </a:r>
            <a:r>
              <a:rPr lang="en-US" sz="2400" dirty="0">
                <a:solidFill>
                  <a:srgbClr val="000000"/>
                </a:solidFill>
              </a:rPr>
              <a:t>processing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FF"/>
                </a:solidFill>
              </a:rPr>
              <a:t>large </a:t>
            </a:r>
            <a:r>
              <a:rPr lang="en-US" sz="2400" dirty="0"/>
              <a:t>data sets across clusters of </a:t>
            </a:r>
            <a:r>
              <a:rPr lang="en-US" sz="2400" dirty="0">
                <a:solidFill>
                  <a:srgbClr val="0000FF"/>
                </a:solidFill>
              </a:rPr>
              <a:t>commodity </a:t>
            </a:r>
            <a:r>
              <a:rPr lang="en-US" sz="2400" dirty="0">
                <a:solidFill>
                  <a:srgbClr val="000000"/>
                </a:solidFill>
              </a:rPr>
              <a:t>computers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using a </a:t>
            </a:r>
            <a:r>
              <a:rPr lang="en-US" sz="2400" dirty="0">
                <a:solidFill>
                  <a:srgbClr val="0000FF"/>
                </a:solidFill>
              </a:rPr>
              <a:t>simple </a:t>
            </a:r>
            <a:r>
              <a:rPr lang="en-US" sz="2400" dirty="0">
                <a:solidFill>
                  <a:srgbClr val="000000"/>
                </a:solidFill>
              </a:rPr>
              <a:t>programming model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an </a:t>
            </a:r>
            <a:r>
              <a:rPr lang="en-US" sz="2400" dirty="0">
                <a:solidFill>
                  <a:srgbClr val="0000FF"/>
                </a:solidFill>
              </a:rPr>
              <a:t>Open-source </a:t>
            </a:r>
            <a:r>
              <a:rPr lang="en-US" sz="2400" dirty="0"/>
              <a:t>Data </a:t>
            </a:r>
            <a:r>
              <a:rPr lang="en-US" sz="2400" dirty="0" smtClean="0"/>
              <a:t>Management framework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0000FF"/>
                </a:solidFill>
              </a:rPr>
              <a:t>scale-out </a:t>
            </a:r>
            <a:r>
              <a:rPr lang="en-US" sz="2400" dirty="0">
                <a:solidFill>
                  <a:srgbClr val="000000"/>
                </a:solidFill>
              </a:rPr>
              <a:t>storage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&amp; distributed </a:t>
            </a:r>
            <a:r>
              <a:rPr lang="en-US" sz="2400" dirty="0" smtClean="0"/>
              <a:t>processing capabilities.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4" y="3850013"/>
            <a:ext cx="8028384" cy="21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3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Hadoop Components (Daemons)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 t="1810" b="1810"/>
          <a:stretch>
            <a:fillRect/>
          </a:stretch>
        </p:blipFill>
        <p:spPr>
          <a:xfrm>
            <a:off x="457200" y="1268413"/>
            <a:ext cx="8458200" cy="4648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25283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Computer Racks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71600" y="764704"/>
            <a:ext cx="727280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computer rack is a physical chassis that can house multiple computers or servers simultaneously. It is a mounting rack that has the ability to install more than one </a:t>
            </a:r>
            <a:r>
              <a:rPr lang="en-US" sz="2400" dirty="0" smtClean="0"/>
              <a:t>computer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2132856"/>
            <a:ext cx="3884488" cy="4248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24" y="2924944"/>
            <a:ext cx="4064000" cy="26642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5696" y="50131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 Rack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586798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Vertical 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0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Rack Awareness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71600" y="764704"/>
            <a:ext cx="72728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just"/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749300" y="980728"/>
            <a:ext cx="785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H</a:t>
            </a:r>
            <a:r>
              <a:rPr lang="en-US" sz="2400" dirty="0" smtClean="0"/>
              <a:t>adoop, blocks are saved in rack aware fashion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436"/>
            <a:ext cx="9144000" cy="48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7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of File Read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0728"/>
            <a:ext cx="8712968" cy="526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78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7708</TotalTime>
  <Words>290</Words>
  <Application>Microsoft Macintosh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Hadoop Fundamentals</vt:lpstr>
      <vt:lpstr>Pre - requisites</vt:lpstr>
      <vt:lpstr>Session Content (Some Essential Concepts)</vt:lpstr>
      <vt:lpstr>Queries on Unit 1</vt:lpstr>
      <vt:lpstr>Hadoop Definition</vt:lpstr>
      <vt:lpstr>Hadoop Components (Daemons)</vt:lpstr>
      <vt:lpstr>Computer Racks</vt:lpstr>
      <vt:lpstr>Rack Awareness</vt:lpstr>
      <vt:lpstr>Anatomy of File Read</vt:lpstr>
      <vt:lpstr>Anatomy of File Write</vt:lpstr>
      <vt:lpstr>HDFS Architecture</vt:lpstr>
      <vt:lpstr>HDFS Architecture</vt:lpstr>
      <vt:lpstr>Data Visualization Techniques</vt:lpstr>
      <vt:lpstr>Map Reduce Process Flow</vt:lpstr>
      <vt:lpstr>Map Reduce Process Flow (cont.)</vt:lpstr>
      <vt:lpstr>Map Reduce Process Flow (cont.)</vt:lpstr>
      <vt:lpstr>Queries</vt:lpstr>
    </vt:vector>
  </TitlesOfParts>
  <Company>MaGE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Thakurel [MaGE]</dc:creator>
  <cp:lastModifiedBy>Syed Rizvi</cp:lastModifiedBy>
  <cp:revision>218</cp:revision>
  <dcterms:created xsi:type="dcterms:W3CDTF">2013-07-17T09:33:23Z</dcterms:created>
  <dcterms:modified xsi:type="dcterms:W3CDTF">2015-03-21T08:03:44Z</dcterms:modified>
</cp:coreProperties>
</file>