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67" r:id="rId5"/>
    <p:sldId id="272" r:id="rId6"/>
    <p:sldId id="274" r:id="rId7"/>
    <p:sldId id="273" r:id="rId8"/>
    <p:sldId id="276" r:id="rId9"/>
    <p:sldId id="277" r:id="rId10"/>
    <p:sldId id="27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18/03/15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r1.1.2/mapred-default.html" TargetMode="External"/><Relationship Id="rId3" Type="http://schemas.openxmlformats.org/officeDocument/2006/relationships/hyperlink" Target="http://hadoop.apache.org/docs/r1.1.2/core-defaul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Session 2 - Hadoop Configurations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Configuration Properties URL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906393"/>
            <a:ext cx="74888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>
                <a:latin typeface="Arial"/>
                <a:cs typeface="Arial"/>
                <a:hlinkClick r:id="rId2"/>
              </a:rPr>
              <a:t>http://hadoop.apache.org/docs/r1.1.2</a:t>
            </a:r>
            <a:r>
              <a:rPr lang="en-US" sz="2400" dirty="0" smtClean="0">
                <a:latin typeface="Arial"/>
                <a:cs typeface="Arial"/>
                <a:hlinkClick r:id="rId2"/>
              </a:rPr>
              <a:t>/hdfs-default.html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>
                <a:latin typeface="Arial"/>
                <a:cs typeface="Arial"/>
                <a:hlinkClick r:id="rId2"/>
              </a:rPr>
              <a:t>http</a:t>
            </a:r>
            <a:r>
              <a:rPr lang="en-US" sz="2400" dirty="0">
                <a:latin typeface="Arial"/>
                <a:cs typeface="Arial"/>
                <a:hlinkClick r:id="rId2"/>
              </a:rPr>
              <a:t>://hadoop.apache.org/docs/r1.1.2/mapred-</a:t>
            </a:r>
            <a:r>
              <a:rPr lang="en-US" sz="2400" dirty="0" smtClean="0">
                <a:latin typeface="Arial"/>
                <a:cs typeface="Arial"/>
                <a:hlinkClick r:id="rId2"/>
              </a:rPr>
              <a:t>default.html</a:t>
            </a:r>
            <a:endParaRPr lang="en-US" sz="2400" dirty="0" smtClean="0">
              <a:latin typeface="Arial"/>
              <a:cs typeface="Arial"/>
            </a:endParaRP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>
                <a:latin typeface="Arial"/>
                <a:cs typeface="Arial"/>
                <a:hlinkClick r:id="rId3"/>
              </a:rPr>
              <a:t>http://hadoop.apache.org/docs/r1.1.2/core-default.html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90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Unit 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Pre - requisites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Complete Unit 2.0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Faculty Video Lecture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Self Assessment Quiz Complete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Cloudera Virtual Machine Installed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Basic Linux Commands Practiced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 </a:t>
            </a:r>
            <a:r>
              <a:rPr lang="en-IN" dirty="0" smtClean="0">
                <a:solidFill>
                  <a:srgbClr val="008000"/>
                </a:solidFill>
              </a:rPr>
              <a:t>(Hadoop Configuration)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Queries on Unit 1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Block Versus Splits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Session 1 </a:t>
            </a:r>
            <a:r>
              <a:rPr lang="en-US" sz="2400" dirty="0" smtClean="0"/>
              <a:t>leftovers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Machine Configuration Requirements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Installation Modes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Important Configuration Files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Running first </a:t>
            </a:r>
            <a:r>
              <a:rPr lang="en-US" sz="2400" dirty="0"/>
              <a:t>H</a:t>
            </a:r>
            <a:r>
              <a:rPr lang="en-US" sz="2400" dirty="0" smtClean="0"/>
              <a:t>adoop example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Checking other examples in the CDH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Unit </a:t>
            </a:r>
            <a:r>
              <a:rPr lang="en-IN" dirty="0" smtClean="0">
                <a:solidFill>
                  <a:srgbClr val="008000"/>
                </a:solidFill>
              </a:rPr>
              <a:t>1.0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Block Versus Split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8820472" cy="3636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Block is a physical Division of </a:t>
            </a:r>
            <a:r>
              <a:rPr lang="en-US" sz="2400" dirty="0" smtClean="0"/>
              <a:t>data (Data at Write Time)</a:t>
            </a:r>
            <a:endParaRPr lang="en-US" sz="24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Split is a logical division of </a:t>
            </a:r>
            <a:r>
              <a:rPr lang="en-US" sz="2400" dirty="0" smtClean="0"/>
              <a:t>data (Data at Read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44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Session 1 Leftover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smtClean="0"/>
              <a:t>Hadoop </a:t>
            </a:r>
            <a:r>
              <a:rPr lang="en-US" sz="2400" dirty="0" smtClean="0"/>
              <a:t>Architecture - Map Reduce Process Flow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Data Visualization – R &amp; </a:t>
            </a:r>
            <a:r>
              <a:rPr lang="en-US" sz="2400" dirty="0" err="1" smtClean="0"/>
              <a:t>RStudio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011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Machine Configuration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0728"/>
            <a:ext cx="89535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Installation Modes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Stand Alone (or local)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There are no daemons running in this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is usually used for initial installation testing or development purpose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 Pseudo</a:t>
            </a:r>
            <a:r>
              <a:rPr lang="en-US" sz="2400" dirty="0" smtClean="0"/>
              <a:t>-Distributed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Here the daemons run in separate process but on the same machine.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Used for production like simulation testing (call it SIT or UAT) before moving to production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Fully Distributed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Actual production environment comes into picture with  Admin node and commodity machines in the cluster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Used for production environments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611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Configuration Files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24440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249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Session 2 - Hadoop Configurations</vt:lpstr>
      <vt:lpstr>Pre - requisites</vt:lpstr>
      <vt:lpstr>Session Content (Hadoop Configuration)</vt:lpstr>
      <vt:lpstr>Queries on Unit 1.0</vt:lpstr>
      <vt:lpstr>Block Versus Split</vt:lpstr>
      <vt:lpstr>Session 1 Leftover</vt:lpstr>
      <vt:lpstr>Hadoop Machine Configuration</vt:lpstr>
      <vt:lpstr>Hadoop Installation Modes</vt:lpstr>
      <vt:lpstr>Hadoop Configuration Files</vt:lpstr>
      <vt:lpstr>Hadoop Configuration Properties URL</vt:lpstr>
      <vt:lpstr>Queries on Unit 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259</cp:revision>
  <dcterms:created xsi:type="dcterms:W3CDTF">2013-07-17T09:33:23Z</dcterms:created>
  <dcterms:modified xsi:type="dcterms:W3CDTF">2015-03-22T10:09:35Z</dcterms:modified>
</cp:coreProperties>
</file>