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1" r:id="rId8"/>
    <p:sldId id="264" r:id="rId9"/>
    <p:sldId id="262" r:id="rId10"/>
    <p:sldId id="265" r:id="rId11"/>
    <p:sldId id="263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AE96B-6469-4031-BEDC-C01320B102D9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bn-BD"/>
        </a:p>
      </dgm:t>
    </dgm:pt>
    <dgm:pt modelId="{8DFBD579-8C2A-4DD1-90DD-B93A3B79BB71}">
      <dgm:prSet phldrT="[Text]" custT="1"/>
      <dgm:spPr>
        <a:xfrm>
          <a:off x="519713" y="65763"/>
          <a:ext cx="7275989" cy="354240"/>
        </a:xfrm>
        <a:prstGeom prst="roundRect">
          <a:avLst/>
        </a:prstGeom>
      </dgm:spPr>
      <dgm:t>
        <a:bodyPr/>
        <a:lstStyle/>
        <a:p>
          <a:r>
            <a:rPr lang="en-US" sz="16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Maj </a:t>
          </a:r>
          <a:r>
            <a:rPr lang="en-US" sz="1600" b="1" cap="none" spc="50" dirty="0" err="1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Mahboobur</a:t>
          </a:r>
          <a:r>
            <a:rPr lang="en-US" sz="1600" b="1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 Rahman</a:t>
          </a:r>
          <a:endParaRPr lang="bn-BD" sz="16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DE6A645B-8D38-45EC-A9A1-23754058D2DB}" type="parTrans" cxnId="{E3CC186A-ABAB-4AD3-B75C-B18AC5491DD8}">
      <dgm:prSet/>
      <dgm:spPr/>
      <dgm:t>
        <a:bodyPr/>
        <a:lstStyle/>
        <a:p>
          <a:endParaRPr lang="bn-BD"/>
        </a:p>
      </dgm:t>
    </dgm:pt>
    <dgm:pt modelId="{E176B908-93FD-4196-A884-7A0C57716275}" type="sibTrans" cxnId="{E3CC186A-ABAB-4AD3-B75C-B18AC5491DD8}">
      <dgm:prSet/>
      <dgm:spPr/>
      <dgm:t>
        <a:bodyPr/>
        <a:lstStyle/>
        <a:p>
          <a:endParaRPr lang="bn-BD"/>
        </a:p>
      </dgm:t>
    </dgm:pt>
    <dgm:pt modelId="{9FBE2006-A0A0-4104-B4D3-461392DBFD15}">
      <dgm:prSet custT="1"/>
      <dgm:spPr>
        <a:xfrm>
          <a:off x="0" y="242883"/>
          <a:ext cx="10394270" cy="576450"/>
        </a:xfrm>
        <a:prstGeom prst="rect">
          <a:avLst/>
        </a:prstGeom>
      </dgm:spPr>
      <dgm:t>
        <a:bodyPr/>
        <a:lstStyle/>
        <a:p>
          <a:r>
            <a:rPr lang="en-US" sz="1600" b="1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ID-201514001</a:t>
          </a:r>
          <a:endParaRPr lang="bn-BD" sz="16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FEB9F28E-D6B4-48CF-A28E-5AC3B1470EFA}" type="parTrans" cxnId="{082368F1-0261-4A1E-ADFB-E3A38BED9374}">
      <dgm:prSet/>
      <dgm:spPr/>
      <dgm:t>
        <a:bodyPr/>
        <a:lstStyle/>
        <a:p>
          <a:endParaRPr lang="bn-BD"/>
        </a:p>
      </dgm:t>
    </dgm:pt>
    <dgm:pt modelId="{A641EC64-51A1-4F60-9874-10E4775FF889}" type="sibTrans" cxnId="{082368F1-0261-4A1E-ADFB-E3A38BED9374}">
      <dgm:prSet/>
      <dgm:spPr/>
      <dgm:t>
        <a:bodyPr/>
        <a:lstStyle/>
        <a:p>
          <a:endParaRPr lang="bn-BD"/>
        </a:p>
      </dgm:t>
    </dgm:pt>
    <dgm:pt modelId="{F13E8361-47AF-427C-997D-57ED157B0823}">
      <dgm:prSet custT="1"/>
      <dgm:spPr>
        <a:xfrm>
          <a:off x="519713" y="884133"/>
          <a:ext cx="7275989" cy="354240"/>
        </a:xfrm>
        <a:prstGeom prst="roundRect">
          <a:avLst/>
        </a:prstGeom>
      </dgm:spPr>
      <dgm:t>
        <a:bodyPr/>
        <a:lstStyle/>
        <a:p>
          <a:r>
            <a:rPr lang="en-US" sz="1600" b="1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Md. Ahasanul Alam</a:t>
          </a:r>
          <a:endParaRPr lang="bn-BD" sz="1600" b="1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AD4CC691-F66D-47F9-9CDF-A7F71C2960B3}" type="parTrans" cxnId="{412C67CA-1046-452E-8B41-B07A1685ED2D}">
      <dgm:prSet/>
      <dgm:spPr/>
      <dgm:t>
        <a:bodyPr/>
        <a:lstStyle/>
        <a:p>
          <a:endParaRPr lang="bn-BD"/>
        </a:p>
      </dgm:t>
    </dgm:pt>
    <dgm:pt modelId="{486F5970-9A97-4A6D-AA34-8EAB14CE01AA}" type="sibTrans" cxnId="{412C67CA-1046-452E-8B41-B07A1685ED2D}">
      <dgm:prSet/>
      <dgm:spPr/>
      <dgm:t>
        <a:bodyPr/>
        <a:lstStyle/>
        <a:p>
          <a:endParaRPr lang="bn-BD"/>
        </a:p>
      </dgm:t>
    </dgm:pt>
    <dgm:pt modelId="{91998E73-0DEC-4D79-B5A8-62CED745A07F}">
      <dgm:prSet custT="1"/>
      <dgm:spPr>
        <a:xfrm>
          <a:off x="0" y="1061253"/>
          <a:ext cx="10394270" cy="576450"/>
        </a:xfrm>
        <a:prstGeom prst="rect">
          <a:avLst/>
        </a:prstGeom>
      </dgm:spPr>
      <dgm:t>
        <a:bodyPr/>
        <a:lstStyle/>
        <a:p>
          <a:r>
            <a:rPr lang="en-US" sz="1600" b="1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ID-201514033</a:t>
          </a:r>
          <a:endParaRPr lang="bn-BD" sz="1600" b="1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4EC459AA-993B-42C7-9EE8-03B2A9E3FECB}" type="parTrans" cxnId="{78E7097C-B717-4AB6-B1BA-D28790FF6D8D}">
      <dgm:prSet/>
      <dgm:spPr/>
      <dgm:t>
        <a:bodyPr/>
        <a:lstStyle/>
        <a:p>
          <a:endParaRPr lang="bn-BD"/>
        </a:p>
      </dgm:t>
    </dgm:pt>
    <dgm:pt modelId="{39A83EC6-329C-41F8-9A44-51BBB453BC8F}" type="sibTrans" cxnId="{78E7097C-B717-4AB6-B1BA-D28790FF6D8D}">
      <dgm:prSet/>
      <dgm:spPr/>
      <dgm:t>
        <a:bodyPr/>
        <a:lstStyle/>
        <a:p>
          <a:endParaRPr lang="bn-BD"/>
        </a:p>
      </dgm:t>
    </dgm:pt>
    <dgm:pt modelId="{75F56FE1-E724-4304-A0AF-496D86840CC3}">
      <dgm:prSet custT="1"/>
      <dgm:spPr>
        <a:xfrm>
          <a:off x="519713" y="1702503"/>
          <a:ext cx="7275989" cy="354240"/>
        </a:xfrm>
        <a:prstGeom prst="roundRect">
          <a:avLst/>
        </a:prstGeom>
      </dgm:spPr>
      <dgm:t>
        <a:bodyPr/>
        <a:lstStyle/>
        <a:p>
          <a:r>
            <a:rPr lang="en-US" sz="1600" b="1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Md. Masruk Aulia</a:t>
          </a:r>
          <a:endParaRPr lang="bn-BD" sz="1600" b="1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4E509C1C-3342-4FBD-ACC5-CEEEF42D8A4F}" type="parTrans" cxnId="{E21257B3-5719-4F18-BD1C-9F057CF45922}">
      <dgm:prSet/>
      <dgm:spPr/>
      <dgm:t>
        <a:bodyPr/>
        <a:lstStyle/>
        <a:p>
          <a:endParaRPr lang="bn-BD"/>
        </a:p>
      </dgm:t>
    </dgm:pt>
    <dgm:pt modelId="{3B26F0C9-B2BE-4CED-A6B1-4BCC8941DE12}" type="sibTrans" cxnId="{E21257B3-5719-4F18-BD1C-9F057CF45922}">
      <dgm:prSet/>
      <dgm:spPr/>
      <dgm:t>
        <a:bodyPr/>
        <a:lstStyle/>
        <a:p>
          <a:endParaRPr lang="bn-BD"/>
        </a:p>
      </dgm:t>
    </dgm:pt>
    <dgm:pt modelId="{C37F1C02-2233-41FA-A6FA-B2FE83376022}">
      <dgm:prSet custT="1"/>
      <dgm:spPr>
        <a:xfrm>
          <a:off x="0" y="1879623"/>
          <a:ext cx="10394270" cy="576450"/>
        </a:xfrm>
        <a:prstGeom prst="rect">
          <a:avLst/>
        </a:prstGeom>
      </dgm:spPr>
      <dgm:t>
        <a:bodyPr/>
        <a:lstStyle/>
        <a:p>
          <a:r>
            <a:rPr lang="en-US" sz="1600" b="1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ID-201514041</a:t>
          </a:r>
          <a:endParaRPr lang="bn-BD" sz="16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2AC5A841-482A-440D-8DBD-BE76B8A345F5}" type="parTrans" cxnId="{469C5059-C4FB-46CB-8611-09165E4ED8E6}">
      <dgm:prSet/>
      <dgm:spPr/>
      <dgm:t>
        <a:bodyPr/>
        <a:lstStyle/>
        <a:p>
          <a:endParaRPr lang="bn-BD"/>
        </a:p>
      </dgm:t>
    </dgm:pt>
    <dgm:pt modelId="{40AD9311-C653-4292-AA4C-F03F39567FF7}" type="sibTrans" cxnId="{469C5059-C4FB-46CB-8611-09165E4ED8E6}">
      <dgm:prSet/>
      <dgm:spPr/>
      <dgm:t>
        <a:bodyPr/>
        <a:lstStyle/>
        <a:p>
          <a:endParaRPr lang="bn-BD"/>
        </a:p>
      </dgm:t>
    </dgm:pt>
    <dgm:pt modelId="{6290AFAA-CDA0-44E2-99C4-4A6190F95E2C}">
      <dgm:prSet custT="1"/>
      <dgm:spPr>
        <a:xfrm>
          <a:off x="519713" y="2520873"/>
          <a:ext cx="7275989" cy="354240"/>
        </a:xfrm>
        <a:prstGeom prst="roundRect">
          <a:avLst/>
        </a:prstGeom>
      </dgm:spPr>
      <dgm:t>
        <a:bodyPr/>
        <a:lstStyle/>
        <a:p>
          <a:r>
            <a:rPr lang="en-US" sz="1600" b="1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Akil Jawad</a:t>
          </a:r>
          <a:endParaRPr lang="bn-BD" sz="1600" b="1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CBDDCB92-5147-4050-BB19-753D7ED327E5}" type="parTrans" cxnId="{A5D6760A-41AA-4641-BF41-C90AA1F6A3F5}">
      <dgm:prSet/>
      <dgm:spPr/>
      <dgm:t>
        <a:bodyPr/>
        <a:lstStyle/>
        <a:p>
          <a:endParaRPr lang="bn-BD"/>
        </a:p>
      </dgm:t>
    </dgm:pt>
    <dgm:pt modelId="{CCC08721-F26F-48BC-B7EF-1B4C9D3055A4}" type="sibTrans" cxnId="{A5D6760A-41AA-4641-BF41-C90AA1F6A3F5}">
      <dgm:prSet/>
      <dgm:spPr/>
      <dgm:t>
        <a:bodyPr/>
        <a:lstStyle/>
        <a:p>
          <a:endParaRPr lang="bn-BD"/>
        </a:p>
      </dgm:t>
    </dgm:pt>
    <dgm:pt modelId="{E0BC5F1F-A326-4458-9185-591E5F2307FE}">
      <dgm:prSet custT="1"/>
      <dgm:spPr>
        <a:xfrm>
          <a:off x="0" y="2697993"/>
          <a:ext cx="10394270" cy="576450"/>
        </a:xfrm>
        <a:prstGeom prst="rect">
          <a:avLst/>
        </a:prstGeom>
      </dgm:spPr>
      <dgm:t>
        <a:bodyPr/>
        <a:lstStyle/>
        <a:p>
          <a:r>
            <a:rPr lang="en-US" sz="1600" b="1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ID-201514057</a:t>
          </a:r>
          <a:endParaRPr lang="bn-BD" sz="1600" b="1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C5D260E4-1CB6-4652-AC79-6F9D5AF6337D}" type="parTrans" cxnId="{DD38EF3C-C8BF-4D4E-A54D-595B44C4ED39}">
      <dgm:prSet/>
      <dgm:spPr/>
      <dgm:t>
        <a:bodyPr/>
        <a:lstStyle/>
        <a:p>
          <a:endParaRPr lang="bn-BD"/>
        </a:p>
      </dgm:t>
    </dgm:pt>
    <dgm:pt modelId="{CA329AF8-E594-49A5-941E-C0D7F35F4402}" type="sibTrans" cxnId="{DD38EF3C-C8BF-4D4E-A54D-595B44C4ED39}">
      <dgm:prSet/>
      <dgm:spPr/>
      <dgm:t>
        <a:bodyPr/>
        <a:lstStyle/>
        <a:p>
          <a:endParaRPr lang="bn-BD"/>
        </a:p>
      </dgm:t>
    </dgm:pt>
    <dgm:pt modelId="{0FBA7A7D-7163-4D9C-9553-8B3E5E8D1659}">
      <dgm:prSet custT="1"/>
      <dgm:spPr>
        <a:xfrm>
          <a:off x="519713" y="3339243"/>
          <a:ext cx="7275989" cy="354240"/>
        </a:xfrm>
        <a:prstGeom prst="roundRect">
          <a:avLst/>
        </a:prstGeom>
      </dgm:spPr>
      <dgm:t>
        <a:bodyPr/>
        <a:lstStyle/>
        <a:p>
          <a:r>
            <a:rPr lang="en-US" sz="1600" b="1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Md. Mahmudul Hasan</a:t>
          </a:r>
          <a:endParaRPr lang="bn-BD" sz="1600" b="1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1B52BE00-4B8A-481B-A8D7-62D8BC681D04}" type="parTrans" cxnId="{F0C3F391-E671-4E6A-91A6-B9B8A4AE92FB}">
      <dgm:prSet/>
      <dgm:spPr/>
      <dgm:t>
        <a:bodyPr/>
        <a:lstStyle/>
        <a:p>
          <a:endParaRPr lang="bn-BD"/>
        </a:p>
      </dgm:t>
    </dgm:pt>
    <dgm:pt modelId="{A8EE5770-AFE8-49FA-A83B-38A8A1966811}" type="sibTrans" cxnId="{F0C3F391-E671-4E6A-91A6-B9B8A4AE92FB}">
      <dgm:prSet/>
      <dgm:spPr/>
      <dgm:t>
        <a:bodyPr/>
        <a:lstStyle/>
        <a:p>
          <a:endParaRPr lang="bn-BD"/>
        </a:p>
      </dgm:t>
    </dgm:pt>
    <dgm:pt modelId="{E3FB9025-4329-4A40-A1FC-D7C5AD8224B7}">
      <dgm:prSet custT="1"/>
      <dgm:spPr>
        <a:xfrm>
          <a:off x="0" y="3516364"/>
          <a:ext cx="10394270" cy="576450"/>
        </a:xfrm>
        <a:prstGeom prst="rect">
          <a:avLst/>
        </a:prstGeom>
      </dgm:spPr>
      <dgm:t>
        <a:bodyPr/>
        <a:lstStyle/>
        <a:p>
          <a:r>
            <a:rPr lang="en-US" sz="1600" b="1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ID-201414054</a:t>
          </a:r>
          <a:endParaRPr lang="bn-BD" sz="16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13DB7C5A-5599-4F89-B7A6-95128988A015}" type="parTrans" cxnId="{01A6ED64-DC5B-4CA9-8F86-B9ABCE2DAFE8}">
      <dgm:prSet/>
      <dgm:spPr/>
      <dgm:t>
        <a:bodyPr/>
        <a:lstStyle/>
        <a:p>
          <a:endParaRPr lang="bn-BD"/>
        </a:p>
      </dgm:t>
    </dgm:pt>
    <dgm:pt modelId="{293530A4-5A4B-4DD2-8933-683309E17097}" type="sibTrans" cxnId="{01A6ED64-DC5B-4CA9-8F86-B9ABCE2DAFE8}">
      <dgm:prSet/>
      <dgm:spPr/>
      <dgm:t>
        <a:bodyPr/>
        <a:lstStyle/>
        <a:p>
          <a:endParaRPr lang="bn-BD"/>
        </a:p>
      </dgm:t>
    </dgm:pt>
    <dgm:pt modelId="{9A3DC44D-3FC3-4192-A782-7532B6900733}">
      <dgm:prSet custT="1"/>
      <dgm:spPr>
        <a:xfrm>
          <a:off x="519713" y="4157614"/>
          <a:ext cx="7275989" cy="354240"/>
        </a:xfrm>
        <a:prstGeom prst="roundRect">
          <a:avLst/>
        </a:prstGeom>
      </dgm:spPr>
      <dgm:t>
        <a:bodyPr/>
        <a:lstStyle/>
        <a:p>
          <a:r>
            <a:rPr lang="en-US" sz="1600" b="1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S. M. Mahmud Hasan</a:t>
          </a:r>
          <a:endParaRPr lang="bn-BD" sz="16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8075D399-0C92-49DD-8B70-D322301D64FF}" type="parTrans" cxnId="{AF47CD22-A4A8-4123-888B-41B7D9FD7D84}">
      <dgm:prSet/>
      <dgm:spPr/>
      <dgm:t>
        <a:bodyPr/>
        <a:lstStyle/>
        <a:p>
          <a:endParaRPr lang="bn-BD"/>
        </a:p>
      </dgm:t>
    </dgm:pt>
    <dgm:pt modelId="{0691D7B4-A6F7-4650-A4C0-C8FE342EE179}" type="sibTrans" cxnId="{AF47CD22-A4A8-4123-888B-41B7D9FD7D84}">
      <dgm:prSet/>
      <dgm:spPr/>
      <dgm:t>
        <a:bodyPr/>
        <a:lstStyle/>
        <a:p>
          <a:endParaRPr lang="bn-BD"/>
        </a:p>
      </dgm:t>
    </dgm:pt>
    <dgm:pt modelId="{43ED5E33-FF62-437C-A8F6-7C23B2F0F4D6}">
      <dgm:prSet custT="1"/>
      <dgm:spPr>
        <a:xfrm>
          <a:off x="0" y="4334734"/>
          <a:ext cx="10394270" cy="576450"/>
        </a:xfrm>
        <a:prstGeom prst="rect">
          <a:avLst/>
        </a:prstGeom>
      </dgm:spPr>
      <dgm:t>
        <a:bodyPr/>
        <a:lstStyle/>
        <a:p>
          <a:r>
            <a:rPr lang="en-US" sz="1600" b="1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ID-201514141</a:t>
          </a:r>
          <a:endParaRPr lang="bn-BD" sz="1600" b="1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53BD8DF5-315F-486B-B803-9CFAF868D888}" type="parTrans" cxnId="{A9E832E2-5ACF-4DAA-98A9-4FD67A3E84B5}">
      <dgm:prSet/>
      <dgm:spPr/>
      <dgm:t>
        <a:bodyPr/>
        <a:lstStyle/>
        <a:p>
          <a:endParaRPr lang="bn-BD"/>
        </a:p>
      </dgm:t>
    </dgm:pt>
    <dgm:pt modelId="{490B5930-3017-4B99-9453-92D0D2CE2B82}" type="sibTrans" cxnId="{A9E832E2-5ACF-4DAA-98A9-4FD67A3E84B5}">
      <dgm:prSet/>
      <dgm:spPr/>
      <dgm:t>
        <a:bodyPr/>
        <a:lstStyle/>
        <a:p>
          <a:endParaRPr lang="bn-BD"/>
        </a:p>
      </dgm:t>
    </dgm:pt>
    <dgm:pt modelId="{B57FFCF5-C059-4B33-85B3-67B0D720A698}" type="pres">
      <dgm:prSet presAssocID="{74AAE96B-6469-4031-BEDC-C01320B102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913C2E-1E73-4B81-9000-4D43839EA6C6}" type="pres">
      <dgm:prSet presAssocID="{8DFBD579-8C2A-4DD1-90DD-B93A3B79BB71}" presName="parentLin" presStyleCnt="0"/>
      <dgm:spPr/>
      <dgm:t>
        <a:bodyPr/>
        <a:lstStyle/>
        <a:p>
          <a:endParaRPr lang="en-US"/>
        </a:p>
      </dgm:t>
    </dgm:pt>
    <dgm:pt modelId="{8D031691-5D9A-47D6-A49F-7E05BF208657}" type="pres">
      <dgm:prSet presAssocID="{8DFBD579-8C2A-4DD1-90DD-B93A3B79BB71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04A0E1E6-C217-45D2-8979-2441D224D5EA}" type="pres">
      <dgm:prSet presAssocID="{8DFBD579-8C2A-4DD1-90DD-B93A3B79BB7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4533B-A099-4177-81A2-490422630527}" type="pres">
      <dgm:prSet presAssocID="{8DFBD579-8C2A-4DD1-90DD-B93A3B79BB71}" presName="negativeSpace" presStyleCnt="0"/>
      <dgm:spPr/>
      <dgm:t>
        <a:bodyPr/>
        <a:lstStyle/>
        <a:p>
          <a:endParaRPr lang="en-US"/>
        </a:p>
      </dgm:t>
    </dgm:pt>
    <dgm:pt modelId="{DF3EF5E9-9A5E-41D6-91A8-596E293CBD7D}" type="pres">
      <dgm:prSet presAssocID="{8DFBD579-8C2A-4DD1-90DD-B93A3B79BB71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AA2E5-3F82-4366-BB0E-6784B6DCCA74}" type="pres">
      <dgm:prSet presAssocID="{E176B908-93FD-4196-A884-7A0C57716275}" presName="spaceBetweenRectangles" presStyleCnt="0"/>
      <dgm:spPr/>
      <dgm:t>
        <a:bodyPr/>
        <a:lstStyle/>
        <a:p>
          <a:endParaRPr lang="en-US"/>
        </a:p>
      </dgm:t>
    </dgm:pt>
    <dgm:pt modelId="{E155FD7A-451A-4D6E-94D8-E3F065CD9ADE}" type="pres">
      <dgm:prSet presAssocID="{F13E8361-47AF-427C-997D-57ED157B0823}" presName="parentLin" presStyleCnt="0"/>
      <dgm:spPr/>
      <dgm:t>
        <a:bodyPr/>
        <a:lstStyle/>
        <a:p>
          <a:endParaRPr lang="en-US"/>
        </a:p>
      </dgm:t>
    </dgm:pt>
    <dgm:pt modelId="{D237EE8D-7E9C-42D1-9EFF-DDB399255ADD}" type="pres">
      <dgm:prSet presAssocID="{F13E8361-47AF-427C-997D-57ED157B0823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72953D74-74A3-446D-A516-FAF1134C008E}" type="pres">
      <dgm:prSet presAssocID="{F13E8361-47AF-427C-997D-57ED157B082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14624-1E56-42E4-8DE2-38D4CE014882}" type="pres">
      <dgm:prSet presAssocID="{F13E8361-47AF-427C-997D-57ED157B0823}" presName="negativeSpace" presStyleCnt="0"/>
      <dgm:spPr/>
      <dgm:t>
        <a:bodyPr/>
        <a:lstStyle/>
        <a:p>
          <a:endParaRPr lang="en-US"/>
        </a:p>
      </dgm:t>
    </dgm:pt>
    <dgm:pt modelId="{C12BF74C-FCE3-4E59-ACC5-9D0E2E16C2B9}" type="pres">
      <dgm:prSet presAssocID="{F13E8361-47AF-427C-997D-57ED157B0823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764D4-BD89-4B1A-BF75-7E3FE299D931}" type="pres">
      <dgm:prSet presAssocID="{486F5970-9A97-4A6D-AA34-8EAB14CE01AA}" presName="spaceBetweenRectangles" presStyleCnt="0"/>
      <dgm:spPr/>
      <dgm:t>
        <a:bodyPr/>
        <a:lstStyle/>
        <a:p>
          <a:endParaRPr lang="en-US"/>
        </a:p>
      </dgm:t>
    </dgm:pt>
    <dgm:pt modelId="{99095C91-26AA-4651-A31C-006EFCA5C30B}" type="pres">
      <dgm:prSet presAssocID="{75F56FE1-E724-4304-A0AF-496D86840CC3}" presName="parentLin" presStyleCnt="0"/>
      <dgm:spPr/>
      <dgm:t>
        <a:bodyPr/>
        <a:lstStyle/>
        <a:p>
          <a:endParaRPr lang="en-US"/>
        </a:p>
      </dgm:t>
    </dgm:pt>
    <dgm:pt modelId="{A5192BDF-09C6-4474-B071-7D230F78811E}" type="pres">
      <dgm:prSet presAssocID="{75F56FE1-E724-4304-A0AF-496D86840CC3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B09563B5-128D-4344-A90E-F37BDF82C87D}" type="pres">
      <dgm:prSet presAssocID="{75F56FE1-E724-4304-A0AF-496D86840CC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93AA0-EA53-4883-8FBB-D72C1B7CBA3B}" type="pres">
      <dgm:prSet presAssocID="{75F56FE1-E724-4304-A0AF-496D86840CC3}" presName="negativeSpace" presStyleCnt="0"/>
      <dgm:spPr/>
      <dgm:t>
        <a:bodyPr/>
        <a:lstStyle/>
        <a:p>
          <a:endParaRPr lang="en-US"/>
        </a:p>
      </dgm:t>
    </dgm:pt>
    <dgm:pt modelId="{20BC577A-0D94-4309-85C3-6582B8A08FD7}" type="pres">
      <dgm:prSet presAssocID="{75F56FE1-E724-4304-A0AF-496D86840CC3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096CA-AE03-4CAA-8E3D-0030B67AED1C}" type="pres">
      <dgm:prSet presAssocID="{3B26F0C9-B2BE-4CED-A6B1-4BCC8941DE12}" presName="spaceBetweenRectangles" presStyleCnt="0"/>
      <dgm:spPr/>
      <dgm:t>
        <a:bodyPr/>
        <a:lstStyle/>
        <a:p>
          <a:endParaRPr lang="en-US"/>
        </a:p>
      </dgm:t>
    </dgm:pt>
    <dgm:pt modelId="{BC362BC1-1FBE-45F6-B085-EDB1B521D3E5}" type="pres">
      <dgm:prSet presAssocID="{6290AFAA-CDA0-44E2-99C4-4A6190F95E2C}" presName="parentLin" presStyleCnt="0"/>
      <dgm:spPr/>
      <dgm:t>
        <a:bodyPr/>
        <a:lstStyle/>
        <a:p>
          <a:endParaRPr lang="en-US"/>
        </a:p>
      </dgm:t>
    </dgm:pt>
    <dgm:pt modelId="{25216C9B-94A2-4D8B-B1C0-C348D869F4C8}" type="pres">
      <dgm:prSet presAssocID="{6290AFAA-CDA0-44E2-99C4-4A6190F95E2C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EFC4435B-6FE5-4C8C-B274-6FAAE38C6846}" type="pres">
      <dgm:prSet presAssocID="{6290AFAA-CDA0-44E2-99C4-4A6190F95E2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A05E8-690F-4EB7-8962-40E6534BE281}" type="pres">
      <dgm:prSet presAssocID="{6290AFAA-CDA0-44E2-99C4-4A6190F95E2C}" presName="negativeSpace" presStyleCnt="0"/>
      <dgm:spPr/>
      <dgm:t>
        <a:bodyPr/>
        <a:lstStyle/>
        <a:p>
          <a:endParaRPr lang="en-US"/>
        </a:p>
      </dgm:t>
    </dgm:pt>
    <dgm:pt modelId="{E1C3CC7C-81A3-475D-9992-4379F503FFF5}" type="pres">
      <dgm:prSet presAssocID="{6290AFAA-CDA0-44E2-99C4-4A6190F95E2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D3F4E-D8F1-457F-B31B-9E0D5B55CF75}" type="pres">
      <dgm:prSet presAssocID="{CCC08721-F26F-48BC-B7EF-1B4C9D3055A4}" presName="spaceBetweenRectangles" presStyleCnt="0"/>
      <dgm:spPr/>
      <dgm:t>
        <a:bodyPr/>
        <a:lstStyle/>
        <a:p>
          <a:endParaRPr lang="en-US"/>
        </a:p>
      </dgm:t>
    </dgm:pt>
    <dgm:pt modelId="{0343C7D8-2D4B-4B5E-BB46-17E1015795C2}" type="pres">
      <dgm:prSet presAssocID="{0FBA7A7D-7163-4D9C-9553-8B3E5E8D1659}" presName="parentLin" presStyleCnt="0"/>
      <dgm:spPr/>
      <dgm:t>
        <a:bodyPr/>
        <a:lstStyle/>
        <a:p>
          <a:endParaRPr lang="en-US"/>
        </a:p>
      </dgm:t>
    </dgm:pt>
    <dgm:pt modelId="{B45E33B6-7FD2-4AC8-BB65-44DC8C16B6DA}" type="pres">
      <dgm:prSet presAssocID="{0FBA7A7D-7163-4D9C-9553-8B3E5E8D1659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051BBBF5-1798-479C-9725-95EBC2638436}" type="pres">
      <dgm:prSet presAssocID="{0FBA7A7D-7163-4D9C-9553-8B3E5E8D165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A92F7-6ED9-451E-943D-3FB53A9456F1}" type="pres">
      <dgm:prSet presAssocID="{0FBA7A7D-7163-4D9C-9553-8B3E5E8D1659}" presName="negativeSpace" presStyleCnt="0"/>
      <dgm:spPr/>
      <dgm:t>
        <a:bodyPr/>
        <a:lstStyle/>
        <a:p>
          <a:endParaRPr lang="en-US"/>
        </a:p>
      </dgm:t>
    </dgm:pt>
    <dgm:pt modelId="{EF1734E2-AB8D-4686-B7CA-1C726C58A943}" type="pres">
      <dgm:prSet presAssocID="{0FBA7A7D-7163-4D9C-9553-8B3E5E8D1659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E6F73-C3C3-456B-AD9A-F8073B9B93D0}" type="pres">
      <dgm:prSet presAssocID="{A8EE5770-AFE8-49FA-A83B-38A8A1966811}" presName="spaceBetweenRectangles" presStyleCnt="0"/>
      <dgm:spPr/>
      <dgm:t>
        <a:bodyPr/>
        <a:lstStyle/>
        <a:p>
          <a:endParaRPr lang="en-US"/>
        </a:p>
      </dgm:t>
    </dgm:pt>
    <dgm:pt modelId="{AD83625D-E789-42AB-B55B-DBB37AD73336}" type="pres">
      <dgm:prSet presAssocID="{9A3DC44D-3FC3-4192-A782-7532B6900733}" presName="parentLin" presStyleCnt="0"/>
      <dgm:spPr/>
      <dgm:t>
        <a:bodyPr/>
        <a:lstStyle/>
        <a:p>
          <a:endParaRPr lang="en-US"/>
        </a:p>
      </dgm:t>
    </dgm:pt>
    <dgm:pt modelId="{7F6DFE97-FDC1-47C2-B865-C7BA21DF837A}" type="pres">
      <dgm:prSet presAssocID="{9A3DC44D-3FC3-4192-A782-7532B6900733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328CD3D6-9BC5-4CC9-9F96-E10331F89C29}" type="pres">
      <dgm:prSet presAssocID="{9A3DC44D-3FC3-4192-A782-7532B690073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A8710-586E-447B-BE1A-BFCE0E6196AB}" type="pres">
      <dgm:prSet presAssocID="{9A3DC44D-3FC3-4192-A782-7532B6900733}" presName="negativeSpace" presStyleCnt="0"/>
      <dgm:spPr/>
      <dgm:t>
        <a:bodyPr/>
        <a:lstStyle/>
        <a:p>
          <a:endParaRPr lang="en-US"/>
        </a:p>
      </dgm:t>
    </dgm:pt>
    <dgm:pt modelId="{844C0A86-AD27-4858-B6FC-ECBC9391A19C}" type="pres">
      <dgm:prSet presAssocID="{9A3DC44D-3FC3-4192-A782-7532B6900733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A6ED64-DC5B-4CA9-8F86-B9ABCE2DAFE8}" srcId="{0FBA7A7D-7163-4D9C-9553-8B3E5E8D1659}" destId="{E3FB9025-4329-4A40-A1FC-D7C5AD8224B7}" srcOrd="0" destOrd="0" parTransId="{13DB7C5A-5599-4F89-B7A6-95128988A015}" sibTransId="{293530A4-5A4B-4DD2-8933-683309E17097}"/>
    <dgm:cxn modelId="{A9DF09B3-C8CF-47AB-A04F-B774DFB133EB}" type="presOf" srcId="{9FBE2006-A0A0-4104-B4D3-461392DBFD15}" destId="{DF3EF5E9-9A5E-41D6-91A8-596E293CBD7D}" srcOrd="0" destOrd="0" presId="urn:microsoft.com/office/officeart/2005/8/layout/list1"/>
    <dgm:cxn modelId="{D5925AF1-D7E7-465C-AECA-21BA54ACE23B}" type="presOf" srcId="{8DFBD579-8C2A-4DD1-90DD-B93A3B79BB71}" destId="{8D031691-5D9A-47D6-A49F-7E05BF208657}" srcOrd="0" destOrd="0" presId="urn:microsoft.com/office/officeart/2005/8/layout/list1"/>
    <dgm:cxn modelId="{F0C3F391-E671-4E6A-91A6-B9B8A4AE92FB}" srcId="{74AAE96B-6469-4031-BEDC-C01320B102D9}" destId="{0FBA7A7D-7163-4D9C-9553-8B3E5E8D1659}" srcOrd="4" destOrd="0" parTransId="{1B52BE00-4B8A-481B-A8D7-62D8BC681D04}" sibTransId="{A8EE5770-AFE8-49FA-A83B-38A8A1966811}"/>
    <dgm:cxn modelId="{AF47CD22-A4A8-4123-888B-41B7D9FD7D84}" srcId="{74AAE96B-6469-4031-BEDC-C01320B102D9}" destId="{9A3DC44D-3FC3-4192-A782-7532B6900733}" srcOrd="5" destOrd="0" parTransId="{8075D399-0C92-49DD-8B70-D322301D64FF}" sibTransId="{0691D7B4-A6F7-4650-A4C0-C8FE342EE179}"/>
    <dgm:cxn modelId="{A5D6760A-41AA-4641-BF41-C90AA1F6A3F5}" srcId="{74AAE96B-6469-4031-BEDC-C01320B102D9}" destId="{6290AFAA-CDA0-44E2-99C4-4A6190F95E2C}" srcOrd="3" destOrd="0" parTransId="{CBDDCB92-5147-4050-BB19-753D7ED327E5}" sibTransId="{CCC08721-F26F-48BC-B7EF-1B4C9D3055A4}"/>
    <dgm:cxn modelId="{04F80BC1-13B9-456C-B17C-0F0747644CEB}" type="presOf" srcId="{75F56FE1-E724-4304-A0AF-496D86840CC3}" destId="{B09563B5-128D-4344-A90E-F37BDF82C87D}" srcOrd="1" destOrd="0" presId="urn:microsoft.com/office/officeart/2005/8/layout/list1"/>
    <dgm:cxn modelId="{78E7097C-B717-4AB6-B1BA-D28790FF6D8D}" srcId="{F13E8361-47AF-427C-997D-57ED157B0823}" destId="{91998E73-0DEC-4D79-B5A8-62CED745A07F}" srcOrd="0" destOrd="0" parTransId="{4EC459AA-993B-42C7-9EE8-03B2A9E3FECB}" sibTransId="{39A83EC6-329C-41F8-9A44-51BBB453BC8F}"/>
    <dgm:cxn modelId="{FECC6EA8-894D-4B4E-AEE6-50B35E0A62D8}" type="presOf" srcId="{91998E73-0DEC-4D79-B5A8-62CED745A07F}" destId="{C12BF74C-FCE3-4E59-ACC5-9D0E2E16C2B9}" srcOrd="0" destOrd="0" presId="urn:microsoft.com/office/officeart/2005/8/layout/list1"/>
    <dgm:cxn modelId="{123A5E5D-BC9B-41EE-BD61-8AC4DA792DC2}" type="presOf" srcId="{6290AFAA-CDA0-44E2-99C4-4A6190F95E2C}" destId="{25216C9B-94A2-4D8B-B1C0-C348D869F4C8}" srcOrd="0" destOrd="0" presId="urn:microsoft.com/office/officeart/2005/8/layout/list1"/>
    <dgm:cxn modelId="{AB747626-BBA9-4519-AA91-A1CA4051B317}" type="presOf" srcId="{F13E8361-47AF-427C-997D-57ED157B0823}" destId="{72953D74-74A3-446D-A516-FAF1134C008E}" srcOrd="1" destOrd="0" presId="urn:microsoft.com/office/officeart/2005/8/layout/list1"/>
    <dgm:cxn modelId="{082368F1-0261-4A1E-ADFB-E3A38BED9374}" srcId="{8DFBD579-8C2A-4DD1-90DD-B93A3B79BB71}" destId="{9FBE2006-A0A0-4104-B4D3-461392DBFD15}" srcOrd="0" destOrd="0" parTransId="{FEB9F28E-D6B4-48CF-A28E-5AC3B1470EFA}" sibTransId="{A641EC64-51A1-4F60-9874-10E4775FF889}"/>
    <dgm:cxn modelId="{D7C29E4A-40A8-4928-8F0A-1D7E9B6E21D2}" type="presOf" srcId="{E3FB9025-4329-4A40-A1FC-D7C5AD8224B7}" destId="{EF1734E2-AB8D-4686-B7CA-1C726C58A943}" srcOrd="0" destOrd="0" presId="urn:microsoft.com/office/officeart/2005/8/layout/list1"/>
    <dgm:cxn modelId="{AF47AD03-A64C-4978-8D83-065E8E56DA1D}" type="presOf" srcId="{8DFBD579-8C2A-4DD1-90DD-B93A3B79BB71}" destId="{04A0E1E6-C217-45D2-8979-2441D224D5EA}" srcOrd="1" destOrd="0" presId="urn:microsoft.com/office/officeart/2005/8/layout/list1"/>
    <dgm:cxn modelId="{412C67CA-1046-452E-8B41-B07A1685ED2D}" srcId="{74AAE96B-6469-4031-BEDC-C01320B102D9}" destId="{F13E8361-47AF-427C-997D-57ED157B0823}" srcOrd="1" destOrd="0" parTransId="{AD4CC691-F66D-47F9-9CDF-A7F71C2960B3}" sibTransId="{486F5970-9A97-4A6D-AA34-8EAB14CE01AA}"/>
    <dgm:cxn modelId="{DD38EF3C-C8BF-4D4E-A54D-595B44C4ED39}" srcId="{6290AFAA-CDA0-44E2-99C4-4A6190F95E2C}" destId="{E0BC5F1F-A326-4458-9185-591E5F2307FE}" srcOrd="0" destOrd="0" parTransId="{C5D260E4-1CB6-4652-AC79-6F9D5AF6337D}" sibTransId="{CA329AF8-E594-49A5-941E-C0D7F35F4402}"/>
    <dgm:cxn modelId="{7D9F643B-C9A1-4273-8E0B-66A9CAE24EDA}" type="presOf" srcId="{74AAE96B-6469-4031-BEDC-C01320B102D9}" destId="{B57FFCF5-C059-4B33-85B3-67B0D720A698}" srcOrd="0" destOrd="0" presId="urn:microsoft.com/office/officeart/2005/8/layout/list1"/>
    <dgm:cxn modelId="{E21257B3-5719-4F18-BD1C-9F057CF45922}" srcId="{74AAE96B-6469-4031-BEDC-C01320B102D9}" destId="{75F56FE1-E724-4304-A0AF-496D86840CC3}" srcOrd="2" destOrd="0" parTransId="{4E509C1C-3342-4FBD-ACC5-CEEEF42D8A4F}" sibTransId="{3B26F0C9-B2BE-4CED-A6B1-4BCC8941DE12}"/>
    <dgm:cxn modelId="{7DE3A930-30A6-40AE-986E-DFE46AC09475}" type="presOf" srcId="{75F56FE1-E724-4304-A0AF-496D86840CC3}" destId="{A5192BDF-09C6-4474-B071-7D230F78811E}" srcOrd="0" destOrd="0" presId="urn:microsoft.com/office/officeart/2005/8/layout/list1"/>
    <dgm:cxn modelId="{4748506C-434E-4337-8B45-7BC79EB9E884}" type="presOf" srcId="{0FBA7A7D-7163-4D9C-9553-8B3E5E8D1659}" destId="{051BBBF5-1798-479C-9725-95EBC2638436}" srcOrd="1" destOrd="0" presId="urn:microsoft.com/office/officeart/2005/8/layout/list1"/>
    <dgm:cxn modelId="{C3A350C5-F768-44F3-A44C-F01FBAFD40E8}" type="presOf" srcId="{9A3DC44D-3FC3-4192-A782-7532B6900733}" destId="{328CD3D6-9BC5-4CC9-9F96-E10331F89C29}" srcOrd="1" destOrd="0" presId="urn:microsoft.com/office/officeart/2005/8/layout/list1"/>
    <dgm:cxn modelId="{39409689-2C1D-42D3-B345-D123B1507011}" type="presOf" srcId="{0FBA7A7D-7163-4D9C-9553-8B3E5E8D1659}" destId="{B45E33B6-7FD2-4AC8-BB65-44DC8C16B6DA}" srcOrd="0" destOrd="0" presId="urn:microsoft.com/office/officeart/2005/8/layout/list1"/>
    <dgm:cxn modelId="{6456C9CF-184B-48FE-813C-68323AC9C964}" type="presOf" srcId="{E0BC5F1F-A326-4458-9185-591E5F2307FE}" destId="{E1C3CC7C-81A3-475D-9992-4379F503FFF5}" srcOrd="0" destOrd="0" presId="urn:microsoft.com/office/officeart/2005/8/layout/list1"/>
    <dgm:cxn modelId="{07F42200-81A4-46E3-B73D-70E6302A28AC}" type="presOf" srcId="{C37F1C02-2233-41FA-A6FA-B2FE83376022}" destId="{20BC577A-0D94-4309-85C3-6582B8A08FD7}" srcOrd="0" destOrd="0" presId="urn:microsoft.com/office/officeart/2005/8/layout/list1"/>
    <dgm:cxn modelId="{427499F1-5764-46A3-93FA-29213E2932CB}" type="presOf" srcId="{43ED5E33-FF62-437C-A8F6-7C23B2F0F4D6}" destId="{844C0A86-AD27-4858-B6FC-ECBC9391A19C}" srcOrd="0" destOrd="0" presId="urn:microsoft.com/office/officeart/2005/8/layout/list1"/>
    <dgm:cxn modelId="{469C5059-C4FB-46CB-8611-09165E4ED8E6}" srcId="{75F56FE1-E724-4304-A0AF-496D86840CC3}" destId="{C37F1C02-2233-41FA-A6FA-B2FE83376022}" srcOrd="0" destOrd="0" parTransId="{2AC5A841-482A-440D-8DBD-BE76B8A345F5}" sibTransId="{40AD9311-C653-4292-AA4C-F03F39567FF7}"/>
    <dgm:cxn modelId="{DE89F4EF-4788-4B08-B270-7BEF3BD96AFC}" type="presOf" srcId="{F13E8361-47AF-427C-997D-57ED157B0823}" destId="{D237EE8D-7E9C-42D1-9EFF-DDB399255ADD}" srcOrd="0" destOrd="0" presId="urn:microsoft.com/office/officeart/2005/8/layout/list1"/>
    <dgm:cxn modelId="{E3CC186A-ABAB-4AD3-B75C-B18AC5491DD8}" srcId="{74AAE96B-6469-4031-BEDC-C01320B102D9}" destId="{8DFBD579-8C2A-4DD1-90DD-B93A3B79BB71}" srcOrd="0" destOrd="0" parTransId="{DE6A645B-8D38-45EC-A9A1-23754058D2DB}" sibTransId="{E176B908-93FD-4196-A884-7A0C57716275}"/>
    <dgm:cxn modelId="{1BF3BFBD-E134-43F2-8D4C-68A337B153AE}" type="presOf" srcId="{9A3DC44D-3FC3-4192-A782-7532B6900733}" destId="{7F6DFE97-FDC1-47C2-B865-C7BA21DF837A}" srcOrd="0" destOrd="0" presId="urn:microsoft.com/office/officeart/2005/8/layout/list1"/>
    <dgm:cxn modelId="{2D92528C-9DCE-4DF4-9A0D-8E0F7E3FCDA5}" type="presOf" srcId="{6290AFAA-CDA0-44E2-99C4-4A6190F95E2C}" destId="{EFC4435B-6FE5-4C8C-B274-6FAAE38C6846}" srcOrd="1" destOrd="0" presId="urn:microsoft.com/office/officeart/2005/8/layout/list1"/>
    <dgm:cxn modelId="{A9E832E2-5ACF-4DAA-98A9-4FD67A3E84B5}" srcId="{9A3DC44D-3FC3-4192-A782-7532B6900733}" destId="{43ED5E33-FF62-437C-A8F6-7C23B2F0F4D6}" srcOrd="0" destOrd="0" parTransId="{53BD8DF5-315F-486B-B803-9CFAF868D888}" sibTransId="{490B5930-3017-4B99-9453-92D0D2CE2B82}"/>
    <dgm:cxn modelId="{0C595529-E785-4A9C-AE07-9D358EC67835}" type="presParOf" srcId="{B57FFCF5-C059-4B33-85B3-67B0D720A698}" destId="{4F913C2E-1E73-4B81-9000-4D43839EA6C6}" srcOrd="0" destOrd="0" presId="urn:microsoft.com/office/officeart/2005/8/layout/list1"/>
    <dgm:cxn modelId="{C608C09C-FA7F-4DDE-A6E2-8D0B5FD5F0FC}" type="presParOf" srcId="{4F913C2E-1E73-4B81-9000-4D43839EA6C6}" destId="{8D031691-5D9A-47D6-A49F-7E05BF208657}" srcOrd="0" destOrd="0" presId="urn:microsoft.com/office/officeart/2005/8/layout/list1"/>
    <dgm:cxn modelId="{845877E7-396E-402F-A889-21A00F48F1FF}" type="presParOf" srcId="{4F913C2E-1E73-4B81-9000-4D43839EA6C6}" destId="{04A0E1E6-C217-45D2-8979-2441D224D5EA}" srcOrd="1" destOrd="0" presId="urn:microsoft.com/office/officeart/2005/8/layout/list1"/>
    <dgm:cxn modelId="{CD6F63EF-E067-4E68-9C85-E3AA2BBF2BA8}" type="presParOf" srcId="{B57FFCF5-C059-4B33-85B3-67B0D720A698}" destId="{D7C4533B-A099-4177-81A2-490422630527}" srcOrd="1" destOrd="0" presId="urn:microsoft.com/office/officeart/2005/8/layout/list1"/>
    <dgm:cxn modelId="{A94FC47A-33A1-462A-B7B8-2C86F7995093}" type="presParOf" srcId="{B57FFCF5-C059-4B33-85B3-67B0D720A698}" destId="{DF3EF5E9-9A5E-41D6-91A8-596E293CBD7D}" srcOrd="2" destOrd="0" presId="urn:microsoft.com/office/officeart/2005/8/layout/list1"/>
    <dgm:cxn modelId="{DC35CF79-0B19-42DB-809A-63139EB19AF5}" type="presParOf" srcId="{B57FFCF5-C059-4B33-85B3-67B0D720A698}" destId="{4A3AA2E5-3F82-4366-BB0E-6784B6DCCA74}" srcOrd="3" destOrd="0" presId="urn:microsoft.com/office/officeart/2005/8/layout/list1"/>
    <dgm:cxn modelId="{1FA3EDC6-26E9-404B-99FD-1B48D0E4D3C3}" type="presParOf" srcId="{B57FFCF5-C059-4B33-85B3-67B0D720A698}" destId="{E155FD7A-451A-4D6E-94D8-E3F065CD9ADE}" srcOrd="4" destOrd="0" presId="urn:microsoft.com/office/officeart/2005/8/layout/list1"/>
    <dgm:cxn modelId="{7DA2150C-DC36-468F-98F9-1CE87644CD8A}" type="presParOf" srcId="{E155FD7A-451A-4D6E-94D8-E3F065CD9ADE}" destId="{D237EE8D-7E9C-42D1-9EFF-DDB399255ADD}" srcOrd="0" destOrd="0" presId="urn:microsoft.com/office/officeart/2005/8/layout/list1"/>
    <dgm:cxn modelId="{AEE3DBE2-8808-40ED-BD97-FF2D5529779A}" type="presParOf" srcId="{E155FD7A-451A-4D6E-94D8-E3F065CD9ADE}" destId="{72953D74-74A3-446D-A516-FAF1134C008E}" srcOrd="1" destOrd="0" presId="urn:microsoft.com/office/officeart/2005/8/layout/list1"/>
    <dgm:cxn modelId="{C033C293-4F01-43AB-B415-D362B283D528}" type="presParOf" srcId="{B57FFCF5-C059-4B33-85B3-67B0D720A698}" destId="{80614624-1E56-42E4-8DE2-38D4CE014882}" srcOrd="5" destOrd="0" presId="urn:microsoft.com/office/officeart/2005/8/layout/list1"/>
    <dgm:cxn modelId="{24EDD29F-58E0-42A0-A50B-25AB875BC500}" type="presParOf" srcId="{B57FFCF5-C059-4B33-85B3-67B0D720A698}" destId="{C12BF74C-FCE3-4E59-ACC5-9D0E2E16C2B9}" srcOrd="6" destOrd="0" presId="urn:microsoft.com/office/officeart/2005/8/layout/list1"/>
    <dgm:cxn modelId="{7B4DC7CF-6BB5-4A1B-8207-8DD962B4147A}" type="presParOf" srcId="{B57FFCF5-C059-4B33-85B3-67B0D720A698}" destId="{F9A764D4-BD89-4B1A-BF75-7E3FE299D931}" srcOrd="7" destOrd="0" presId="urn:microsoft.com/office/officeart/2005/8/layout/list1"/>
    <dgm:cxn modelId="{591B2880-B03A-4135-ACD2-8E3EC0C99837}" type="presParOf" srcId="{B57FFCF5-C059-4B33-85B3-67B0D720A698}" destId="{99095C91-26AA-4651-A31C-006EFCA5C30B}" srcOrd="8" destOrd="0" presId="urn:microsoft.com/office/officeart/2005/8/layout/list1"/>
    <dgm:cxn modelId="{39687D95-6636-46A7-80A7-38D94A8ADFF6}" type="presParOf" srcId="{99095C91-26AA-4651-A31C-006EFCA5C30B}" destId="{A5192BDF-09C6-4474-B071-7D230F78811E}" srcOrd="0" destOrd="0" presId="urn:microsoft.com/office/officeart/2005/8/layout/list1"/>
    <dgm:cxn modelId="{A03EFFCD-8365-4E24-BF57-FC5B20F8807F}" type="presParOf" srcId="{99095C91-26AA-4651-A31C-006EFCA5C30B}" destId="{B09563B5-128D-4344-A90E-F37BDF82C87D}" srcOrd="1" destOrd="0" presId="urn:microsoft.com/office/officeart/2005/8/layout/list1"/>
    <dgm:cxn modelId="{48F32A91-E36B-46A1-A5B8-BA692B83908E}" type="presParOf" srcId="{B57FFCF5-C059-4B33-85B3-67B0D720A698}" destId="{C0393AA0-EA53-4883-8FBB-D72C1B7CBA3B}" srcOrd="9" destOrd="0" presId="urn:microsoft.com/office/officeart/2005/8/layout/list1"/>
    <dgm:cxn modelId="{EF7E3810-C662-4B7A-9721-E811836FF77A}" type="presParOf" srcId="{B57FFCF5-C059-4B33-85B3-67B0D720A698}" destId="{20BC577A-0D94-4309-85C3-6582B8A08FD7}" srcOrd="10" destOrd="0" presId="urn:microsoft.com/office/officeart/2005/8/layout/list1"/>
    <dgm:cxn modelId="{554ABB9B-27C7-4CB4-A297-BE291E5E491C}" type="presParOf" srcId="{B57FFCF5-C059-4B33-85B3-67B0D720A698}" destId="{516096CA-AE03-4CAA-8E3D-0030B67AED1C}" srcOrd="11" destOrd="0" presId="urn:microsoft.com/office/officeart/2005/8/layout/list1"/>
    <dgm:cxn modelId="{3AE3519E-C011-4AFB-BE5A-6926F80D787F}" type="presParOf" srcId="{B57FFCF5-C059-4B33-85B3-67B0D720A698}" destId="{BC362BC1-1FBE-45F6-B085-EDB1B521D3E5}" srcOrd="12" destOrd="0" presId="urn:microsoft.com/office/officeart/2005/8/layout/list1"/>
    <dgm:cxn modelId="{87C5792B-D28B-4FB5-BDEF-C2D731F72A66}" type="presParOf" srcId="{BC362BC1-1FBE-45F6-B085-EDB1B521D3E5}" destId="{25216C9B-94A2-4D8B-B1C0-C348D869F4C8}" srcOrd="0" destOrd="0" presId="urn:microsoft.com/office/officeart/2005/8/layout/list1"/>
    <dgm:cxn modelId="{515ED7AB-AF63-42A2-BA8E-B1A410BFD005}" type="presParOf" srcId="{BC362BC1-1FBE-45F6-B085-EDB1B521D3E5}" destId="{EFC4435B-6FE5-4C8C-B274-6FAAE38C6846}" srcOrd="1" destOrd="0" presId="urn:microsoft.com/office/officeart/2005/8/layout/list1"/>
    <dgm:cxn modelId="{BD3989FE-0C38-4AB7-AA7D-A5499BA092C2}" type="presParOf" srcId="{B57FFCF5-C059-4B33-85B3-67B0D720A698}" destId="{BE0A05E8-690F-4EB7-8962-40E6534BE281}" srcOrd="13" destOrd="0" presId="urn:microsoft.com/office/officeart/2005/8/layout/list1"/>
    <dgm:cxn modelId="{69AE96BF-0CB4-4617-B1B5-20B9C97785A4}" type="presParOf" srcId="{B57FFCF5-C059-4B33-85B3-67B0D720A698}" destId="{E1C3CC7C-81A3-475D-9992-4379F503FFF5}" srcOrd="14" destOrd="0" presId="urn:microsoft.com/office/officeart/2005/8/layout/list1"/>
    <dgm:cxn modelId="{808BCC22-B6E9-4E27-9BD8-7D54355AA96A}" type="presParOf" srcId="{B57FFCF5-C059-4B33-85B3-67B0D720A698}" destId="{A46D3F4E-D8F1-457F-B31B-9E0D5B55CF75}" srcOrd="15" destOrd="0" presId="urn:microsoft.com/office/officeart/2005/8/layout/list1"/>
    <dgm:cxn modelId="{EA48E985-E26F-42D1-AEE9-D6DFAD39C6B8}" type="presParOf" srcId="{B57FFCF5-C059-4B33-85B3-67B0D720A698}" destId="{0343C7D8-2D4B-4B5E-BB46-17E1015795C2}" srcOrd="16" destOrd="0" presId="urn:microsoft.com/office/officeart/2005/8/layout/list1"/>
    <dgm:cxn modelId="{A380E481-27A3-43E4-AD79-94BAA60C0390}" type="presParOf" srcId="{0343C7D8-2D4B-4B5E-BB46-17E1015795C2}" destId="{B45E33B6-7FD2-4AC8-BB65-44DC8C16B6DA}" srcOrd="0" destOrd="0" presId="urn:microsoft.com/office/officeart/2005/8/layout/list1"/>
    <dgm:cxn modelId="{AEBB6546-E19C-4913-B366-D70E0B5DD82A}" type="presParOf" srcId="{0343C7D8-2D4B-4B5E-BB46-17E1015795C2}" destId="{051BBBF5-1798-479C-9725-95EBC2638436}" srcOrd="1" destOrd="0" presId="urn:microsoft.com/office/officeart/2005/8/layout/list1"/>
    <dgm:cxn modelId="{E298460D-6229-4DF9-A064-5FD0B91769BA}" type="presParOf" srcId="{B57FFCF5-C059-4B33-85B3-67B0D720A698}" destId="{4C9A92F7-6ED9-451E-943D-3FB53A9456F1}" srcOrd="17" destOrd="0" presId="urn:microsoft.com/office/officeart/2005/8/layout/list1"/>
    <dgm:cxn modelId="{C877F329-4867-4DFA-8AC4-17368758C59B}" type="presParOf" srcId="{B57FFCF5-C059-4B33-85B3-67B0D720A698}" destId="{EF1734E2-AB8D-4686-B7CA-1C726C58A943}" srcOrd="18" destOrd="0" presId="urn:microsoft.com/office/officeart/2005/8/layout/list1"/>
    <dgm:cxn modelId="{C8560ED9-8641-4988-B32E-E6251016B98D}" type="presParOf" srcId="{B57FFCF5-C059-4B33-85B3-67B0D720A698}" destId="{E24E6F73-C3C3-456B-AD9A-F8073B9B93D0}" srcOrd="19" destOrd="0" presId="urn:microsoft.com/office/officeart/2005/8/layout/list1"/>
    <dgm:cxn modelId="{36BB154C-7A53-4AA1-A64F-743DA300176F}" type="presParOf" srcId="{B57FFCF5-C059-4B33-85B3-67B0D720A698}" destId="{AD83625D-E789-42AB-B55B-DBB37AD73336}" srcOrd="20" destOrd="0" presId="urn:microsoft.com/office/officeart/2005/8/layout/list1"/>
    <dgm:cxn modelId="{0E88E1E2-3461-4239-ABC1-3910486F88B0}" type="presParOf" srcId="{AD83625D-E789-42AB-B55B-DBB37AD73336}" destId="{7F6DFE97-FDC1-47C2-B865-C7BA21DF837A}" srcOrd="0" destOrd="0" presId="urn:microsoft.com/office/officeart/2005/8/layout/list1"/>
    <dgm:cxn modelId="{3B4C47F4-50FF-4D86-92DF-04752582237B}" type="presParOf" srcId="{AD83625D-E789-42AB-B55B-DBB37AD73336}" destId="{328CD3D6-9BC5-4CC9-9F96-E10331F89C29}" srcOrd="1" destOrd="0" presId="urn:microsoft.com/office/officeart/2005/8/layout/list1"/>
    <dgm:cxn modelId="{5DC83D0C-DC4A-4E77-9B7F-C0BA65C455DB}" type="presParOf" srcId="{B57FFCF5-C059-4B33-85B3-67B0D720A698}" destId="{55EA8710-586E-447B-BE1A-BFCE0E6196AB}" srcOrd="21" destOrd="0" presId="urn:microsoft.com/office/officeart/2005/8/layout/list1"/>
    <dgm:cxn modelId="{8D1B46E9-D5DC-4609-9605-F90C46BB00B4}" type="presParOf" srcId="{B57FFCF5-C059-4B33-85B3-67B0D720A698}" destId="{844C0A86-AD27-4858-B6FC-ECBC9391A19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F5E9-9A5E-41D6-91A8-596E293CBD7D}">
      <dsp:nvSpPr>
        <dsp:cNvPr id="0" name=""/>
        <dsp:cNvSpPr/>
      </dsp:nvSpPr>
      <dsp:spPr>
        <a:xfrm>
          <a:off x="0" y="186184"/>
          <a:ext cx="1039427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11" tIns="249936" rIns="8067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ID-201514001</a:t>
          </a:r>
          <a:endParaRPr lang="bn-BD" sz="16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186184"/>
        <a:ext cx="10394270" cy="595350"/>
      </dsp:txXfrm>
    </dsp:sp>
    <dsp:sp modelId="{04A0E1E6-C217-45D2-8979-2441D224D5EA}">
      <dsp:nvSpPr>
        <dsp:cNvPr id="0" name=""/>
        <dsp:cNvSpPr/>
      </dsp:nvSpPr>
      <dsp:spPr>
        <a:xfrm>
          <a:off x="519713" y="9064"/>
          <a:ext cx="727598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15" tIns="0" rIns="27501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Maj </a:t>
          </a:r>
          <a:r>
            <a:rPr lang="en-US" sz="1600" b="1" kern="1200" cap="none" spc="50" dirty="0" err="1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Mahboobur</a:t>
          </a:r>
          <a:r>
            <a:rPr lang="en-US" sz="1600" b="1" kern="1200" cap="none" spc="50" dirty="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 Rahman</a:t>
          </a:r>
          <a:endParaRPr lang="bn-BD" sz="16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537006" y="26357"/>
        <a:ext cx="7241403" cy="319654"/>
      </dsp:txXfrm>
    </dsp:sp>
    <dsp:sp modelId="{C12BF74C-FCE3-4E59-ACC5-9D0E2E16C2B9}">
      <dsp:nvSpPr>
        <dsp:cNvPr id="0" name=""/>
        <dsp:cNvSpPr/>
      </dsp:nvSpPr>
      <dsp:spPr>
        <a:xfrm>
          <a:off x="0" y="1023454"/>
          <a:ext cx="1039427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11" tIns="249936" rIns="8067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ID-201514033</a:t>
          </a:r>
          <a:endParaRPr lang="bn-BD" sz="1600" b="1" kern="1200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1023454"/>
        <a:ext cx="10394270" cy="595350"/>
      </dsp:txXfrm>
    </dsp:sp>
    <dsp:sp modelId="{72953D74-74A3-446D-A516-FAF1134C008E}">
      <dsp:nvSpPr>
        <dsp:cNvPr id="0" name=""/>
        <dsp:cNvSpPr/>
      </dsp:nvSpPr>
      <dsp:spPr>
        <a:xfrm>
          <a:off x="519713" y="846334"/>
          <a:ext cx="7275989" cy="354240"/>
        </a:xfrm>
        <a:prstGeom prst="roundRect">
          <a:avLst/>
        </a:prstGeom>
        <a:solidFill>
          <a:schemeClr val="accent2">
            <a:hueOff val="1419218"/>
            <a:satOff val="527"/>
            <a:lumOff val="-1529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15" tIns="0" rIns="27501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Md. Ahasanul Alam</a:t>
          </a:r>
          <a:endParaRPr lang="bn-BD" sz="1600" b="1" kern="1200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537006" y="863627"/>
        <a:ext cx="7241403" cy="319654"/>
      </dsp:txXfrm>
    </dsp:sp>
    <dsp:sp modelId="{20BC577A-0D94-4309-85C3-6582B8A08FD7}">
      <dsp:nvSpPr>
        <dsp:cNvPr id="0" name=""/>
        <dsp:cNvSpPr/>
      </dsp:nvSpPr>
      <dsp:spPr>
        <a:xfrm>
          <a:off x="0" y="1860724"/>
          <a:ext cx="1039427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11" tIns="249936" rIns="8067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ID-201514041</a:t>
          </a:r>
          <a:endParaRPr lang="bn-BD" sz="16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1860724"/>
        <a:ext cx="10394270" cy="595350"/>
      </dsp:txXfrm>
    </dsp:sp>
    <dsp:sp modelId="{B09563B5-128D-4344-A90E-F37BDF82C87D}">
      <dsp:nvSpPr>
        <dsp:cNvPr id="0" name=""/>
        <dsp:cNvSpPr/>
      </dsp:nvSpPr>
      <dsp:spPr>
        <a:xfrm>
          <a:off x="519713" y="1683604"/>
          <a:ext cx="7275989" cy="354240"/>
        </a:xfrm>
        <a:prstGeom prst="roundRect">
          <a:avLst/>
        </a:prstGeom>
        <a:solidFill>
          <a:schemeClr val="accent2">
            <a:hueOff val="2838435"/>
            <a:satOff val="1053"/>
            <a:lumOff val="-3059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15" tIns="0" rIns="27501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Md. Masruk Aulia</a:t>
          </a:r>
          <a:endParaRPr lang="bn-BD" sz="1600" b="1" kern="1200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537006" y="1700897"/>
        <a:ext cx="7241403" cy="319654"/>
      </dsp:txXfrm>
    </dsp:sp>
    <dsp:sp modelId="{E1C3CC7C-81A3-475D-9992-4379F503FFF5}">
      <dsp:nvSpPr>
        <dsp:cNvPr id="0" name=""/>
        <dsp:cNvSpPr/>
      </dsp:nvSpPr>
      <dsp:spPr>
        <a:xfrm>
          <a:off x="0" y="2697994"/>
          <a:ext cx="1039427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11" tIns="249936" rIns="8067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ID-201514057</a:t>
          </a:r>
          <a:endParaRPr lang="bn-BD" sz="1600" b="1" kern="1200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2697994"/>
        <a:ext cx="10394270" cy="595350"/>
      </dsp:txXfrm>
    </dsp:sp>
    <dsp:sp modelId="{EFC4435B-6FE5-4C8C-B274-6FAAE38C6846}">
      <dsp:nvSpPr>
        <dsp:cNvPr id="0" name=""/>
        <dsp:cNvSpPr/>
      </dsp:nvSpPr>
      <dsp:spPr>
        <a:xfrm>
          <a:off x="519713" y="2520874"/>
          <a:ext cx="7275989" cy="354240"/>
        </a:xfrm>
        <a:prstGeom prst="roundRect">
          <a:avLst/>
        </a:prstGeom>
        <a:solidFill>
          <a:schemeClr val="accent2">
            <a:hueOff val="4257653"/>
            <a:satOff val="1580"/>
            <a:lumOff val="-4588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15" tIns="0" rIns="27501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Akil Jawad</a:t>
          </a:r>
          <a:endParaRPr lang="bn-BD" sz="1600" b="1" kern="1200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537006" y="2538167"/>
        <a:ext cx="7241403" cy="319654"/>
      </dsp:txXfrm>
    </dsp:sp>
    <dsp:sp modelId="{EF1734E2-AB8D-4686-B7CA-1C726C58A943}">
      <dsp:nvSpPr>
        <dsp:cNvPr id="0" name=""/>
        <dsp:cNvSpPr/>
      </dsp:nvSpPr>
      <dsp:spPr>
        <a:xfrm>
          <a:off x="0" y="3535264"/>
          <a:ext cx="1039427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11" tIns="249936" rIns="8067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ID-201414054</a:t>
          </a:r>
          <a:endParaRPr lang="bn-BD" sz="16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3535264"/>
        <a:ext cx="10394270" cy="595350"/>
      </dsp:txXfrm>
    </dsp:sp>
    <dsp:sp modelId="{051BBBF5-1798-479C-9725-95EBC2638436}">
      <dsp:nvSpPr>
        <dsp:cNvPr id="0" name=""/>
        <dsp:cNvSpPr/>
      </dsp:nvSpPr>
      <dsp:spPr>
        <a:xfrm>
          <a:off x="519713" y="3358144"/>
          <a:ext cx="7275989" cy="354240"/>
        </a:xfrm>
        <a:prstGeom prst="roundRect">
          <a:avLst/>
        </a:prstGeom>
        <a:solidFill>
          <a:schemeClr val="accent2">
            <a:hueOff val="5676870"/>
            <a:satOff val="2106"/>
            <a:lumOff val="-6118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15" tIns="0" rIns="27501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Md. Mahmudul Hasan</a:t>
          </a:r>
          <a:endParaRPr lang="bn-BD" sz="1600" b="1" kern="1200" cap="none" spc="5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537006" y="3375437"/>
        <a:ext cx="7241403" cy="319654"/>
      </dsp:txXfrm>
    </dsp:sp>
    <dsp:sp modelId="{844C0A86-AD27-4858-B6FC-ECBC9391A19C}">
      <dsp:nvSpPr>
        <dsp:cNvPr id="0" name=""/>
        <dsp:cNvSpPr/>
      </dsp:nvSpPr>
      <dsp:spPr>
        <a:xfrm>
          <a:off x="0" y="4372534"/>
          <a:ext cx="1039427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11" tIns="249936" rIns="8067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ID-201514141</a:t>
          </a:r>
          <a:endParaRPr lang="bn-BD" sz="16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4372534"/>
        <a:ext cx="10394270" cy="595350"/>
      </dsp:txXfrm>
    </dsp:sp>
    <dsp:sp modelId="{328CD3D6-9BC5-4CC9-9F96-E10331F89C29}">
      <dsp:nvSpPr>
        <dsp:cNvPr id="0" name=""/>
        <dsp:cNvSpPr/>
      </dsp:nvSpPr>
      <dsp:spPr>
        <a:xfrm>
          <a:off x="519713" y="4195414"/>
          <a:ext cx="7275989" cy="354240"/>
        </a:xfrm>
        <a:prstGeom prst="roundRect">
          <a:avLst/>
        </a:prstGeom>
        <a:solidFill>
          <a:schemeClr val="accent2">
            <a:hueOff val="7096088"/>
            <a:satOff val="2633"/>
            <a:lumOff val="-7647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15" tIns="0" rIns="27501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50" smtClean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Gothic" panose="020B0502020202020204"/>
              <a:ea typeface="+mn-ea"/>
              <a:cs typeface="+mn-cs"/>
            </a:rPr>
            <a:t>S. M. Mahmud Hasan</a:t>
          </a:r>
          <a:endParaRPr lang="bn-BD" sz="1600" b="1" kern="1200" cap="none" spc="50" dirty="0">
            <a:ln w="0"/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537006" y="4212707"/>
        <a:ext cx="7241403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CSE-402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3851122"/>
            <a:ext cx="5734050" cy="9555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System Analysis and Design Sessional</a:t>
            </a:r>
            <a:endParaRPr lang="en-US" sz="2800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0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DD410F0-EC63-48E5-8DF3-E986F13639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877560"/>
              </p:ext>
            </p:extLst>
          </p:nvPr>
        </p:nvGraphicFramePr>
        <p:xfrm>
          <a:off x="1110343" y="1397726"/>
          <a:ext cx="10394270" cy="49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Mist medical center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flow diagram(</a:t>
            </a:r>
            <a:r>
              <a:rPr lang="en-US" dirty="0" err="1" smtClean="0"/>
              <a:t>dfd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55" y="0"/>
            <a:ext cx="8476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84" y="202773"/>
            <a:ext cx="9378632" cy="64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1" y="0"/>
            <a:ext cx="7328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142</TotalTime>
  <Words>83</Words>
  <Application>Microsoft Office PowerPoint</Application>
  <PresentationFormat>Widescreen</PresentationFormat>
  <Paragraphs>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Euphemia</vt:lpstr>
      <vt:lpstr>Plantagenet Cherokee</vt:lpstr>
      <vt:lpstr>Wingdings</vt:lpstr>
      <vt:lpstr>Academic Literature 16x9</vt:lpstr>
      <vt:lpstr>CSE-402</vt:lpstr>
      <vt:lpstr>GROUP 10</vt:lpstr>
      <vt:lpstr>Mist medical center management system</vt:lpstr>
      <vt:lpstr>Data flow diagram(dfd)</vt:lpstr>
      <vt:lpstr>PowerPoint Presentation</vt:lpstr>
      <vt:lpstr>Class diagram</vt:lpstr>
      <vt:lpstr>PowerPoint Presentation</vt:lpstr>
      <vt:lpstr>Use case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CSE-402</dc:title>
  <dc:creator>Akil Jawad</dc:creator>
  <cp:lastModifiedBy>Akil Jawad</cp:lastModifiedBy>
  <cp:revision>3</cp:revision>
  <dcterms:created xsi:type="dcterms:W3CDTF">2018-04-02T20:43:16Z</dcterms:created>
  <dcterms:modified xsi:type="dcterms:W3CDTF">2018-04-02T23:05:31Z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