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Sep 23,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31 identifiers, 31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713808"/>
            <a:ext cx="10911535" cy="3023955"/>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1646767" y="1665465"/>
            <a:ext cx="8898161"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2577156" y="1665465"/>
            <a:ext cx="7037382"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MyList_PPIColorByCluster.png"/>
          <p:cNvPicPr>
            <a:picLocks noChangeAspect="1"/>
          </p:cNvPicPr>
          <p:nvPr/>
        </p:nvPicPr>
        <p:blipFill>
          <a:blip r:embed="rId3"/>
          <a:stretch>
            <a:fillRect/>
          </a:stretch>
        </p:blipFill>
        <p:spPr>
          <a:xfrm>
            <a:off x="2619129" y="1665465"/>
            <a:ext cx="6953437"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27381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2560320">
                <a:tc>
                  <a:txBody>
                    <a:bodyPr/>
                    <a:lstStyle/>
                    <a:p>
                      <a:r>
                        <a:t>MyList</a:t>
                      </a:r>
                    </a:p>
                  </a:txBody>
                  <a:tcPr/>
                </a:tc>
                <a:tc>
                  <a:txBody>
                    <a:bodyPr/>
                    <a:lstStyle/>
                    <a:p>
                      <a:r>
                        <a:t>GO:0051054|positive regulation of DNA metabolic process|-5.2;GO:0010038|response to metal ion|-5.0;GO:0045739|positive regulation of DNA repair|-4.6</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