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EF1"/>
    <a:srgbClr val="17D90D"/>
    <a:srgbClr val="259B30"/>
    <a:srgbClr val="6DB648"/>
    <a:srgbClr val="11B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07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4607-CD09-498C-B264-CF3B432D58D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3293-EDB4-4C36-8B2A-0D527DDB3F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990600" y="1138237"/>
            <a:ext cx="7162800" cy="609600"/>
            <a:chOff x="990600" y="1138237"/>
            <a:chExt cx="7162800" cy="609600"/>
          </a:xfrm>
        </p:grpSpPr>
        <p:sp>
          <p:nvSpPr>
            <p:cNvPr id="4" name="Rounded Rectangle 3"/>
            <p:cNvSpPr/>
            <p:nvPr/>
          </p:nvSpPr>
          <p:spPr>
            <a:xfrm>
              <a:off x="990600" y="1138237"/>
              <a:ext cx="71628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241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19200" y="1290637"/>
              <a:ext cx="6705600" cy="3048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362200" y="1176337"/>
            <a:ext cx="1645920" cy="4371023"/>
            <a:chOff x="2362200" y="1176337"/>
            <a:chExt cx="1645920" cy="4371023"/>
          </a:xfrm>
        </p:grpSpPr>
        <p:sp>
          <p:nvSpPr>
            <p:cNvPr id="44" name="Oval 43"/>
            <p:cNvSpPr/>
            <p:nvPr/>
          </p:nvSpPr>
          <p:spPr>
            <a:xfrm>
              <a:off x="2895600" y="1176337"/>
              <a:ext cx="6096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4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971800" y="1262062"/>
              <a:ext cx="381000" cy="361950"/>
            </a:xfrm>
            <a:prstGeom prst="ellipse">
              <a:avLst/>
            </a:prstGeom>
            <a:gradFill flip="none" rotWithShape="1">
              <a:gsLst>
                <a:gs pos="50000">
                  <a:schemeClr val="tx2">
                    <a:lumMod val="40000"/>
                    <a:lumOff val="60000"/>
                  </a:schemeClr>
                </a:gs>
                <a:gs pos="89000">
                  <a:schemeClr val="bg2">
                    <a:lumMod val="50000"/>
                  </a:schemeClr>
                </a:gs>
              </a:gsLst>
              <a:lin ang="5400000" scaled="0"/>
              <a:tileRect r="-100000" b="-100000"/>
            </a:gradFill>
            <a:ln>
              <a:gradFill flip="none" rotWithShape="1">
                <a:gsLst>
                  <a:gs pos="75000">
                    <a:srgbClr val="0087E6">
                      <a:alpha val="48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21594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2362200" y="1624011"/>
              <a:ext cx="1645920" cy="3923349"/>
              <a:chOff x="2362200" y="1624011"/>
              <a:chExt cx="1645920" cy="3923349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2362200" y="3810000"/>
                <a:ext cx="1645920" cy="1737360"/>
              </a:xfrm>
              <a:custGeom>
                <a:avLst/>
                <a:gdLst>
                  <a:gd name="connsiteX0" fmla="*/ 0 w 1645920"/>
                  <a:gd name="connsiteY0" fmla="*/ 868680 h 1737360"/>
                  <a:gd name="connsiteX1" fmla="*/ 225531 w 1645920"/>
                  <a:gd name="connsiteY1" fmla="*/ 271250 h 1737360"/>
                  <a:gd name="connsiteX2" fmla="*/ 822962 w 1645920"/>
                  <a:gd name="connsiteY2" fmla="*/ 1 h 1737360"/>
                  <a:gd name="connsiteX3" fmla="*/ 1420392 w 1645920"/>
                  <a:gd name="connsiteY3" fmla="*/ 271252 h 1737360"/>
                  <a:gd name="connsiteX4" fmla="*/ 1645921 w 1645920"/>
                  <a:gd name="connsiteY4" fmla="*/ 868683 h 1737360"/>
                  <a:gd name="connsiteX5" fmla="*/ 1420391 w 1645920"/>
                  <a:gd name="connsiteY5" fmla="*/ 1466113 h 1737360"/>
                  <a:gd name="connsiteX6" fmla="*/ 822961 w 1645920"/>
                  <a:gd name="connsiteY6" fmla="*/ 1737363 h 1737360"/>
                  <a:gd name="connsiteX7" fmla="*/ 225531 w 1645920"/>
                  <a:gd name="connsiteY7" fmla="*/ 1466112 h 1737360"/>
                  <a:gd name="connsiteX8" fmla="*/ 2 w 1645920"/>
                  <a:gd name="connsiteY8" fmla="*/ 868682 h 1737360"/>
                  <a:gd name="connsiteX9" fmla="*/ 0 w 1645920"/>
                  <a:gd name="connsiteY9" fmla="*/ 86868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5920" h="1737360">
                    <a:moveTo>
                      <a:pt x="0" y="868680"/>
                    </a:moveTo>
                    <a:cubicBezTo>
                      <a:pt x="0" y="646414"/>
                      <a:pt x="80714" y="432604"/>
                      <a:pt x="225531" y="271250"/>
                    </a:cubicBezTo>
                    <a:cubicBezTo>
                      <a:pt x="380947" y="98087"/>
                      <a:pt x="596983" y="0"/>
                      <a:pt x="822962" y="1"/>
                    </a:cubicBezTo>
                    <a:cubicBezTo>
                      <a:pt x="1048941" y="1"/>
                      <a:pt x="1264976" y="98088"/>
                      <a:pt x="1420392" y="271252"/>
                    </a:cubicBezTo>
                    <a:cubicBezTo>
                      <a:pt x="1565208" y="432606"/>
                      <a:pt x="1645922" y="646417"/>
                      <a:pt x="1645921" y="868683"/>
                    </a:cubicBezTo>
                    <a:cubicBezTo>
                      <a:pt x="1645921" y="1090949"/>
                      <a:pt x="1565207" y="1304759"/>
                      <a:pt x="1420391" y="1466113"/>
                    </a:cubicBezTo>
                    <a:cubicBezTo>
                      <a:pt x="1264975" y="1639277"/>
                      <a:pt x="1048939" y="1737363"/>
                      <a:pt x="822961" y="1737363"/>
                    </a:cubicBezTo>
                    <a:cubicBezTo>
                      <a:pt x="596982" y="1737363"/>
                      <a:pt x="380946" y="1639276"/>
                      <a:pt x="225531" y="1466112"/>
                    </a:cubicBezTo>
                    <a:cubicBezTo>
                      <a:pt x="80715" y="1304758"/>
                      <a:pt x="1" y="1090947"/>
                      <a:pt x="2" y="868682"/>
                    </a:cubicBezTo>
                    <a:lnTo>
                      <a:pt x="0" y="868680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tx2">
                      <a:lumMod val="40000"/>
                      <a:lumOff val="60000"/>
                    </a:schemeClr>
                  </a:gs>
                  <a:gs pos="89000">
                    <a:schemeClr val="bg2">
                      <a:lumMod val="50000"/>
                    </a:schemeClr>
                  </a:gs>
                </a:gsLst>
                <a:lin ang="5400000" scaled="0"/>
                <a:tileRect r="-100000" b="-100000"/>
              </a:gradFill>
              <a:ln>
                <a:gradFill flip="none" rotWithShape="1">
                  <a:gsLst>
                    <a:gs pos="75000">
                      <a:srgbClr val="0087E6">
                        <a:alpha val="48000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1594000" scaled="0"/>
                  <a:tileRect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048000" y="4038600"/>
                <a:ext cx="274320" cy="274320"/>
              </a:xfrm>
              <a:custGeom>
                <a:avLst/>
                <a:gdLst>
                  <a:gd name="connsiteX0" fmla="*/ 0 w 274320"/>
                  <a:gd name="connsiteY0" fmla="*/ 137160 h 274320"/>
                  <a:gd name="connsiteX1" fmla="*/ 40173 w 274320"/>
                  <a:gd name="connsiteY1" fmla="*/ 40173 h 274320"/>
                  <a:gd name="connsiteX2" fmla="*/ 137160 w 274320"/>
                  <a:gd name="connsiteY2" fmla="*/ 0 h 274320"/>
                  <a:gd name="connsiteX3" fmla="*/ 234147 w 274320"/>
                  <a:gd name="connsiteY3" fmla="*/ 40173 h 274320"/>
                  <a:gd name="connsiteX4" fmla="*/ 274320 w 274320"/>
                  <a:gd name="connsiteY4" fmla="*/ 137160 h 274320"/>
                  <a:gd name="connsiteX5" fmla="*/ 234147 w 274320"/>
                  <a:gd name="connsiteY5" fmla="*/ 234147 h 274320"/>
                  <a:gd name="connsiteX6" fmla="*/ 137160 w 274320"/>
                  <a:gd name="connsiteY6" fmla="*/ 274320 h 274320"/>
                  <a:gd name="connsiteX7" fmla="*/ 40173 w 274320"/>
                  <a:gd name="connsiteY7" fmla="*/ 234147 h 274320"/>
                  <a:gd name="connsiteX8" fmla="*/ 0 w 274320"/>
                  <a:gd name="connsiteY8" fmla="*/ 137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" h="274320">
                    <a:moveTo>
                      <a:pt x="0" y="137160"/>
                    </a:moveTo>
                    <a:cubicBezTo>
                      <a:pt x="0" y="100783"/>
                      <a:pt x="14451" y="65896"/>
                      <a:pt x="40173" y="40173"/>
                    </a:cubicBezTo>
                    <a:cubicBezTo>
                      <a:pt x="65896" y="14451"/>
                      <a:pt x="100783" y="0"/>
                      <a:pt x="137160" y="0"/>
                    </a:cubicBezTo>
                    <a:cubicBezTo>
                      <a:pt x="173537" y="0"/>
                      <a:pt x="208424" y="14451"/>
                      <a:pt x="234147" y="40173"/>
                    </a:cubicBezTo>
                    <a:cubicBezTo>
                      <a:pt x="259869" y="65896"/>
                      <a:pt x="274320" y="100783"/>
                      <a:pt x="274320" y="137160"/>
                    </a:cubicBezTo>
                    <a:cubicBezTo>
                      <a:pt x="274320" y="173537"/>
                      <a:pt x="259869" y="208424"/>
                      <a:pt x="234147" y="234147"/>
                    </a:cubicBezTo>
                    <a:cubicBezTo>
                      <a:pt x="208424" y="259869"/>
                      <a:pt x="173537" y="274320"/>
                      <a:pt x="137160" y="274320"/>
                    </a:cubicBezTo>
                    <a:cubicBezTo>
                      <a:pt x="100783" y="274320"/>
                      <a:pt x="65896" y="259869"/>
                      <a:pt x="40173" y="234147"/>
                    </a:cubicBezTo>
                    <a:cubicBezTo>
                      <a:pt x="14451" y="208424"/>
                      <a:pt x="0" y="173537"/>
                      <a:pt x="0" y="137160"/>
                    </a:cubicBezTo>
                    <a:close/>
                  </a:path>
                </a:pathLst>
              </a:cu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5" idx="4"/>
                <a:endCxn id="10" idx="2"/>
              </p:cNvCxnSpPr>
              <p:nvPr/>
            </p:nvCxnSpPr>
            <p:spPr>
              <a:xfrm rot="16200000" flipH="1">
                <a:off x="2080737" y="2705575"/>
                <a:ext cx="2185989" cy="22862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3048000" y="3657600"/>
                <a:ext cx="304800" cy="475129"/>
                <a:chOff x="1524000" y="3810000"/>
                <a:chExt cx="304800" cy="475129"/>
              </a:xfrm>
            </p:grpSpPr>
            <p:sp>
              <p:nvSpPr>
                <p:cNvPr id="103" name="Freeform 102"/>
                <p:cNvSpPr/>
                <p:nvPr/>
              </p:nvSpPr>
              <p:spPr>
                <a:xfrm flipH="1">
                  <a:off x="1600200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1668929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1524000" y="3810000"/>
                  <a:ext cx="304800" cy="152400"/>
                  <a:chOff x="838200" y="3505200"/>
                  <a:chExt cx="304800" cy="15240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8382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V="1">
                    <a:off x="9144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6" name="TextBox 125"/>
              <p:cNvSpPr txBox="1"/>
              <p:nvPr/>
            </p:nvSpPr>
            <p:spPr>
              <a:xfrm>
                <a:off x="2743200" y="4495800"/>
                <a:ext cx="9144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Java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838200" y="1176337"/>
            <a:ext cx="1645920" cy="4523423"/>
            <a:chOff x="838200" y="1176337"/>
            <a:chExt cx="1645920" cy="4523423"/>
          </a:xfrm>
        </p:grpSpPr>
        <p:sp>
          <p:nvSpPr>
            <p:cNvPr id="18" name="Oval 17"/>
            <p:cNvSpPr/>
            <p:nvPr/>
          </p:nvSpPr>
          <p:spPr>
            <a:xfrm>
              <a:off x="1371600" y="1176337"/>
              <a:ext cx="6096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4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47800" y="1262062"/>
              <a:ext cx="381000" cy="361950"/>
            </a:xfrm>
            <a:prstGeom prst="ellipse">
              <a:avLst/>
            </a:prstGeom>
            <a:gradFill flip="none" rotWithShape="1">
              <a:gsLst>
                <a:gs pos="75000">
                  <a:srgbClr val="17D90D">
                    <a:alpha val="80000"/>
                  </a:srgbClr>
                </a:gs>
                <a:gs pos="100000">
                  <a:srgbClr val="005CBF"/>
                </a:gs>
              </a:gsLst>
              <a:lin ang="5400000" scaled="0"/>
              <a:tileRect r="-100000" b="-100000"/>
            </a:gradFill>
            <a:ln>
              <a:gradFill flip="none" rotWithShape="1">
                <a:gsLst>
                  <a:gs pos="75000">
                    <a:srgbClr val="0087E6">
                      <a:alpha val="48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21594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838200" y="1709737"/>
              <a:ext cx="1645920" cy="3990023"/>
              <a:chOff x="838200" y="1709737"/>
              <a:chExt cx="1645920" cy="3990023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38200" y="3962400"/>
                <a:ext cx="1645920" cy="1737360"/>
              </a:xfrm>
              <a:custGeom>
                <a:avLst/>
                <a:gdLst>
                  <a:gd name="connsiteX0" fmla="*/ 0 w 1645920"/>
                  <a:gd name="connsiteY0" fmla="*/ 868680 h 1737360"/>
                  <a:gd name="connsiteX1" fmla="*/ 225531 w 1645920"/>
                  <a:gd name="connsiteY1" fmla="*/ 271250 h 1737360"/>
                  <a:gd name="connsiteX2" fmla="*/ 822962 w 1645920"/>
                  <a:gd name="connsiteY2" fmla="*/ 1 h 1737360"/>
                  <a:gd name="connsiteX3" fmla="*/ 1420392 w 1645920"/>
                  <a:gd name="connsiteY3" fmla="*/ 271252 h 1737360"/>
                  <a:gd name="connsiteX4" fmla="*/ 1645921 w 1645920"/>
                  <a:gd name="connsiteY4" fmla="*/ 868683 h 1737360"/>
                  <a:gd name="connsiteX5" fmla="*/ 1420391 w 1645920"/>
                  <a:gd name="connsiteY5" fmla="*/ 1466113 h 1737360"/>
                  <a:gd name="connsiteX6" fmla="*/ 822961 w 1645920"/>
                  <a:gd name="connsiteY6" fmla="*/ 1737363 h 1737360"/>
                  <a:gd name="connsiteX7" fmla="*/ 225531 w 1645920"/>
                  <a:gd name="connsiteY7" fmla="*/ 1466112 h 1737360"/>
                  <a:gd name="connsiteX8" fmla="*/ 2 w 1645920"/>
                  <a:gd name="connsiteY8" fmla="*/ 868682 h 1737360"/>
                  <a:gd name="connsiteX9" fmla="*/ 0 w 1645920"/>
                  <a:gd name="connsiteY9" fmla="*/ 86868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5920" h="1737360">
                    <a:moveTo>
                      <a:pt x="0" y="868680"/>
                    </a:moveTo>
                    <a:cubicBezTo>
                      <a:pt x="0" y="646414"/>
                      <a:pt x="80714" y="432604"/>
                      <a:pt x="225531" y="271250"/>
                    </a:cubicBezTo>
                    <a:cubicBezTo>
                      <a:pt x="380947" y="98087"/>
                      <a:pt x="596983" y="0"/>
                      <a:pt x="822962" y="1"/>
                    </a:cubicBezTo>
                    <a:cubicBezTo>
                      <a:pt x="1048941" y="1"/>
                      <a:pt x="1264976" y="98088"/>
                      <a:pt x="1420392" y="271252"/>
                    </a:cubicBezTo>
                    <a:cubicBezTo>
                      <a:pt x="1565208" y="432606"/>
                      <a:pt x="1645922" y="646417"/>
                      <a:pt x="1645921" y="868683"/>
                    </a:cubicBezTo>
                    <a:cubicBezTo>
                      <a:pt x="1645921" y="1090949"/>
                      <a:pt x="1565207" y="1304759"/>
                      <a:pt x="1420391" y="1466113"/>
                    </a:cubicBezTo>
                    <a:cubicBezTo>
                      <a:pt x="1264975" y="1639277"/>
                      <a:pt x="1048939" y="1737363"/>
                      <a:pt x="822961" y="1737363"/>
                    </a:cubicBezTo>
                    <a:cubicBezTo>
                      <a:pt x="596982" y="1737363"/>
                      <a:pt x="380946" y="1639276"/>
                      <a:pt x="225531" y="1466112"/>
                    </a:cubicBezTo>
                    <a:cubicBezTo>
                      <a:pt x="80715" y="1304758"/>
                      <a:pt x="1" y="1090947"/>
                      <a:pt x="2" y="868682"/>
                    </a:cubicBezTo>
                    <a:lnTo>
                      <a:pt x="0" y="868680"/>
                    </a:lnTo>
                    <a:close/>
                  </a:path>
                </a:pathLst>
              </a:custGeom>
              <a:gradFill flip="none" rotWithShape="1">
                <a:gsLst>
                  <a:gs pos="75000">
                    <a:srgbClr val="17D90D">
                      <a:alpha val="80000"/>
                    </a:srgbClr>
                  </a:gs>
                  <a:gs pos="100000">
                    <a:srgbClr val="005CBF"/>
                  </a:gs>
                </a:gsLst>
                <a:lin ang="5400000" scaled="0"/>
                <a:tileRect r="-100000" b="-100000"/>
              </a:gradFill>
              <a:ln>
                <a:gradFill flip="none" rotWithShape="1">
                  <a:gsLst>
                    <a:gs pos="75000">
                      <a:srgbClr val="0087E6">
                        <a:alpha val="48000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1594000" scaled="0"/>
                  <a:tileRect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1524000" y="4191000"/>
                <a:ext cx="274320" cy="274320"/>
              </a:xfrm>
              <a:custGeom>
                <a:avLst/>
                <a:gdLst>
                  <a:gd name="connsiteX0" fmla="*/ 0 w 274320"/>
                  <a:gd name="connsiteY0" fmla="*/ 137160 h 274320"/>
                  <a:gd name="connsiteX1" fmla="*/ 40173 w 274320"/>
                  <a:gd name="connsiteY1" fmla="*/ 40173 h 274320"/>
                  <a:gd name="connsiteX2" fmla="*/ 137160 w 274320"/>
                  <a:gd name="connsiteY2" fmla="*/ 0 h 274320"/>
                  <a:gd name="connsiteX3" fmla="*/ 234147 w 274320"/>
                  <a:gd name="connsiteY3" fmla="*/ 40173 h 274320"/>
                  <a:gd name="connsiteX4" fmla="*/ 274320 w 274320"/>
                  <a:gd name="connsiteY4" fmla="*/ 137160 h 274320"/>
                  <a:gd name="connsiteX5" fmla="*/ 234147 w 274320"/>
                  <a:gd name="connsiteY5" fmla="*/ 234147 h 274320"/>
                  <a:gd name="connsiteX6" fmla="*/ 137160 w 274320"/>
                  <a:gd name="connsiteY6" fmla="*/ 274320 h 274320"/>
                  <a:gd name="connsiteX7" fmla="*/ 40173 w 274320"/>
                  <a:gd name="connsiteY7" fmla="*/ 234147 h 274320"/>
                  <a:gd name="connsiteX8" fmla="*/ 0 w 274320"/>
                  <a:gd name="connsiteY8" fmla="*/ 137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" h="274320">
                    <a:moveTo>
                      <a:pt x="0" y="137160"/>
                    </a:moveTo>
                    <a:cubicBezTo>
                      <a:pt x="0" y="100783"/>
                      <a:pt x="14451" y="65896"/>
                      <a:pt x="40173" y="40173"/>
                    </a:cubicBezTo>
                    <a:cubicBezTo>
                      <a:pt x="65896" y="14451"/>
                      <a:pt x="100783" y="0"/>
                      <a:pt x="137160" y="0"/>
                    </a:cubicBezTo>
                    <a:cubicBezTo>
                      <a:pt x="173537" y="0"/>
                      <a:pt x="208424" y="14451"/>
                      <a:pt x="234147" y="40173"/>
                    </a:cubicBezTo>
                    <a:cubicBezTo>
                      <a:pt x="259869" y="65896"/>
                      <a:pt x="274320" y="100783"/>
                      <a:pt x="274320" y="137160"/>
                    </a:cubicBezTo>
                    <a:cubicBezTo>
                      <a:pt x="274320" y="173537"/>
                      <a:pt x="259869" y="208424"/>
                      <a:pt x="234147" y="234147"/>
                    </a:cubicBezTo>
                    <a:cubicBezTo>
                      <a:pt x="208424" y="259869"/>
                      <a:pt x="173537" y="274320"/>
                      <a:pt x="137160" y="274320"/>
                    </a:cubicBezTo>
                    <a:cubicBezTo>
                      <a:pt x="100783" y="274320"/>
                      <a:pt x="65896" y="259869"/>
                      <a:pt x="40173" y="234147"/>
                    </a:cubicBezTo>
                    <a:cubicBezTo>
                      <a:pt x="14451" y="208424"/>
                      <a:pt x="0" y="173537"/>
                      <a:pt x="0" y="137160"/>
                    </a:cubicBezTo>
                    <a:close/>
                  </a:path>
                </a:pathLst>
              </a:cu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18" idx="4"/>
                <a:endCxn id="8" idx="2"/>
              </p:cNvCxnSpPr>
              <p:nvPr/>
            </p:nvCxnSpPr>
            <p:spPr>
              <a:xfrm rot="5400000">
                <a:off x="542449" y="2828450"/>
                <a:ext cx="2252664" cy="1523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>
                <a:off x="1524000" y="3810000"/>
                <a:ext cx="304800" cy="475129"/>
                <a:chOff x="1524000" y="3810000"/>
                <a:chExt cx="304800" cy="475129"/>
              </a:xfrm>
            </p:grpSpPr>
            <p:sp>
              <p:nvSpPr>
                <p:cNvPr id="85" name="Freeform 84"/>
                <p:cNvSpPr/>
                <p:nvPr/>
              </p:nvSpPr>
              <p:spPr>
                <a:xfrm flipH="1">
                  <a:off x="1600200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1668929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1524000" y="3810000"/>
                  <a:ext cx="304800" cy="152400"/>
                  <a:chOff x="838200" y="3505200"/>
                  <a:chExt cx="304800" cy="15240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 flipV="1">
                    <a:off x="8382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flipV="1">
                    <a:off x="9144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7" name="TextBox 126"/>
              <p:cNvSpPr txBox="1"/>
              <p:nvPr/>
            </p:nvSpPr>
            <p:spPr>
              <a:xfrm>
                <a:off x="1066800" y="4781490"/>
                <a:ext cx="12192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3810000" y="1176337"/>
            <a:ext cx="1645920" cy="4752023"/>
            <a:chOff x="3810000" y="1176337"/>
            <a:chExt cx="1645920" cy="4752023"/>
          </a:xfrm>
        </p:grpSpPr>
        <p:sp>
          <p:nvSpPr>
            <p:cNvPr id="12" name="Freeform 11"/>
            <p:cNvSpPr/>
            <p:nvPr/>
          </p:nvSpPr>
          <p:spPr>
            <a:xfrm>
              <a:off x="3810000" y="4191000"/>
              <a:ext cx="1645920" cy="1737360"/>
            </a:xfrm>
            <a:custGeom>
              <a:avLst/>
              <a:gdLst>
                <a:gd name="connsiteX0" fmla="*/ 0 w 1645920"/>
                <a:gd name="connsiteY0" fmla="*/ 868680 h 1737360"/>
                <a:gd name="connsiteX1" fmla="*/ 225531 w 1645920"/>
                <a:gd name="connsiteY1" fmla="*/ 271250 h 1737360"/>
                <a:gd name="connsiteX2" fmla="*/ 822962 w 1645920"/>
                <a:gd name="connsiteY2" fmla="*/ 1 h 1737360"/>
                <a:gd name="connsiteX3" fmla="*/ 1420392 w 1645920"/>
                <a:gd name="connsiteY3" fmla="*/ 271252 h 1737360"/>
                <a:gd name="connsiteX4" fmla="*/ 1645921 w 1645920"/>
                <a:gd name="connsiteY4" fmla="*/ 868683 h 1737360"/>
                <a:gd name="connsiteX5" fmla="*/ 1420391 w 1645920"/>
                <a:gd name="connsiteY5" fmla="*/ 1466113 h 1737360"/>
                <a:gd name="connsiteX6" fmla="*/ 822961 w 1645920"/>
                <a:gd name="connsiteY6" fmla="*/ 1737363 h 1737360"/>
                <a:gd name="connsiteX7" fmla="*/ 225531 w 1645920"/>
                <a:gd name="connsiteY7" fmla="*/ 1466112 h 1737360"/>
                <a:gd name="connsiteX8" fmla="*/ 2 w 1645920"/>
                <a:gd name="connsiteY8" fmla="*/ 868682 h 1737360"/>
                <a:gd name="connsiteX9" fmla="*/ 0 w 1645920"/>
                <a:gd name="connsiteY9" fmla="*/ 868680 h 17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5920" h="1737360">
                  <a:moveTo>
                    <a:pt x="0" y="868680"/>
                  </a:moveTo>
                  <a:cubicBezTo>
                    <a:pt x="0" y="646414"/>
                    <a:pt x="80714" y="432604"/>
                    <a:pt x="225531" y="271250"/>
                  </a:cubicBezTo>
                  <a:cubicBezTo>
                    <a:pt x="380947" y="98087"/>
                    <a:pt x="596983" y="0"/>
                    <a:pt x="822962" y="1"/>
                  </a:cubicBezTo>
                  <a:cubicBezTo>
                    <a:pt x="1048941" y="1"/>
                    <a:pt x="1264976" y="98088"/>
                    <a:pt x="1420392" y="271252"/>
                  </a:cubicBezTo>
                  <a:cubicBezTo>
                    <a:pt x="1565208" y="432606"/>
                    <a:pt x="1645922" y="646417"/>
                    <a:pt x="1645921" y="868683"/>
                  </a:cubicBezTo>
                  <a:cubicBezTo>
                    <a:pt x="1645921" y="1090949"/>
                    <a:pt x="1565207" y="1304759"/>
                    <a:pt x="1420391" y="1466113"/>
                  </a:cubicBezTo>
                  <a:cubicBezTo>
                    <a:pt x="1264975" y="1639277"/>
                    <a:pt x="1048939" y="1737363"/>
                    <a:pt x="822961" y="1737363"/>
                  </a:cubicBezTo>
                  <a:cubicBezTo>
                    <a:pt x="596982" y="1737363"/>
                    <a:pt x="380946" y="1639276"/>
                    <a:pt x="225531" y="1466112"/>
                  </a:cubicBezTo>
                  <a:cubicBezTo>
                    <a:pt x="80715" y="1304758"/>
                    <a:pt x="1" y="1090947"/>
                    <a:pt x="2" y="868682"/>
                  </a:cubicBezTo>
                  <a:lnTo>
                    <a:pt x="0" y="868680"/>
                  </a:lnTo>
                  <a:close/>
                </a:path>
              </a:pathLst>
            </a:custGeom>
            <a:gradFill flip="none" rotWithShape="1">
              <a:gsLst>
                <a:gs pos="7500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 r="-100000" b="-100000"/>
            </a:gradFill>
            <a:ln>
              <a:gradFill flip="none" rotWithShape="1">
                <a:gsLst>
                  <a:gs pos="75000">
                    <a:srgbClr val="0087E6">
                      <a:alpha val="48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21594000" scaled="0"/>
                <a:tileRect/>
              </a:gradFill>
            </a:ln>
            <a:effectLst>
              <a:reflection blurRad="6350" stA="50000" endA="3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343400" y="1176337"/>
              <a:ext cx="6096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4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419600" y="1262062"/>
              <a:ext cx="381000" cy="361950"/>
            </a:xfrm>
            <a:prstGeom prst="ellipse">
              <a:avLst/>
            </a:prstGeom>
            <a:gradFill flip="none" rotWithShape="1">
              <a:gsLst>
                <a:gs pos="7500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 r="-100000" b="-100000"/>
            </a:gradFill>
            <a:ln>
              <a:gradFill flip="none" rotWithShape="1">
                <a:gsLst>
                  <a:gs pos="75000">
                    <a:srgbClr val="0087E6">
                      <a:alpha val="48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21594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4038600" y="1709737"/>
              <a:ext cx="1219200" cy="3776663"/>
              <a:chOff x="4038600" y="1709737"/>
              <a:chExt cx="1219200" cy="3776663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495800" y="4526280"/>
                <a:ext cx="274320" cy="274320"/>
              </a:xfrm>
              <a:custGeom>
                <a:avLst/>
                <a:gdLst>
                  <a:gd name="connsiteX0" fmla="*/ 0 w 274320"/>
                  <a:gd name="connsiteY0" fmla="*/ 137160 h 274320"/>
                  <a:gd name="connsiteX1" fmla="*/ 40173 w 274320"/>
                  <a:gd name="connsiteY1" fmla="*/ 40173 h 274320"/>
                  <a:gd name="connsiteX2" fmla="*/ 137160 w 274320"/>
                  <a:gd name="connsiteY2" fmla="*/ 0 h 274320"/>
                  <a:gd name="connsiteX3" fmla="*/ 234147 w 274320"/>
                  <a:gd name="connsiteY3" fmla="*/ 40173 h 274320"/>
                  <a:gd name="connsiteX4" fmla="*/ 274320 w 274320"/>
                  <a:gd name="connsiteY4" fmla="*/ 137160 h 274320"/>
                  <a:gd name="connsiteX5" fmla="*/ 234147 w 274320"/>
                  <a:gd name="connsiteY5" fmla="*/ 234147 h 274320"/>
                  <a:gd name="connsiteX6" fmla="*/ 137160 w 274320"/>
                  <a:gd name="connsiteY6" fmla="*/ 274320 h 274320"/>
                  <a:gd name="connsiteX7" fmla="*/ 40173 w 274320"/>
                  <a:gd name="connsiteY7" fmla="*/ 234147 h 274320"/>
                  <a:gd name="connsiteX8" fmla="*/ 0 w 274320"/>
                  <a:gd name="connsiteY8" fmla="*/ 137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" h="274320">
                    <a:moveTo>
                      <a:pt x="0" y="137160"/>
                    </a:moveTo>
                    <a:cubicBezTo>
                      <a:pt x="0" y="100783"/>
                      <a:pt x="14451" y="65896"/>
                      <a:pt x="40173" y="40173"/>
                    </a:cubicBezTo>
                    <a:cubicBezTo>
                      <a:pt x="65896" y="14451"/>
                      <a:pt x="100783" y="0"/>
                      <a:pt x="137160" y="0"/>
                    </a:cubicBezTo>
                    <a:cubicBezTo>
                      <a:pt x="173537" y="0"/>
                      <a:pt x="208424" y="14451"/>
                      <a:pt x="234147" y="40173"/>
                    </a:cubicBezTo>
                    <a:cubicBezTo>
                      <a:pt x="259869" y="65896"/>
                      <a:pt x="274320" y="100783"/>
                      <a:pt x="274320" y="137160"/>
                    </a:cubicBezTo>
                    <a:cubicBezTo>
                      <a:pt x="274320" y="173537"/>
                      <a:pt x="259869" y="208424"/>
                      <a:pt x="234147" y="234147"/>
                    </a:cubicBezTo>
                    <a:cubicBezTo>
                      <a:pt x="208424" y="259869"/>
                      <a:pt x="173537" y="274320"/>
                      <a:pt x="137160" y="274320"/>
                    </a:cubicBezTo>
                    <a:cubicBezTo>
                      <a:pt x="100783" y="274320"/>
                      <a:pt x="65896" y="259869"/>
                      <a:pt x="40173" y="234147"/>
                    </a:cubicBezTo>
                    <a:cubicBezTo>
                      <a:pt x="14451" y="208424"/>
                      <a:pt x="0" y="173537"/>
                      <a:pt x="0" y="137160"/>
                    </a:cubicBezTo>
                    <a:close/>
                  </a:path>
                </a:pathLst>
              </a:cu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37" idx="4"/>
                <a:endCxn id="12" idx="2"/>
              </p:cNvCxnSpPr>
              <p:nvPr/>
            </p:nvCxnSpPr>
            <p:spPr>
              <a:xfrm rot="5400000">
                <a:off x="3399949" y="2942750"/>
                <a:ext cx="2481264" cy="1523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/>
              <p:cNvGrpSpPr/>
              <p:nvPr/>
            </p:nvGrpSpPr>
            <p:grpSpPr>
              <a:xfrm>
                <a:off x="4495800" y="4038600"/>
                <a:ext cx="304800" cy="475129"/>
                <a:chOff x="1524000" y="3810000"/>
                <a:chExt cx="304800" cy="475129"/>
              </a:xfrm>
            </p:grpSpPr>
            <p:sp>
              <p:nvSpPr>
                <p:cNvPr id="109" name="Freeform 108"/>
                <p:cNvSpPr/>
                <p:nvPr/>
              </p:nvSpPr>
              <p:spPr>
                <a:xfrm flipH="1">
                  <a:off x="1600200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1668929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1524000" y="3810000"/>
                  <a:ext cx="304800" cy="152400"/>
                  <a:chOff x="838200" y="3505200"/>
                  <a:chExt cx="304800" cy="152400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 flipV="1">
                    <a:off x="8382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9144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8" name="TextBox 127"/>
              <p:cNvSpPr txBox="1"/>
              <p:nvPr/>
            </p:nvSpPr>
            <p:spPr>
              <a:xfrm>
                <a:off x="4038600" y="5086290"/>
                <a:ext cx="12192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Python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6629400" y="1191577"/>
            <a:ext cx="1645920" cy="4752023"/>
            <a:chOff x="6629400" y="1176337"/>
            <a:chExt cx="1645920" cy="4752023"/>
          </a:xfrm>
        </p:grpSpPr>
        <p:sp>
          <p:nvSpPr>
            <p:cNvPr id="41" name="Oval 40"/>
            <p:cNvSpPr/>
            <p:nvPr/>
          </p:nvSpPr>
          <p:spPr>
            <a:xfrm>
              <a:off x="7162800" y="1176337"/>
              <a:ext cx="6096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4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239000" y="1262062"/>
              <a:ext cx="381000" cy="361950"/>
            </a:xfrm>
            <a:prstGeom prst="ellipse">
              <a:avLst/>
            </a:prstGeom>
            <a:gradFill flip="none" rotWithShape="1">
              <a:gsLst>
                <a:gs pos="75000">
                  <a:srgbClr val="7030A0"/>
                </a:gs>
                <a:gs pos="100000">
                  <a:schemeClr val="bg2">
                    <a:alpha val="31000"/>
                  </a:schemeClr>
                </a:gs>
              </a:gsLst>
              <a:lin ang="5400000" scaled="0"/>
              <a:tileRect r="-100000" b="-100000"/>
            </a:gradFill>
            <a:ln>
              <a:gradFill flip="none" rotWithShape="1">
                <a:gsLst>
                  <a:gs pos="75000">
                    <a:srgbClr val="0087E6">
                      <a:alpha val="48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21594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6629400" y="1709737"/>
              <a:ext cx="1645920" cy="4218623"/>
              <a:chOff x="6629400" y="1709737"/>
              <a:chExt cx="1645920" cy="4218623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6629400" y="4191000"/>
                <a:ext cx="1645920" cy="1737360"/>
              </a:xfrm>
              <a:custGeom>
                <a:avLst/>
                <a:gdLst>
                  <a:gd name="connsiteX0" fmla="*/ 0 w 1645920"/>
                  <a:gd name="connsiteY0" fmla="*/ 868680 h 1737360"/>
                  <a:gd name="connsiteX1" fmla="*/ 225531 w 1645920"/>
                  <a:gd name="connsiteY1" fmla="*/ 271250 h 1737360"/>
                  <a:gd name="connsiteX2" fmla="*/ 822962 w 1645920"/>
                  <a:gd name="connsiteY2" fmla="*/ 1 h 1737360"/>
                  <a:gd name="connsiteX3" fmla="*/ 1420392 w 1645920"/>
                  <a:gd name="connsiteY3" fmla="*/ 271252 h 1737360"/>
                  <a:gd name="connsiteX4" fmla="*/ 1645921 w 1645920"/>
                  <a:gd name="connsiteY4" fmla="*/ 868683 h 1737360"/>
                  <a:gd name="connsiteX5" fmla="*/ 1420391 w 1645920"/>
                  <a:gd name="connsiteY5" fmla="*/ 1466113 h 1737360"/>
                  <a:gd name="connsiteX6" fmla="*/ 822961 w 1645920"/>
                  <a:gd name="connsiteY6" fmla="*/ 1737363 h 1737360"/>
                  <a:gd name="connsiteX7" fmla="*/ 225531 w 1645920"/>
                  <a:gd name="connsiteY7" fmla="*/ 1466112 h 1737360"/>
                  <a:gd name="connsiteX8" fmla="*/ 2 w 1645920"/>
                  <a:gd name="connsiteY8" fmla="*/ 868682 h 1737360"/>
                  <a:gd name="connsiteX9" fmla="*/ 0 w 1645920"/>
                  <a:gd name="connsiteY9" fmla="*/ 86868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5920" h="1737360">
                    <a:moveTo>
                      <a:pt x="0" y="868680"/>
                    </a:moveTo>
                    <a:cubicBezTo>
                      <a:pt x="0" y="646414"/>
                      <a:pt x="80714" y="432604"/>
                      <a:pt x="225531" y="271250"/>
                    </a:cubicBezTo>
                    <a:cubicBezTo>
                      <a:pt x="380947" y="98087"/>
                      <a:pt x="596983" y="0"/>
                      <a:pt x="822962" y="1"/>
                    </a:cubicBezTo>
                    <a:cubicBezTo>
                      <a:pt x="1048941" y="1"/>
                      <a:pt x="1264976" y="98088"/>
                      <a:pt x="1420392" y="271252"/>
                    </a:cubicBezTo>
                    <a:cubicBezTo>
                      <a:pt x="1565208" y="432606"/>
                      <a:pt x="1645922" y="646417"/>
                      <a:pt x="1645921" y="868683"/>
                    </a:cubicBezTo>
                    <a:cubicBezTo>
                      <a:pt x="1645921" y="1090949"/>
                      <a:pt x="1565207" y="1304759"/>
                      <a:pt x="1420391" y="1466113"/>
                    </a:cubicBezTo>
                    <a:cubicBezTo>
                      <a:pt x="1264975" y="1639277"/>
                      <a:pt x="1048939" y="1737363"/>
                      <a:pt x="822961" y="1737363"/>
                    </a:cubicBezTo>
                    <a:cubicBezTo>
                      <a:pt x="596982" y="1737363"/>
                      <a:pt x="380946" y="1639276"/>
                      <a:pt x="225531" y="1466112"/>
                    </a:cubicBezTo>
                    <a:cubicBezTo>
                      <a:pt x="80715" y="1304758"/>
                      <a:pt x="1" y="1090947"/>
                      <a:pt x="2" y="868682"/>
                    </a:cubicBezTo>
                    <a:lnTo>
                      <a:pt x="0" y="868680"/>
                    </a:lnTo>
                    <a:close/>
                  </a:path>
                </a:pathLst>
              </a:custGeom>
              <a:gradFill flip="none" rotWithShape="1">
                <a:gsLst>
                  <a:gs pos="75000">
                    <a:srgbClr val="7030A0"/>
                  </a:gs>
                  <a:gs pos="100000">
                    <a:schemeClr val="bg2">
                      <a:alpha val="31000"/>
                    </a:schemeClr>
                  </a:gs>
                </a:gsLst>
                <a:lin ang="5400000" scaled="0"/>
                <a:tileRect r="-100000" b="-100000"/>
              </a:gradFill>
              <a:ln>
                <a:gradFill flip="none" rotWithShape="1">
                  <a:gsLst>
                    <a:gs pos="75000">
                      <a:srgbClr val="0087E6">
                        <a:alpha val="48000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1594000" scaled="0"/>
                  <a:tileRect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315200" y="4526280"/>
                <a:ext cx="274320" cy="274320"/>
              </a:xfrm>
              <a:custGeom>
                <a:avLst/>
                <a:gdLst>
                  <a:gd name="connsiteX0" fmla="*/ 0 w 274320"/>
                  <a:gd name="connsiteY0" fmla="*/ 137160 h 274320"/>
                  <a:gd name="connsiteX1" fmla="*/ 40173 w 274320"/>
                  <a:gd name="connsiteY1" fmla="*/ 40173 h 274320"/>
                  <a:gd name="connsiteX2" fmla="*/ 137160 w 274320"/>
                  <a:gd name="connsiteY2" fmla="*/ 0 h 274320"/>
                  <a:gd name="connsiteX3" fmla="*/ 234147 w 274320"/>
                  <a:gd name="connsiteY3" fmla="*/ 40173 h 274320"/>
                  <a:gd name="connsiteX4" fmla="*/ 274320 w 274320"/>
                  <a:gd name="connsiteY4" fmla="*/ 137160 h 274320"/>
                  <a:gd name="connsiteX5" fmla="*/ 234147 w 274320"/>
                  <a:gd name="connsiteY5" fmla="*/ 234147 h 274320"/>
                  <a:gd name="connsiteX6" fmla="*/ 137160 w 274320"/>
                  <a:gd name="connsiteY6" fmla="*/ 274320 h 274320"/>
                  <a:gd name="connsiteX7" fmla="*/ 40173 w 274320"/>
                  <a:gd name="connsiteY7" fmla="*/ 234147 h 274320"/>
                  <a:gd name="connsiteX8" fmla="*/ 0 w 274320"/>
                  <a:gd name="connsiteY8" fmla="*/ 137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" h="274320">
                    <a:moveTo>
                      <a:pt x="0" y="137160"/>
                    </a:moveTo>
                    <a:cubicBezTo>
                      <a:pt x="0" y="100783"/>
                      <a:pt x="14451" y="65896"/>
                      <a:pt x="40173" y="40173"/>
                    </a:cubicBezTo>
                    <a:cubicBezTo>
                      <a:pt x="65896" y="14451"/>
                      <a:pt x="100783" y="0"/>
                      <a:pt x="137160" y="0"/>
                    </a:cubicBezTo>
                    <a:cubicBezTo>
                      <a:pt x="173537" y="0"/>
                      <a:pt x="208424" y="14451"/>
                      <a:pt x="234147" y="40173"/>
                    </a:cubicBezTo>
                    <a:cubicBezTo>
                      <a:pt x="259869" y="65896"/>
                      <a:pt x="274320" y="100783"/>
                      <a:pt x="274320" y="137160"/>
                    </a:cubicBezTo>
                    <a:cubicBezTo>
                      <a:pt x="274320" y="173537"/>
                      <a:pt x="259869" y="208424"/>
                      <a:pt x="234147" y="234147"/>
                    </a:cubicBezTo>
                    <a:cubicBezTo>
                      <a:pt x="208424" y="259869"/>
                      <a:pt x="173537" y="274320"/>
                      <a:pt x="137160" y="274320"/>
                    </a:cubicBezTo>
                    <a:cubicBezTo>
                      <a:pt x="100783" y="274320"/>
                      <a:pt x="65896" y="259869"/>
                      <a:pt x="40173" y="234147"/>
                    </a:cubicBezTo>
                    <a:cubicBezTo>
                      <a:pt x="14451" y="208424"/>
                      <a:pt x="0" y="173537"/>
                      <a:pt x="0" y="137160"/>
                    </a:cubicBezTo>
                    <a:close/>
                  </a:path>
                </a:pathLst>
              </a:cu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1" idx="4"/>
                <a:endCxn id="16" idx="2"/>
              </p:cNvCxnSpPr>
              <p:nvPr/>
            </p:nvCxnSpPr>
            <p:spPr>
              <a:xfrm rot="5400000">
                <a:off x="6219349" y="2942750"/>
                <a:ext cx="2481264" cy="1523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7315200" y="4038600"/>
                <a:ext cx="304800" cy="475129"/>
                <a:chOff x="1524000" y="3810000"/>
                <a:chExt cx="304800" cy="475129"/>
              </a:xfrm>
            </p:grpSpPr>
            <p:sp>
              <p:nvSpPr>
                <p:cNvPr id="115" name="Freeform 114"/>
                <p:cNvSpPr/>
                <p:nvPr/>
              </p:nvSpPr>
              <p:spPr>
                <a:xfrm flipH="1">
                  <a:off x="1600200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1668929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1524000" y="3810000"/>
                  <a:ext cx="304800" cy="152400"/>
                  <a:chOff x="838200" y="3505200"/>
                  <a:chExt cx="304800" cy="152400"/>
                </a:xfrm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8382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9144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6858000" y="5029200"/>
                <a:ext cx="12192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>
                    <a:solidFill>
                      <a:srgbClr val="FF0000"/>
                    </a:solidFill>
                  </a:rPr>
                  <a:t>Matlab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5181600" y="1176337"/>
            <a:ext cx="1645920" cy="4066223"/>
            <a:chOff x="5181600" y="1176337"/>
            <a:chExt cx="1645920" cy="4066223"/>
          </a:xfrm>
        </p:grpSpPr>
        <p:sp>
          <p:nvSpPr>
            <p:cNvPr id="39" name="Oval 38"/>
            <p:cNvSpPr/>
            <p:nvPr/>
          </p:nvSpPr>
          <p:spPr>
            <a:xfrm>
              <a:off x="5715000" y="1176337"/>
              <a:ext cx="6096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4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91200" y="1262062"/>
              <a:ext cx="381000" cy="361950"/>
            </a:xfrm>
            <a:prstGeom prst="ellipse">
              <a:avLst/>
            </a:prstGeom>
            <a:gradFill flip="none" rotWithShape="1">
              <a:gsLst>
                <a:gs pos="75000">
                  <a:srgbClr val="FFC000"/>
                </a:gs>
                <a:gs pos="100000">
                  <a:srgbClr val="FF0000"/>
                </a:gs>
              </a:gsLst>
              <a:lin ang="5400000" scaled="0"/>
              <a:tileRect r="-100000" b="-100000"/>
            </a:gradFill>
            <a:ln>
              <a:gradFill flip="none" rotWithShape="1">
                <a:gsLst>
                  <a:gs pos="75000">
                    <a:srgbClr val="0087E6">
                      <a:alpha val="48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21594000" scaled="0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181600" y="1709737"/>
              <a:ext cx="1645920" cy="3532823"/>
              <a:chOff x="5181600" y="1709737"/>
              <a:chExt cx="1645920" cy="3532823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181600" y="3505200"/>
                <a:ext cx="1645920" cy="1737360"/>
              </a:xfrm>
              <a:custGeom>
                <a:avLst/>
                <a:gdLst>
                  <a:gd name="connsiteX0" fmla="*/ 0 w 1645920"/>
                  <a:gd name="connsiteY0" fmla="*/ 868680 h 1737360"/>
                  <a:gd name="connsiteX1" fmla="*/ 225531 w 1645920"/>
                  <a:gd name="connsiteY1" fmla="*/ 271250 h 1737360"/>
                  <a:gd name="connsiteX2" fmla="*/ 822962 w 1645920"/>
                  <a:gd name="connsiteY2" fmla="*/ 1 h 1737360"/>
                  <a:gd name="connsiteX3" fmla="*/ 1420392 w 1645920"/>
                  <a:gd name="connsiteY3" fmla="*/ 271252 h 1737360"/>
                  <a:gd name="connsiteX4" fmla="*/ 1645921 w 1645920"/>
                  <a:gd name="connsiteY4" fmla="*/ 868683 h 1737360"/>
                  <a:gd name="connsiteX5" fmla="*/ 1420391 w 1645920"/>
                  <a:gd name="connsiteY5" fmla="*/ 1466113 h 1737360"/>
                  <a:gd name="connsiteX6" fmla="*/ 822961 w 1645920"/>
                  <a:gd name="connsiteY6" fmla="*/ 1737363 h 1737360"/>
                  <a:gd name="connsiteX7" fmla="*/ 225531 w 1645920"/>
                  <a:gd name="connsiteY7" fmla="*/ 1466112 h 1737360"/>
                  <a:gd name="connsiteX8" fmla="*/ 2 w 1645920"/>
                  <a:gd name="connsiteY8" fmla="*/ 868682 h 1737360"/>
                  <a:gd name="connsiteX9" fmla="*/ 0 w 1645920"/>
                  <a:gd name="connsiteY9" fmla="*/ 86868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5920" h="1737360">
                    <a:moveTo>
                      <a:pt x="0" y="868680"/>
                    </a:moveTo>
                    <a:cubicBezTo>
                      <a:pt x="0" y="646414"/>
                      <a:pt x="80714" y="432604"/>
                      <a:pt x="225531" y="271250"/>
                    </a:cubicBezTo>
                    <a:cubicBezTo>
                      <a:pt x="380947" y="98087"/>
                      <a:pt x="596983" y="0"/>
                      <a:pt x="822962" y="1"/>
                    </a:cubicBezTo>
                    <a:cubicBezTo>
                      <a:pt x="1048941" y="1"/>
                      <a:pt x="1264976" y="98088"/>
                      <a:pt x="1420392" y="271252"/>
                    </a:cubicBezTo>
                    <a:cubicBezTo>
                      <a:pt x="1565208" y="432606"/>
                      <a:pt x="1645922" y="646417"/>
                      <a:pt x="1645921" y="868683"/>
                    </a:cubicBezTo>
                    <a:cubicBezTo>
                      <a:pt x="1645921" y="1090949"/>
                      <a:pt x="1565207" y="1304759"/>
                      <a:pt x="1420391" y="1466113"/>
                    </a:cubicBezTo>
                    <a:cubicBezTo>
                      <a:pt x="1264975" y="1639277"/>
                      <a:pt x="1048939" y="1737363"/>
                      <a:pt x="822961" y="1737363"/>
                    </a:cubicBezTo>
                    <a:cubicBezTo>
                      <a:pt x="596982" y="1737363"/>
                      <a:pt x="380946" y="1639276"/>
                      <a:pt x="225531" y="1466112"/>
                    </a:cubicBezTo>
                    <a:cubicBezTo>
                      <a:pt x="80715" y="1304758"/>
                      <a:pt x="1" y="1090947"/>
                      <a:pt x="2" y="868682"/>
                    </a:cubicBezTo>
                    <a:lnTo>
                      <a:pt x="0" y="868680"/>
                    </a:lnTo>
                    <a:close/>
                  </a:path>
                </a:pathLst>
              </a:custGeom>
              <a:gradFill flip="none" rotWithShape="1">
                <a:gsLst>
                  <a:gs pos="75000">
                    <a:srgbClr val="FFC000"/>
                  </a:gs>
                  <a:gs pos="100000">
                    <a:srgbClr val="FF0000"/>
                  </a:gs>
                </a:gsLst>
                <a:lin ang="5400000" scaled="0"/>
                <a:tileRect r="-100000" b="-100000"/>
              </a:gradFill>
              <a:ln>
                <a:gradFill flip="none" rotWithShape="1">
                  <a:gsLst>
                    <a:gs pos="75000">
                      <a:srgbClr val="0087E6">
                        <a:alpha val="48000"/>
                      </a:srgb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1594000" scaled="0"/>
                  <a:tileRect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867400" y="3840480"/>
                <a:ext cx="274320" cy="274320"/>
              </a:xfrm>
              <a:custGeom>
                <a:avLst/>
                <a:gdLst>
                  <a:gd name="connsiteX0" fmla="*/ 0 w 274320"/>
                  <a:gd name="connsiteY0" fmla="*/ 137160 h 274320"/>
                  <a:gd name="connsiteX1" fmla="*/ 40173 w 274320"/>
                  <a:gd name="connsiteY1" fmla="*/ 40173 h 274320"/>
                  <a:gd name="connsiteX2" fmla="*/ 137160 w 274320"/>
                  <a:gd name="connsiteY2" fmla="*/ 0 h 274320"/>
                  <a:gd name="connsiteX3" fmla="*/ 234147 w 274320"/>
                  <a:gd name="connsiteY3" fmla="*/ 40173 h 274320"/>
                  <a:gd name="connsiteX4" fmla="*/ 274320 w 274320"/>
                  <a:gd name="connsiteY4" fmla="*/ 137160 h 274320"/>
                  <a:gd name="connsiteX5" fmla="*/ 234147 w 274320"/>
                  <a:gd name="connsiteY5" fmla="*/ 234147 h 274320"/>
                  <a:gd name="connsiteX6" fmla="*/ 137160 w 274320"/>
                  <a:gd name="connsiteY6" fmla="*/ 274320 h 274320"/>
                  <a:gd name="connsiteX7" fmla="*/ 40173 w 274320"/>
                  <a:gd name="connsiteY7" fmla="*/ 234147 h 274320"/>
                  <a:gd name="connsiteX8" fmla="*/ 0 w 274320"/>
                  <a:gd name="connsiteY8" fmla="*/ 137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" h="274320">
                    <a:moveTo>
                      <a:pt x="0" y="137160"/>
                    </a:moveTo>
                    <a:cubicBezTo>
                      <a:pt x="0" y="100783"/>
                      <a:pt x="14451" y="65896"/>
                      <a:pt x="40173" y="40173"/>
                    </a:cubicBezTo>
                    <a:cubicBezTo>
                      <a:pt x="65896" y="14451"/>
                      <a:pt x="100783" y="0"/>
                      <a:pt x="137160" y="0"/>
                    </a:cubicBezTo>
                    <a:cubicBezTo>
                      <a:pt x="173537" y="0"/>
                      <a:pt x="208424" y="14451"/>
                      <a:pt x="234147" y="40173"/>
                    </a:cubicBezTo>
                    <a:cubicBezTo>
                      <a:pt x="259869" y="65896"/>
                      <a:pt x="274320" y="100783"/>
                      <a:pt x="274320" y="137160"/>
                    </a:cubicBezTo>
                    <a:cubicBezTo>
                      <a:pt x="274320" y="173537"/>
                      <a:pt x="259869" y="208424"/>
                      <a:pt x="234147" y="234147"/>
                    </a:cubicBezTo>
                    <a:cubicBezTo>
                      <a:pt x="208424" y="259869"/>
                      <a:pt x="173537" y="274320"/>
                      <a:pt x="137160" y="274320"/>
                    </a:cubicBezTo>
                    <a:cubicBezTo>
                      <a:pt x="100783" y="274320"/>
                      <a:pt x="65896" y="259869"/>
                      <a:pt x="40173" y="234147"/>
                    </a:cubicBezTo>
                    <a:cubicBezTo>
                      <a:pt x="14451" y="208424"/>
                      <a:pt x="0" y="173537"/>
                      <a:pt x="0" y="137160"/>
                    </a:cubicBezTo>
                    <a:close/>
                  </a:path>
                </a:pathLst>
              </a:cu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39" idx="4"/>
                <a:endCxn id="14" idx="2"/>
              </p:cNvCxnSpPr>
              <p:nvPr/>
            </p:nvCxnSpPr>
            <p:spPr>
              <a:xfrm rot="5400000">
                <a:off x="5114449" y="2599850"/>
                <a:ext cx="1795464" cy="15238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>
                <a:off x="5867400" y="3411071"/>
                <a:ext cx="304800" cy="475129"/>
                <a:chOff x="1524000" y="3810000"/>
                <a:chExt cx="304800" cy="475129"/>
              </a:xfrm>
            </p:grpSpPr>
            <p:sp>
              <p:nvSpPr>
                <p:cNvPr id="121" name="Freeform 120"/>
                <p:cNvSpPr/>
                <p:nvPr/>
              </p:nvSpPr>
              <p:spPr>
                <a:xfrm flipH="1">
                  <a:off x="1600200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668929" y="3962400"/>
                  <a:ext cx="83671" cy="322729"/>
                </a:xfrm>
                <a:custGeom>
                  <a:avLst/>
                  <a:gdLst>
                    <a:gd name="connsiteX0" fmla="*/ 26894 w 83671"/>
                    <a:gd name="connsiteY0" fmla="*/ 0 h 322729"/>
                    <a:gd name="connsiteX1" fmla="*/ 80683 w 83671"/>
                    <a:gd name="connsiteY1" fmla="*/ 179294 h 322729"/>
                    <a:gd name="connsiteX2" fmla="*/ 8965 w 83671"/>
                    <a:gd name="connsiteY2" fmla="*/ 304800 h 322729"/>
                    <a:gd name="connsiteX3" fmla="*/ 26894 w 83671"/>
                    <a:gd name="connsiteY3" fmla="*/ 286871 h 322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671" h="322729">
                      <a:moveTo>
                        <a:pt x="26894" y="0"/>
                      </a:moveTo>
                      <a:cubicBezTo>
                        <a:pt x="55282" y="64247"/>
                        <a:pt x="83671" y="128494"/>
                        <a:pt x="80683" y="179294"/>
                      </a:cubicBezTo>
                      <a:cubicBezTo>
                        <a:pt x="77695" y="230094"/>
                        <a:pt x="17930" y="286871"/>
                        <a:pt x="8965" y="304800"/>
                      </a:cubicBezTo>
                      <a:cubicBezTo>
                        <a:pt x="0" y="322729"/>
                        <a:pt x="13447" y="304800"/>
                        <a:pt x="26894" y="286871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524000" y="3810000"/>
                  <a:ext cx="304800" cy="152400"/>
                  <a:chOff x="838200" y="3505200"/>
                  <a:chExt cx="304800" cy="1524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8382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V="1">
                    <a:off x="914400" y="3505200"/>
                    <a:ext cx="228600" cy="1524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0" name="TextBox 129"/>
              <p:cNvSpPr txBox="1"/>
              <p:nvPr/>
            </p:nvSpPr>
            <p:spPr>
              <a:xfrm>
                <a:off x="5334000" y="4343400"/>
                <a:ext cx="1371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Java Script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304800" y="2667000"/>
            <a:ext cx="8458200" cy="298543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sz="28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Masruk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Ahmed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Murad</a:t>
            </a:r>
            <a:endParaRPr lang="en-US" sz="36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CIS, Daffodil International University</a:t>
            </a:r>
          </a:p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All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0"/>
                            </p:stCondLst>
                            <p:childTnLst>
                              <p:par>
                                <p:cTn id="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3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grpId="1" nodeType="click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33</cp:revision>
  <dcterms:created xsi:type="dcterms:W3CDTF">2022-02-19T04:22:08Z</dcterms:created>
  <dcterms:modified xsi:type="dcterms:W3CDTF">2022-02-19T08:18:25Z</dcterms:modified>
</cp:coreProperties>
</file>