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8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3F9E0-186B-4055-94D2-C8AAA47D53F2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B6A51-8A14-4583-91D3-D4BBDBB4E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52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FCB-FA24-475A-BFF6-84B5EBA5FE98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5D18-CD15-4AFA-8AF2-3B6BBFEAC796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0361-6983-416F-A1A6-9727DA851F8A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CE06-9646-44DB-AFD7-614D93277DBC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6D4A-67DB-4045-A982-5FADB20931AC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4945-ACAD-49D6-9907-9F50DD1841F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A026-06D0-48E8-B025-D6A85E946414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DA37-2FC5-4C80-8FE8-75FCF2EAC930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7C68-57DB-4E91-A208-8467BA862859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3420-5196-493C-9179-FA3040255378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86D5CE-DC09-4875-88C4-4ECD1592953C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59BF-BD81-4570-B57F-0F17F6AC88A1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dtask.com/blog/v-model-in-software-development" TargetMode="External"/><Relationship Id="rId2" Type="http://schemas.openxmlformats.org/officeDocument/2006/relationships/hyperlink" Target="https://www.themechatronicsblog.com/2023/04/vlsi-design-%20a-complete-overview-of-the-vlsi-design-flo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sign-reuse.com/articles/54702/importance-of-vlsi-design-verification-and-its-methodologies.html" TargetMode="External"/><Relationship Id="rId4" Type="http://schemas.openxmlformats.org/officeDocument/2006/relationships/hyperlink" Target="https://www.researchgate.net/publication/234290920_Verification_of_VLSI_desig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 smtClean="0"/>
              <a:t>Verification mehtods for vlsi design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576" y="4381809"/>
            <a:ext cx="8637072" cy="977621"/>
          </a:xfrm>
        </p:spPr>
        <p:txBody>
          <a:bodyPr/>
          <a:lstStyle/>
          <a:p>
            <a:r>
              <a:rPr lang="de-DE" dirty="0" smtClean="0"/>
              <a:t>Masrur jamil prochchhod</a:t>
            </a:r>
          </a:p>
          <a:p>
            <a:r>
              <a:rPr lang="de-DE" dirty="0" smtClean="0"/>
              <a:t>Id-2210028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1543" y="511894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ensures that VLSI circuits function correctly, meet performance standards, and adhere to power, timing, and area constraints</a:t>
            </a:r>
            <a:r>
              <a:rPr lang="en-GB" dirty="0" smtClean="0"/>
              <a:t>.</a:t>
            </a:r>
          </a:p>
          <a:p>
            <a:r>
              <a:rPr lang="de-DE" dirty="0" smtClean="0"/>
              <a:t>V Model </a:t>
            </a:r>
            <a:r>
              <a:rPr lang="en-GB" dirty="0" smtClean="0"/>
              <a:t>provides </a:t>
            </a:r>
            <a:r>
              <a:rPr lang="en-GB" dirty="0"/>
              <a:t>a structured and systematic approach to verification</a:t>
            </a:r>
            <a:r>
              <a:rPr lang="en-GB" dirty="0" smtClean="0"/>
              <a:t>.</a:t>
            </a:r>
          </a:p>
          <a:p>
            <a:r>
              <a:rPr lang="en-GB" dirty="0"/>
              <a:t>Standards like IEEE 1800 (</a:t>
            </a:r>
            <a:r>
              <a:rPr lang="en-GB" dirty="0" err="1"/>
              <a:t>SystemVerilog</a:t>
            </a:r>
            <a:r>
              <a:rPr lang="en-GB" dirty="0"/>
              <a:t>) and UVM enable scalable and reusable verification workflows</a:t>
            </a:r>
            <a:r>
              <a:rPr lang="en-GB" dirty="0" smtClean="0"/>
              <a:t>.</a:t>
            </a:r>
          </a:p>
          <a:p>
            <a:r>
              <a:rPr lang="en-GB" dirty="0"/>
              <a:t>Verification ensures </a:t>
            </a:r>
            <a:r>
              <a:rPr lang="en-GB" dirty="0" err="1"/>
              <a:t>manufacturable</a:t>
            </a:r>
            <a:r>
              <a:rPr lang="en-GB" dirty="0"/>
              <a:t>, reliable, and efficient designs.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78702" y="30094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9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2"/>
              </a:rPr>
              <a:t>https://www.themechatronicsblog.com/2023/04/vlsi-design-%</a:t>
            </a:r>
            <a:r>
              <a:rPr lang="en-GB" dirty="0" smtClean="0">
                <a:hlinkClick r:id="rId2"/>
              </a:rPr>
              <a:t>20a-complete-overview-of-the-vlsi-design-flow.html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www.bdtask.com/blog/v-model-in-software-development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www.researchgate.net/publication/234290920_Verification_of_VLSI_designs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ieeexplore.ieee.org/document/5390530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hlinkClick r:id="rId5"/>
              </a:rPr>
              <a:t>www.design-reuse.com/articles/54702/importance-of-vlsi-design-verification-and-its-methodologies.html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internationalpubls.com/</a:t>
            </a:r>
            <a:r>
              <a:rPr lang="en-GB" dirty="0" err="1"/>
              <a:t>index.php</a:t>
            </a:r>
            <a:r>
              <a:rPr lang="en-GB" dirty="0"/>
              <a:t>/</a:t>
            </a:r>
            <a:r>
              <a:rPr lang="en-GB" dirty="0" err="1"/>
              <a:t>anvi</a:t>
            </a:r>
            <a:r>
              <a:rPr lang="en-GB" dirty="0"/>
              <a:t>/article/view/1444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62753" y="47174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 Complexity of VLSI </a:t>
            </a:r>
            <a:r>
              <a:rPr lang="en-GB" dirty="0" smtClean="0"/>
              <a:t>Designs</a:t>
            </a:r>
          </a:p>
          <a:p>
            <a:r>
              <a:rPr lang="en-GB" dirty="0"/>
              <a:t>Critical Industry </a:t>
            </a:r>
            <a:r>
              <a:rPr lang="en-GB" dirty="0" smtClean="0"/>
              <a:t>Relevance</a:t>
            </a:r>
          </a:p>
          <a:p>
            <a:r>
              <a:rPr lang="en-GB" dirty="0"/>
              <a:t>Advances in Verification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54854" y="13896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2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2015732"/>
            <a:ext cx="10395635" cy="39544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What is VLSI Design?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VLSI (Very Large Scale Integration) involves designing integrated circuits by combining thousands to millions of transistors into a single chip.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It is a key enabler of compact, high-performance, and energy-efficient electronic devices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 smtClean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smtClean="0"/>
              <a:t>Importance </a:t>
            </a:r>
            <a:r>
              <a:rPr lang="en-US" altLang="en-US" sz="1800" b="1" dirty="0"/>
              <a:t>of </a:t>
            </a:r>
            <a:r>
              <a:rPr lang="en-US" altLang="en-US" sz="1800" b="1" dirty="0" smtClean="0"/>
              <a:t> Verification </a:t>
            </a:r>
            <a:r>
              <a:rPr lang="en-US" altLang="en-US" sz="1800" b="1" dirty="0"/>
              <a:t>in VLSI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/>
              <a:t>Ensures functionality, performance, and reliability of complex VLSI designs before fabrication.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/>
              <a:t>Plays a critical role in detecting and addressing errors early in the design process, reducing costs and time-to-market.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/>
          </a:p>
          <a:p>
            <a:pPr>
              <a:lnSpc>
                <a:spcPct val="150000"/>
              </a:lnSpc>
            </a:pPr>
            <a:endParaRPr lang="de-DE" sz="1800" dirty="0" smtClean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49344" y="5527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Overview of vlsi design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System </a:t>
            </a:r>
            <a:r>
              <a:rPr lang="en-GB" dirty="0" smtClean="0"/>
              <a:t>Specification</a:t>
            </a:r>
          </a:p>
          <a:p>
            <a:r>
              <a:rPr lang="en-GB" dirty="0"/>
              <a:t>Architectural </a:t>
            </a:r>
            <a:r>
              <a:rPr lang="en-GB" dirty="0" smtClean="0"/>
              <a:t>Design</a:t>
            </a:r>
          </a:p>
          <a:p>
            <a:r>
              <a:rPr lang="de-DE" dirty="0" smtClean="0"/>
              <a:t>Function and Logic Design</a:t>
            </a:r>
          </a:p>
          <a:p>
            <a:r>
              <a:rPr lang="de-DE" dirty="0" smtClean="0"/>
              <a:t>Circuit Design</a:t>
            </a:r>
          </a:p>
          <a:p>
            <a:r>
              <a:rPr lang="de-DE" dirty="0" smtClean="0"/>
              <a:t>Physical Design</a:t>
            </a:r>
          </a:p>
          <a:p>
            <a:r>
              <a:rPr lang="de-DE" dirty="0" smtClean="0"/>
              <a:t>Physical Verification </a:t>
            </a:r>
          </a:p>
          <a:p>
            <a:r>
              <a:rPr lang="de-DE" dirty="0" smtClean="0"/>
              <a:t>Fabrication</a:t>
            </a:r>
          </a:p>
          <a:p>
            <a:r>
              <a:rPr lang="de-DE" dirty="0" smtClean="0"/>
              <a:t>Packaging and Testing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18" y="2110562"/>
            <a:ext cx="3641590" cy="3455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4809" y="56777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753" y="49476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7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81" y="1941698"/>
            <a:ext cx="5257469" cy="3449638"/>
          </a:xfrm>
        </p:spPr>
      </p:pic>
      <p:sp>
        <p:nvSpPr>
          <p:cNvPr id="5" name="TextBox 4"/>
          <p:cNvSpPr txBox="1"/>
          <p:nvPr/>
        </p:nvSpPr>
        <p:spPr>
          <a:xfrm>
            <a:off x="6182833" y="5566144"/>
            <a:ext cx="53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63762" y="368354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6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Verification methodologies in vlsi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Simulation Based Verification</a:t>
            </a:r>
          </a:p>
          <a:p>
            <a:r>
              <a:rPr lang="de-DE" dirty="0" smtClean="0"/>
              <a:t>Formal Verification</a:t>
            </a:r>
          </a:p>
          <a:p>
            <a:r>
              <a:rPr lang="de-DE" dirty="0" smtClean="0"/>
              <a:t>Emulation Based Verification</a:t>
            </a:r>
          </a:p>
          <a:p>
            <a:r>
              <a:rPr lang="de-DE" dirty="0" smtClean="0"/>
              <a:t>Static Verification</a:t>
            </a:r>
          </a:p>
          <a:p>
            <a:r>
              <a:rPr lang="de-DE" dirty="0" smtClean="0"/>
              <a:t>Post-Silicon Verification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00976" y="21995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7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Industry Standards in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IEEE 1800 (System Verilog)</a:t>
            </a:r>
          </a:p>
          <a:p>
            <a:r>
              <a:rPr lang="en-GB" dirty="0"/>
              <a:t>Universal Verification Methodology (UVM)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42497" y="34709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Verification Analysis and Key</a:t>
            </a:r>
            <a:br>
              <a:rPr lang="en-GB" dirty="0"/>
            </a:br>
            <a:r>
              <a:rPr lang="en-GB" dirty="0"/>
              <a:t>Metrics in VLSI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</a:t>
            </a:r>
            <a:r>
              <a:rPr lang="en-GB" dirty="0" smtClean="0"/>
              <a:t>Coverage</a:t>
            </a:r>
          </a:p>
          <a:p>
            <a:r>
              <a:rPr lang="de-DE" dirty="0" smtClean="0"/>
              <a:t>Functional Coverage</a:t>
            </a:r>
          </a:p>
          <a:p>
            <a:r>
              <a:rPr lang="de-DE" dirty="0" smtClean="0"/>
              <a:t>Timing 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25539" y="39075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Impact of Verification on Design</a:t>
            </a:r>
            <a:br>
              <a:rPr lang="en-GB" dirty="0"/>
            </a:br>
            <a:r>
              <a:rPr lang="en-GB" dirty="0"/>
              <a:t>Quality and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Cost Savings</a:t>
            </a:r>
          </a:p>
          <a:p>
            <a:r>
              <a:rPr lang="de-DE" dirty="0" smtClean="0"/>
              <a:t>Product Reliability</a:t>
            </a:r>
          </a:p>
          <a:p>
            <a:r>
              <a:rPr lang="de-DE" dirty="0" smtClean="0"/>
              <a:t>Time to time market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15916" y="47174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074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559</TotalTime>
  <Words>274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Verification mehtods for vlsi design</vt:lpstr>
      <vt:lpstr>motivation</vt:lpstr>
      <vt:lpstr>introduction</vt:lpstr>
      <vt:lpstr>Overview of vlsi design flow</vt:lpstr>
      <vt:lpstr>V Model</vt:lpstr>
      <vt:lpstr>Verification methodologies in vlsi design</vt:lpstr>
      <vt:lpstr>Industry Standards in Verification</vt:lpstr>
      <vt:lpstr>Verification Analysis and Key Metrics in VLSI Design</vt:lpstr>
      <vt:lpstr>Impact of Verification on Design Quality and Efficiency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mehtods for vlsi design</dc:title>
  <dc:creator>Masrur Jamil Prochchhod</dc:creator>
  <cp:lastModifiedBy>Masrur Jamil Prochchhod</cp:lastModifiedBy>
  <cp:revision>7</cp:revision>
  <dcterms:created xsi:type="dcterms:W3CDTF">2025-01-06T18:34:59Z</dcterms:created>
  <dcterms:modified xsi:type="dcterms:W3CDTF">2025-01-07T04:11:17Z</dcterms:modified>
</cp:coreProperties>
</file>