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5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6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6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328987" y="9906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1" name="TextBox 13"/>
          <p:cNvSpPr txBox="1"/>
          <p:nvPr/>
        </p:nvSpPr>
        <p:spPr>
          <a:xfrm>
            <a:off x="676275" y="2445067"/>
            <a:ext cx="9641143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" dirty="0" sz="2400" lang="en-US"/>
              <a:t>Ajay</a:t>
            </a:r>
            <a:r>
              <a:rPr altLang="en" dirty="0" sz="2400" lang="en-US"/>
              <a:t> </a:t>
            </a:r>
            <a:r>
              <a:rPr altLang="en" dirty="0" sz="2400" lang="en-US"/>
              <a:t>Krishnan</a:t>
            </a:r>
            <a:r>
              <a:rPr altLang="en" dirty="0" sz="2400" lang="en-US"/>
              <a:t> </a:t>
            </a:r>
            <a:r>
              <a:rPr altLang="en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</a:t>
            </a:r>
            <a:r>
              <a:rPr altLang="en" dirty="0" sz="2400" lang="en-US"/>
              <a:t>NMID</a:t>
            </a:r>
            <a:r>
              <a:rPr altLang="en" dirty="0" sz="2400" lang="en-US"/>
              <a:t>:</a:t>
            </a:r>
            <a:r>
              <a:rPr altLang="en" dirty="0" sz="2400" lang="en-US"/>
              <a:t>24524U50001</a:t>
            </a:r>
            <a:r>
              <a:rPr altLang="en" dirty="0" sz="2400" lang="en-US"/>
              <a:t> </a:t>
            </a:r>
            <a:r>
              <a:rPr altLang="en" dirty="0" sz="2400" lang="en-US"/>
              <a:t>AND</a:t>
            </a:r>
            <a:r>
              <a:rPr altLang="en" dirty="0" sz="2400" lang="en-US"/>
              <a:t> </a:t>
            </a:r>
            <a:r>
              <a:rPr altLang="en" dirty="0" sz="2400" lang="en-US"/>
              <a:t>7C8628251774B4B981C4D50E854B2CD0</a:t>
            </a:r>
            <a:endParaRPr altLang="en-US" lang="zh-CN"/>
          </a:p>
          <a:p>
            <a:r>
              <a:rPr dirty="0" sz="2400" lang="en-US"/>
              <a:t>DEPARTMENT: B.Sc.,(</a:t>
            </a:r>
            <a:r>
              <a:rPr altLang="en" dirty="0" sz="2400" lang="en-US"/>
              <a:t>Artificial</a:t>
            </a:r>
            <a:r>
              <a:rPr altLang="en" dirty="0" sz="2400" lang="en-US"/>
              <a:t> </a:t>
            </a:r>
            <a:r>
              <a:rPr altLang="en" dirty="0" sz="2400" lang="en-US"/>
              <a:t>I</a:t>
            </a:r>
            <a:r>
              <a:rPr altLang="en" dirty="0" sz="2400" lang="en-US"/>
              <a:t>n</a:t>
            </a:r>
            <a:r>
              <a:rPr altLang="en" dirty="0" sz="2400" lang="en-US"/>
              <a:t>t</a:t>
            </a:r>
            <a:r>
              <a:rPr altLang="en" dirty="0" sz="2400" lang="en-US"/>
              <a:t>e</a:t>
            </a:r>
            <a:r>
              <a:rPr altLang="en" dirty="0" sz="2400" lang="en-US"/>
              <a:t>l</a:t>
            </a:r>
            <a:r>
              <a:rPr altLang="en" dirty="0" sz="2400" lang="en-US"/>
              <a:t>l</a:t>
            </a:r>
            <a:r>
              <a:rPr altLang="en" dirty="0" sz="2400" lang="en-US"/>
              <a:t>i</a:t>
            </a:r>
            <a:r>
              <a:rPr altLang="en" dirty="0" sz="2400" lang="en-US"/>
              <a:t>g</a:t>
            </a:r>
            <a:r>
              <a:rPr altLang="en" dirty="0" sz="2400" lang="en-US"/>
              <a:t>e</a:t>
            </a:r>
            <a:r>
              <a:rPr altLang="en" dirty="0" sz="2400" lang="en-US"/>
              <a:t>n</a:t>
            </a:r>
            <a:r>
              <a:rPr altLang="en" dirty="0" sz="2400" lang="en-US"/>
              <a:t>c</a:t>
            </a:r>
            <a:r>
              <a:rPr dirty="0" sz="2400" lang="en-US"/>
              <a:t>e)</a:t>
            </a:r>
            <a:endParaRPr altLang="en-US" lang="zh-CN"/>
          </a:p>
          <a:p>
            <a:r>
              <a:rPr dirty="0" sz="2400" lang="en-US"/>
              <a:t>COLLEGE: KARAN ARTS AND SCIENCE COLLEGE/ 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92D04F"/>
          </a:solidFill>
          <a:ln w="25400">
            <a:noFill/>
            <a:prstDash val="solid"/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282409" y="1644431"/>
            <a:ext cx="11223409" cy="4104640"/>
          </a:xfrm>
          <a:prstGeom prst="rect"/>
          <a:noFill/>
        </p:spPr>
        <p:txBody>
          <a:bodyPr wrap="square">
            <a:spAutoFit/>
          </a:bodyPr>
          <a:p>
            <a:r>
              <a:rPr altLang="en" dirty="0" sz="3200" lang="en-US"/>
              <a:t>Navbar: Fixed, smooth scroll, mobile-friendly.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Hero: Intro text + profile image + CTA button.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About: Info on AI/ML + side image.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Skills: Grid cards with icons (ML, Python, etc.).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Projects: Responsive grid with project cards + buttons.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"/>
          <p:cNvSpPr txBox="1"/>
          <p:nvPr/>
        </p:nvSpPr>
        <p:spPr>
          <a:xfrm>
            <a:off x="0" y="1405859"/>
            <a:ext cx="10973696" cy="34442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Contact: Info &amp; social links (left), form (right).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Footer: About, Quick Links, Contact Info, social icons.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R</a:t>
            </a:r>
            <a:r>
              <a:rPr altLang="en" sz="2800" lang="en-US">
                <a:solidFill>
                  <a:srgbClr val="000000"/>
                </a:solidFill>
              </a:rPr>
              <a:t>esponsive: Works on all devices, hamburger menu.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JS Features: Nav toggle, auto-close, validation, scroll effect.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 txBox="1"/>
          <p:nvPr/>
        </p:nvSpPr>
        <p:spPr>
          <a:xfrm>
            <a:off x="238853" y="480060"/>
            <a:ext cx="11953147" cy="6377939"/>
          </a:xfrm>
          <a:prstGeom prst="rect"/>
        </p:spPr>
        <p:txBody>
          <a:bodyPr rtlCol="0" wrap="square">
            <a:spAutoFit/>
          </a:bodyPr>
          <a:p>
            <a:r>
              <a:rPr sz="2800" lang="en">
                <a:solidFill>
                  <a:srgbClr val="000000"/>
                </a:solidFill>
              </a:rPr>
              <a:t>🔹 Features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Modern UI with clean sections (Hero, About, Skills, Projects, Contact, Footer).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Responsive Design – adapts to desktop, tablet, and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Smooth Navigation with fixed navbar and scroll effects.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Interactive Sections – skills hover effects, project cards with buttons.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Contact Form – styled, with validation.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Social Media Integration – LinkedIn, GitHub, Twitter, Instagram.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🔹 Functionality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Navbar Toggle – hamburger menu opens/closes on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Auto-Close Navigation after clicking a link.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Form Validation &amp; Reset – ensures proper input before submission.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Scroll Effect – navbar style changes when scrolling.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CTA Button – quick navigation to contact section.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5764" y="3418114"/>
            <a:ext cx="2466975" cy="3419475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94825" cy="6937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SCREENSHORTS</a:t>
            </a:r>
            <a:endParaRPr dirty="0" sz="4400"/>
          </a:p>
        </p:txBody>
      </p:sp>
      <p:sp>
        <p:nvSpPr>
          <p:cNvPr id="104869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8"/>
          <p:cNvSpPr txBox="1"/>
          <p:nvPr/>
        </p:nvSpPr>
        <p:spPr>
          <a:xfrm>
            <a:off x="1855786" y="2161222"/>
            <a:ext cx="8480426" cy="3291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responsive portfolio website</a:t>
            </a:r>
            <a:endParaRPr sz="4000"/>
          </a:p>
          <a:p>
            <a:endParaRPr dirty="0" sz="36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Showcases skills, services, and achievements</a:t>
            </a:r>
            <a:endParaRPr sz="4000"/>
          </a:p>
          <a:p>
            <a:pPr>
              <a:buFont typeface="Arial" panose="020B0604020202020204" pitchFamily="34" charset="0"/>
              <a:buChar char="•"/>
            </a:pPr>
            <a:endParaRPr dirty="0" sz="36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digital CV for career growth</a:t>
            </a:r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1534" y="0"/>
            <a:ext cx="3953821" cy="6858000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247424" y="0"/>
            <a:ext cx="3770200" cy="685800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330312" y="0"/>
            <a:ext cx="3861688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37943" y="0"/>
            <a:ext cx="3781746" cy="685800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65817" y="0"/>
            <a:ext cx="3995338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TextBox 7"/>
          <p:cNvSpPr txBox="1"/>
          <p:nvPr/>
        </p:nvSpPr>
        <p:spPr>
          <a:xfrm>
            <a:off x="691923" y="2019300"/>
            <a:ext cx="8763000" cy="34696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 Portfolio website built using </a:t>
            </a:r>
            <a:r>
              <a:rPr altLang="en" dirty="0" sz="3200" lang="en-US"/>
              <a:t>HTML</a:t>
            </a:r>
            <a:r>
              <a:rPr altLang="en" dirty="0" sz="3200" lang="en-US"/>
              <a:t>,</a:t>
            </a:r>
            <a:r>
              <a:rPr altLang="en" dirty="0" sz="3200" lang="en-US"/>
              <a:t> </a:t>
            </a:r>
            <a:r>
              <a:rPr altLang="en" dirty="0" sz="3200" lang="en-US"/>
              <a:t>CSS</a:t>
            </a:r>
            <a:r>
              <a:rPr altLang="en" dirty="0" sz="3200" lang="en-US"/>
              <a:t> </a:t>
            </a:r>
            <a:r>
              <a:rPr altLang="en" dirty="0" sz="3200" lang="en-US"/>
              <a:t>&amp;</a:t>
            </a:r>
            <a:r>
              <a:rPr altLang="en" dirty="0" sz="3200" lang="en-US"/>
              <a:t> </a:t>
            </a:r>
            <a:r>
              <a:rPr altLang="en" dirty="0" sz="3200" lang="en-US"/>
              <a:t>J</a:t>
            </a:r>
            <a:r>
              <a:rPr altLang="en" dirty="0" sz="3200" lang="en-US"/>
              <a:t>A</a:t>
            </a:r>
            <a:r>
              <a:rPr altLang="en" dirty="0" sz="3200" lang="en-US"/>
              <a:t>V</a:t>
            </a:r>
            <a:r>
              <a:rPr altLang="en" dirty="0" sz="3200" lang="en-US"/>
              <a:t>A</a:t>
            </a:r>
            <a:r>
              <a:rPr altLang="en" dirty="0" sz="3200" lang="en-US"/>
              <a:t>S</a:t>
            </a:r>
            <a:r>
              <a:rPr altLang="en" dirty="0" sz="3200" lang="en-US"/>
              <a:t>C</a:t>
            </a:r>
            <a:r>
              <a:rPr altLang="en" dirty="0" sz="3200" lang="en-US"/>
              <a:t>R</a:t>
            </a:r>
            <a:r>
              <a:rPr altLang="en" dirty="0" sz="3200" lang="en-US"/>
              <a:t>I</a:t>
            </a:r>
            <a:r>
              <a:rPr altLang="en" dirty="0" sz="3200" lang="en-US"/>
              <a:t>P</a:t>
            </a:r>
            <a:r>
              <a:rPr altLang="en" dirty="0" sz="3200" lang="en-US"/>
              <a:t>T</a:t>
            </a:r>
            <a:endParaRPr altLang="en-US" lang="zh-CN"/>
          </a:p>
          <a:p>
            <a:endParaRPr dirty="0" sz="3200" lang="en-US"/>
          </a:p>
          <a:p>
            <a:r>
              <a:rPr dirty="0" sz="3200" lang="en-US"/>
              <a:t>► Showcases my skills, services, and achievements</a:t>
            </a:r>
          </a:p>
          <a:p>
            <a:endParaRPr dirty="0" sz="3200" lang="en-US"/>
          </a:p>
          <a:p>
            <a:r>
              <a:rPr dirty="0" sz="3200" lang="en-US"/>
              <a:t>► Helps in career growth and client reach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5948425" cy="492443"/>
          </a:xfrm>
        </p:spPr>
        <p:txBody>
          <a:bodyPr/>
          <a:p>
            <a:r>
              <a:rPr b="1" dirty="0" lang="en-US"/>
              <a:t>GITHUB LINK</a:t>
            </a:r>
          </a:p>
        </p:txBody>
      </p:sp>
      <p:sp>
        <p:nvSpPr>
          <p:cNvPr id="1048700" name="Subtitle 2"/>
          <p:cNvSpPr>
            <a:spLocks noGrp="1"/>
          </p:cNvSpPr>
          <p:nvPr>
            <p:ph type="subTitle" idx="4"/>
          </p:nvPr>
        </p:nvSpPr>
        <p:spPr>
          <a:xfrm>
            <a:off x="1066800" y="2514600"/>
            <a:ext cx="9296400" cy="266700"/>
          </a:xfrm>
        </p:spPr>
        <p:txBody>
          <a:bodyPr/>
          <a:p>
            <a:pPr indent="0" marL="0">
              <a:buNone/>
            </a:pPr>
            <a:r>
              <a:rPr altLang="en-US" lang="zh-CN"/>
              <a:t>https://github.com/mass123abcd-pixel/TNSDC-FWD-Ajay-Portfolio.git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flipH="1" flipV="1">
            <a:off x="152397" y="1066800"/>
            <a:ext cx="45719" cy="121918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sz="3200" lang="en-US"/>
          </a:p>
          <a:p>
            <a:endParaRPr dirty="0" sz="2800" lang="en-US"/>
          </a:p>
          <a:p>
            <a:r>
              <a:rPr dirty="0" lang="en-US"/>
              <a:t>            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41910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/>
              <a:t>Digital Portfolio</a:t>
            </a:r>
            <a:br>
              <a:rPr dirty="0" sz="4250" lang="en-US"/>
            </a:br>
            <a:endParaRPr dirty="0"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12623" y="2340397"/>
            <a:ext cx="8261513" cy="25044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A responsive personal website built using HTML, CSS, and </a:t>
            </a:r>
            <a:r>
              <a:rPr altLang="en" dirty="0" sz="3200" lang="en-US"/>
              <a:t>J</a:t>
            </a:r>
            <a:r>
              <a:rPr altLang="en" dirty="0" sz="3200" lang="en-US"/>
              <a:t>a</a:t>
            </a:r>
            <a:r>
              <a:rPr altLang="en" dirty="0" sz="3200" lang="en-US"/>
              <a:t>v</a:t>
            </a:r>
            <a:r>
              <a:rPr altLang="en" dirty="0" sz="3200" lang="en-US"/>
              <a:t>a</a:t>
            </a:r>
            <a:r>
              <a:rPr altLang="en" dirty="0" sz="3200" lang="en-US"/>
              <a:t>s</a:t>
            </a:r>
            <a:r>
              <a:rPr altLang="en" dirty="0" sz="3200" lang="en-US"/>
              <a:t>c</a:t>
            </a:r>
            <a:r>
              <a:rPr altLang="en" dirty="0" sz="3200" lang="en-US"/>
              <a:t>r</a:t>
            </a:r>
            <a:r>
              <a:rPr altLang="en" dirty="0" sz="3200" lang="en-US"/>
              <a:t>i</a:t>
            </a:r>
            <a:r>
              <a:rPr altLang="en" dirty="0" sz="3200" lang="en-US"/>
              <a:t>p</a:t>
            </a:r>
            <a:r>
              <a:rPr altLang="en" dirty="0" sz="3200" lang="en-US"/>
              <a:t>t</a:t>
            </a:r>
            <a:r>
              <a:rPr dirty="0" sz="3200" lang="en-US"/>
              <a:t>. Showcases skills, services, and achievements in a clean layout. Acts as a digital CV for recruiters and clients</a:t>
            </a:r>
            <a:r>
              <a:rPr dirty="0" sz="1800" lang="en-US"/>
              <a:t>.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443421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altLang="en" dirty="0" lang="en-US" spc="15"/>
              <a:t>D</a:t>
            </a:r>
            <a:r>
              <a:rPr dirty="0"/>
              <a:t>A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153283" y="1365397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591168" y="360045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491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533400" y="2608005"/>
            <a:ext cx="8318092" cy="2504441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►Need for a personal website</a:t>
            </a:r>
          </a:p>
          <a:p>
            <a:endParaRPr dirty="0" sz="3200" lang="en-US"/>
          </a:p>
          <a:p>
            <a:r>
              <a:rPr dirty="0" sz="3200" lang="en-US"/>
              <a:t>►Showcase skills &amp; services</a:t>
            </a:r>
          </a:p>
          <a:p>
            <a:endParaRPr dirty="0" sz="3200" lang="en-US"/>
          </a:p>
          <a:p>
            <a:r>
              <a:rPr dirty="0" sz="3200" lang="en-US"/>
              <a:t>►Easy way for recruiters/clients to know 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348788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838200" y="2895600"/>
            <a:ext cx="8463643" cy="26060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US"/>
              <a:t>► Responsive portfolio website</a:t>
            </a:r>
          </a:p>
          <a:p>
            <a:endParaRPr dirty="0" sz="2800" lang="en-US"/>
          </a:p>
          <a:p>
            <a:r>
              <a:rPr dirty="0" sz="2800" lang="en-US"/>
              <a:t>► Built using HTML, CSS, Bootstrap</a:t>
            </a:r>
          </a:p>
          <a:p>
            <a:endParaRPr dirty="0" sz="2800" lang="en-US"/>
          </a:p>
          <a:p>
            <a:r>
              <a:rPr dirty="0" sz="2800" lang="en-US"/>
              <a:t>► Sections : Home, About, Skills, Services, Work, Contact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" lang="en-US"/>
              <a:t>Portfolio Sections Overvie</a:t>
            </a:r>
            <a:r>
              <a:rPr altLang="en" lang="en-US"/>
              <a:t>w</a:t>
            </a:r>
            <a:endParaRPr lang="en-IN"/>
          </a:p>
        </p:txBody>
      </p:sp>
      <p:sp>
        <p:nvSpPr>
          <p:cNvPr id="1048662" name=""/>
          <p:cNvSpPr>
            <a:spLocks noGrp="1"/>
          </p:cNvSpPr>
          <p:nvPr>
            <p:ph type="body" idx="1"/>
          </p:nvPr>
        </p:nvSpPr>
        <p:spPr>
          <a:xfrm>
            <a:off x="755332" y="1524000"/>
            <a:ext cx="11129513" cy="5334000"/>
          </a:xfrm>
        </p:spPr>
        <p:txBody>
          <a:bodyPr/>
          <a:p>
            <a:pPr indent="0" marL="0">
              <a:buNone/>
            </a:pPr>
            <a:r>
              <a:rPr altLang="en" lang="en-US"/>
              <a:t>1. Header / Navbar</a:t>
            </a:r>
            <a:endParaRPr lang="en-IN"/>
          </a:p>
          <a:p>
            <a:pPr indent="0" marL="0">
              <a:buNone/>
            </a:pPr>
            <a:r>
              <a:rPr altLang="en" lang="en-US"/>
              <a:t>Fixed at the top, with smooth scroll links: Home, About, Skills, Projects, Contact.</a:t>
            </a:r>
            <a:endParaRPr lang="en-IN"/>
          </a:p>
          <a:p>
            <a:pPr indent="0" marL="0">
              <a:buNone/>
            </a:pPr>
            <a:r>
              <a:rPr altLang="en" lang="en-US"/>
              <a:t>Mobile-friendly with a hamburger menu.</a:t>
            </a:r>
            <a:endParaRPr lang="en-IN"/>
          </a:p>
          <a:p>
            <a:pPr indent="0" marL="0">
              <a:buNone/>
            </a:pPr>
            <a:r>
              <a:rPr altLang="en" lang="en-US"/>
              <a:t>2. Hero Section</a:t>
            </a:r>
            <a:endParaRPr lang="en-IN"/>
          </a:p>
          <a:p>
            <a:pPr indent="0" marL="0">
              <a:buNone/>
            </a:pPr>
            <a:r>
              <a:rPr altLang="en" lang="en-US"/>
              <a:t>Intro: "Hi, I'm Ajay Krishnan"</a:t>
            </a:r>
            <a:endParaRPr lang="en-IN"/>
          </a:p>
          <a:p>
            <a:pPr indent="0" marL="0">
              <a:buNone/>
            </a:pPr>
            <a:r>
              <a:rPr altLang="en" lang="en-US"/>
              <a:t>Short description + profile image with floating animation.</a:t>
            </a:r>
            <a:endParaRPr lang="en-IN"/>
          </a:p>
          <a:p>
            <a:pPr indent="0" marL="0">
              <a:buNone/>
            </a:pPr>
            <a:r>
              <a:rPr altLang="en" lang="en-US"/>
              <a:t>CTA button: Get In Touch.</a:t>
            </a:r>
            <a:endParaRPr lang="en-IN"/>
          </a:p>
          <a:p>
            <a:pPr indent="0" marL="0">
              <a:buNone/>
            </a:pPr>
            <a:r>
              <a:rPr altLang="en" lang="en-US"/>
              <a:t>3. About Section</a:t>
            </a:r>
            <a:endParaRPr lang="en-IN"/>
          </a:p>
          <a:p>
            <a:pPr indent="0" marL="0">
              <a:buNone/>
            </a:pPr>
            <a:r>
              <a:rPr altLang="en" lang="en-US"/>
              <a:t>Info about AI/ML interests, academic journey, and hobbies.</a:t>
            </a:r>
            <a:endParaRPr lang="en-IN"/>
          </a:p>
          <a:p>
            <a:pPr indent="0" marL="0">
              <a:buNone/>
            </a:pPr>
            <a:r>
              <a:rPr altLang="en" lang="en-US"/>
              <a:t>Side image to balance layout.</a:t>
            </a:r>
            <a:endParaRPr lang="en-IN"/>
          </a:p>
          <a:p>
            <a:pPr indent="0" marL="0">
              <a:buNone/>
            </a:pPr>
            <a:r>
              <a:rPr altLang="en" lang="en-US"/>
              <a:t>4. Skills Section</a:t>
            </a:r>
            <a:endParaRPr lang="en-IN"/>
          </a:p>
          <a:p>
            <a:pPr indent="0" marL="0">
              <a:buNone/>
            </a:pPr>
            <a:r>
              <a:rPr altLang="en" lang="en-US"/>
              <a:t>Grid-based skill cards with icons.</a:t>
            </a:r>
            <a:endParaRPr lang="en-IN"/>
          </a:p>
          <a:p>
            <a:pPr indent="0" marL="0">
              <a:buNone/>
            </a:pPr>
            <a:r>
              <a:rPr altLang="en" lang="en-US"/>
              <a:t>Covers ML, Data Analysis, Python, Databases, Neural Networks, and Problem Solving.</a:t>
            </a:r>
            <a:endParaRPr lang="en-IN"/>
          </a:p>
          <a:p>
            <a:pPr indent="0" marL="0">
              <a:buNone/>
            </a:pPr>
            <a:r>
              <a:rPr altLang="en" lang="en-US"/>
              <a:t>5. Projects Section</a:t>
            </a:r>
            <a:endParaRPr lang="en-IN"/>
          </a:p>
          <a:p>
            <a:pPr indent="0" marL="0">
              <a:buNone/>
            </a:pPr>
            <a:r>
              <a:rPr altLang="en" lang="en-US"/>
              <a:t>Responsive grid of project cards.</a:t>
            </a:r>
            <a:endParaRPr lang="en-IN"/>
          </a:p>
          <a:p>
            <a:pPr indent="0" marL="0">
              <a:buNone/>
            </a:pPr>
            <a:r>
              <a:rPr altLang="en" lang="en-US"/>
              <a:t>Includes:</a:t>
            </a:r>
            <a:endParaRPr lang="en-IN"/>
          </a:p>
          <a:p>
            <a:pPr indent="0" marL="0">
              <a:buNone/>
            </a:pPr>
            <a:r>
              <a:rPr altLang="en" lang="en-US"/>
              <a:t>Sentiment Analysis Tool</a:t>
            </a:r>
            <a:endParaRPr lang="en-IN"/>
          </a:p>
          <a:p>
            <a:pPr indent="0" marL="0">
              <a:buNone/>
            </a:pPr>
            <a:r>
              <a:rPr altLang="en" lang="en-US"/>
              <a:t>Image Recognition System</a:t>
            </a:r>
            <a:endParaRPr lang="en-IN"/>
          </a:p>
          <a:p>
            <a:pPr indent="0" marL="0">
              <a:buNone/>
            </a:pPr>
            <a:r>
              <a:rPr altLang="en" lang="en-US"/>
              <a:t>AI Chatbot</a:t>
            </a:r>
            <a:endParaRPr lang="en-IN"/>
          </a:p>
          <a:p>
            <a:pPr indent="0" marL="0">
              <a:buNone/>
            </a:pPr>
            <a:r>
              <a:rPr altLang="en" lang="en-US"/>
              <a:t>Each has an image, description, and View Project button.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 txBox="1"/>
          <p:nvPr/>
        </p:nvSpPr>
        <p:spPr>
          <a:xfrm>
            <a:off x="0" y="0"/>
            <a:ext cx="12357989" cy="67970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6. Contact Section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Left side: Email, Phone, Location, Social links (LinkedIn, GitHub, Twitter, Instagram).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Right side: Contact form with validation + alert on submit.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7. Footer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Three sections: About, Quick Links, Contact Info.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Social icons with hover animations.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Footer bottom with copyright.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8. Responsive Design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Works across desktop, tablet, and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Navbar collapses into hamburger menu.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9. JavaScript Enhancements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Mobile navigation toggle.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Auto-close menu after clicking a link.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Contact form validation + reset.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Navbar background change on scroll.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TextBox 8"/>
          <p:cNvSpPr txBox="1"/>
          <p:nvPr/>
        </p:nvSpPr>
        <p:spPr>
          <a:xfrm>
            <a:off x="699452" y="2209800"/>
            <a:ext cx="8452712" cy="34696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 Recruiters</a:t>
            </a:r>
          </a:p>
          <a:p>
            <a:endParaRPr dirty="0" sz="3200" lang="en-US"/>
          </a:p>
          <a:p>
            <a:r>
              <a:rPr dirty="0" sz="3200" lang="en-US"/>
              <a:t>► Clients</a:t>
            </a:r>
          </a:p>
          <a:p>
            <a:endParaRPr dirty="0" sz="3200" lang="en-US"/>
          </a:p>
          <a:p>
            <a:r>
              <a:rPr dirty="0" sz="3200" lang="en-US"/>
              <a:t>► Peers / Network</a:t>
            </a:r>
          </a:p>
          <a:p>
            <a:endParaRPr dirty="0" sz="3200" lang="en-US"/>
          </a:p>
          <a:p>
            <a:r>
              <a:rPr dirty="0" sz="3200" lang="en-US"/>
              <a:t>► Personal Branding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00199"/>
            <a:ext cx="2695574" cy="4219575"/>
          </a:xfrm>
          <a:prstGeom prst="rect"/>
        </p:spPr>
      </p:pic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8" name="TextBox 9"/>
          <p:cNvSpPr txBox="1"/>
          <p:nvPr/>
        </p:nvSpPr>
        <p:spPr>
          <a:xfrm>
            <a:off x="3433083" y="1862213"/>
            <a:ext cx="6101442" cy="2504441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 HTML5</a:t>
            </a:r>
          </a:p>
          <a:p>
            <a:endParaRPr dirty="0" sz="3200" lang="en-US"/>
          </a:p>
          <a:p>
            <a:r>
              <a:rPr dirty="0" sz="3200" lang="en-US"/>
              <a:t>► CSS3</a:t>
            </a:r>
          </a:p>
          <a:p>
            <a:endParaRPr dirty="0" sz="3200" lang="en-US"/>
          </a:p>
          <a:p>
            <a:r>
              <a:rPr dirty="0" sz="3200" lang="en-US"/>
              <a:t>►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jhon</cp:lastModifiedBy>
  <dcterms:created xsi:type="dcterms:W3CDTF">2024-03-23T05:07:22Z</dcterms:created>
  <dcterms:modified xsi:type="dcterms:W3CDTF">2025-09-13T09:55:02Z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f32e83122d564dd483042aaf2f8a5cd3</vt:lpwstr>
  </property>
</Properties>
</file>