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449" y="2051243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INHERITANCE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3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4680" y="2926080"/>
            <a:ext cx="505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Thank You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3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3" y="1242335"/>
            <a:ext cx="5422037" cy="5116901"/>
          </a:xfrm>
        </p:spPr>
      </p:pic>
    </p:spTree>
    <p:extLst>
      <p:ext uri="{BB962C8B-B14F-4D97-AF65-F5344CB8AC3E}">
        <p14:creationId xmlns:p14="http://schemas.microsoft.com/office/powerpoint/2010/main" val="19717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49" y="1065885"/>
            <a:ext cx="8596668" cy="25659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Simple words, Inheritance is the ability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acquire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properties from someone else.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Programming we say, Getting properties from another class.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23" y="2552872"/>
            <a:ext cx="4776109" cy="35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13" y="840374"/>
            <a:ext cx="7110339" cy="2933779"/>
          </a:xfrm>
        </p:spPr>
      </p:pic>
      <p:sp>
        <p:nvSpPr>
          <p:cNvPr id="5" name="TextBox 4"/>
          <p:cNvSpPr txBox="1"/>
          <p:nvPr/>
        </p:nvSpPr>
        <p:spPr>
          <a:xfrm>
            <a:off x="1223493" y="4716055"/>
            <a:ext cx="755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The Existing class is called the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Base class or Super class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and the new class is called the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Derived class or Sub class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39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71252"/>
          </a:xfrm>
        </p:spPr>
        <p:txBody>
          <a:bodyPr/>
          <a:lstStyle/>
          <a:p>
            <a:r>
              <a:rPr lang="en-US" sz="2000" dirty="0" smtClean="0"/>
              <a:t>Reusability</a:t>
            </a:r>
            <a:endParaRPr lang="en-US" sz="2000" dirty="0"/>
          </a:p>
          <a:p>
            <a:r>
              <a:rPr lang="en-US" sz="2000" dirty="0" smtClean="0"/>
              <a:t>Reduced Size</a:t>
            </a:r>
          </a:p>
          <a:p>
            <a:r>
              <a:rPr lang="en-US" sz="2000" dirty="0" smtClean="0"/>
              <a:t>Transitivity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54" y="3631842"/>
            <a:ext cx="1524132" cy="1524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754" y="4971308"/>
            <a:ext cx="24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Transitivity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4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11" y="2160588"/>
            <a:ext cx="6231816" cy="3881437"/>
          </a:xfrm>
        </p:spPr>
      </p:pic>
    </p:spTree>
    <p:extLst>
      <p:ext uri="{BB962C8B-B14F-4D97-AF65-F5344CB8AC3E}">
        <p14:creationId xmlns:p14="http://schemas.microsoft.com/office/powerpoint/2010/main" val="43040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3417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to Class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Interface to Interface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Interface to Class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4615" r="20602" b="59390"/>
          <a:stretch/>
        </p:blipFill>
        <p:spPr>
          <a:xfrm>
            <a:off x="4366260" y="1930400"/>
            <a:ext cx="4907742" cy="157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7" t="9164" r="29685" b="65271"/>
          <a:stretch/>
        </p:blipFill>
        <p:spPr>
          <a:xfrm>
            <a:off x="342900" y="4024949"/>
            <a:ext cx="4023360" cy="1074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0363" r="24125" b="64603"/>
          <a:stretch/>
        </p:blipFill>
        <p:spPr>
          <a:xfrm>
            <a:off x="4499841" y="4024949"/>
            <a:ext cx="46405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and Final Keyword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" y="2184556"/>
            <a:ext cx="4348188" cy="2520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409027"/>
            <a:ext cx="4676904" cy="22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0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9" y="2258219"/>
            <a:ext cx="1905000" cy="3686175"/>
          </a:xfrm>
        </p:spPr>
      </p:pic>
    </p:spTree>
    <p:extLst>
      <p:ext uri="{BB962C8B-B14F-4D97-AF65-F5344CB8AC3E}">
        <p14:creationId xmlns:p14="http://schemas.microsoft.com/office/powerpoint/2010/main" val="2143970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84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Light</vt:lpstr>
      <vt:lpstr>Trebuchet MS</vt:lpstr>
      <vt:lpstr>Wingdings 3</vt:lpstr>
      <vt:lpstr>Facet</vt:lpstr>
      <vt:lpstr>INHERITANCE</vt:lpstr>
      <vt:lpstr>PowerPoint Presentation</vt:lpstr>
      <vt:lpstr>PowerPoint Presentation</vt:lpstr>
      <vt:lpstr>PowerPoint Presentation</vt:lpstr>
      <vt:lpstr>Advantages of Inheritance</vt:lpstr>
      <vt:lpstr>Types of Inheritance</vt:lpstr>
      <vt:lpstr>Inheritance in Java</vt:lpstr>
      <vt:lpstr>Super and Final Keyword</vt:lpstr>
      <vt:lpstr>IS-A Relationship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INHERITENCE</dc:title>
  <dc:creator>Sahu, Poonamchand</dc:creator>
  <cp:lastModifiedBy>Sahu, Poonamchand</cp:lastModifiedBy>
  <cp:revision>6</cp:revision>
  <dcterms:created xsi:type="dcterms:W3CDTF">2019-07-18T11:44:23Z</dcterms:created>
  <dcterms:modified xsi:type="dcterms:W3CDTF">2019-07-19T04:36:05Z</dcterms:modified>
</cp:coreProperties>
</file>