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449" y="2051243"/>
            <a:ext cx="7766936" cy="1646302"/>
          </a:xfrm>
        </p:spPr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INHERITANCE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53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783" y="1242335"/>
            <a:ext cx="5422037" cy="5116901"/>
          </a:xfrm>
        </p:spPr>
      </p:pic>
    </p:spTree>
    <p:extLst>
      <p:ext uri="{BB962C8B-B14F-4D97-AF65-F5344CB8AC3E}">
        <p14:creationId xmlns:p14="http://schemas.microsoft.com/office/powerpoint/2010/main" val="19717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849" y="1065885"/>
            <a:ext cx="8596668" cy="2565957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In Simple words, Inheritance is the ability to get properties from someone else.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In Programming we say, Getting properties from another class.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423" y="2552872"/>
            <a:ext cx="4776109" cy="357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13" y="840374"/>
            <a:ext cx="7110339" cy="2933779"/>
          </a:xfrm>
        </p:spPr>
      </p:pic>
      <p:sp>
        <p:nvSpPr>
          <p:cNvPr id="5" name="TextBox 4"/>
          <p:cNvSpPr txBox="1"/>
          <p:nvPr/>
        </p:nvSpPr>
        <p:spPr>
          <a:xfrm>
            <a:off x="1223493" y="4716055"/>
            <a:ext cx="7559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The Existing class is called the </a:t>
            </a:r>
            <a:r>
              <a:rPr lang="en-US" sz="2200" dirty="0" smtClean="0">
                <a:solidFill>
                  <a:schemeClr val="accent3">
                    <a:lumMod val="50000"/>
                  </a:schemeClr>
                </a:solidFill>
              </a:rPr>
              <a:t>Base class or Super class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and the new class is called the </a:t>
            </a:r>
            <a:r>
              <a:rPr lang="en-US" sz="2200" dirty="0" smtClean="0">
                <a:solidFill>
                  <a:schemeClr val="accent3">
                    <a:lumMod val="50000"/>
                  </a:schemeClr>
                </a:solidFill>
              </a:rPr>
              <a:t>Derived class or Sub class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23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471252"/>
          </a:xfrm>
        </p:spPr>
        <p:txBody>
          <a:bodyPr/>
          <a:lstStyle/>
          <a:p>
            <a:r>
              <a:rPr lang="en-US" sz="2000" dirty="0" smtClean="0"/>
              <a:t>Reusability</a:t>
            </a:r>
            <a:endParaRPr lang="en-US" sz="2000" dirty="0"/>
          </a:p>
          <a:p>
            <a:r>
              <a:rPr lang="en-US" sz="2000" dirty="0" smtClean="0"/>
              <a:t>Reduced Size</a:t>
            </a:r>
          </a:p>
          <a:p>
            <a:r>
              <a:rPr lang="en-US" sz="2000" dirty="0" smtClean="0"/>
              <a:t>Transitivity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754" y="3631842"/>
            <a:ext cx="1524132" cy="15241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0754" y="4971308"/>
            <a:ext cx="249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. Transitivity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48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042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64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Trebuchet MS</vt:lpstr>
      <vt:lpstr>Wingdings 3</vt:lpstr>
      <vt:lpstr>Facet</vt:lpstr>
      <vt:lpstr>INHERITANCE</vt:lpstr>
      <vt:lpstr>PowerPoint Presentation</vt:lpstr>
      <vt:lpstr>PowerPoint Presentation</vt:lpstr>
      <vt:lpstr>PowerPoint Presentation</vt:lpstr>
      <vt:lpstr>Advantages of Inheritance</vt:lpstr>
      <vt:lpstr>Types of Inheritance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INHERITENCE</dc:title>
  <dc:creator>Sahu, Poonamchand</dc:creator>
  <cp:lastModifiedBy>Sahu, Poonamchand</cp:lastModifiedBy>
  <cp:revision>4</cp:revision>
  <dcterms:created xsi:type="dcterms:W3CDTF">2019-07-18T11:44:23Z</dcterms:created>
  <dcterms:modified xsi:type="dcterms:W3CDTF">2019-07-18T12:31:26Z</dcterms:modified>
</cp:coreProperties>
</file>