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449" y="2051243"/>
            <a:ext cx="7766936" cy="1646302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INHERITANCE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3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8500" y="1536879"/>
            <a:ext cx="7586871" cy="3403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Berlin Sans FB Demi" panose="020E0802020502020306" pitchFamily="34" charset="0"/>
              </a:rPr>
              <a:t>Thank You</a:t>
            </a:r>
            <a:endParaRPr lang="en-US" sz="72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83" y="1242335"/>
            <a:ext cx="5422037" cy="5116901"/>
          </a:xfrm>
        </p:spPr>
      </p:pic>
    </p:spTree>
    <p:extLst>
      <p:ext uri="{BB962C8B-B14F-4D97-AF65-F5344CB8AC3E}">
        <p14:creationId xmlns:p14="http://schemas.microsoft.com/office/powerpoint/2010/main" val="19717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49" y="1065885"/>
            <a:ext cx="8596668" cy="256595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 Simple words, Inheritance is the ability to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acquire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properties from someone else.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 Programming we say, Getting properties from another class.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23" y="2552872"/>
            <a:ext cx="4776109" cy="35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13" y="840374"/>
            <a:ext cx="7110339" cy="2933779"/>
          </a:xfrm>
        </p:spPr>
      </p:pic>
      <p:sp>
        <p:nvSpPr>
          <p:cNvPr id="5" name="TextBox 4"/>
          <p:cNvSpPr txBox="1"/>
          <p:nvPr/>
        </p:nvSpPr>
        <p:spPr>
          <a:xfrm>
            <a:off x="1223493" y="4716055"/>
            <a:ext cx="755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The Existing class is called the </a:t>
            </a: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</a:rPr>
              <a:t>Base class or Super class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and the new class is called the </a:t>
            </a: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</a:rPr>
              <a:t>Derived class or Sub class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3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5" y="1709828"/>
            <a:ext cx="8036417" cy="4613699"/>
          </a:xfrm>
        </p:spPr>
      </p:pic>
    </p:spTree>
    <p:extLst>
      <p:ext uri="{BB962C8B-B14F-4D97-AF65-F5344CB8AC3E}">
        <p14:creationId xmlns:p14="http://schemas.microsoft.com/office/powerpoint/2010/main" val="43040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491646" cy="176746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Class to Class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Interface to Interface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Interface to Class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" t="6724" r="29422" b="63005"/>
          <a:stretch/>
        </p:blipFill>
        <p:spPr>
          <a:xfrm>
            <a:off x="4135332" y="1911516"/>
            <a:ext cx="5138670" cy="1326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0" t="12602" r="27606" b="61242"/>
          <a:stretch/>
        </p:blipFill>
        <p:spPr>
          <a:xfrm>
            <a:off x="387580" y="4158245"/>
            <a:ext cx="4507605" cy="1146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5" t="12023" r="27446" b="63884"/>
          <a:stretch/>
        </p:blipFill>
        <p:spPr>
          <a:xfrm>
            <a:off x="4895185" y="4158245"/>
            <a:ext cx="4378817" cy="105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1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31" y="3876741"/>
            <a:ext cx="4689272" cy="2073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and Final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96897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super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keyword is a reference variable that is used to refer to parent class object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inal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keyword is used to prohibit the inheritance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76741"/>
            <a:ext cx="3732269" cy="21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IS-A Relationship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52" y="1930400"/>
            <a:ext cx="1905000" cy="3686175"/>
          </a:xfrm>
        </p:spPr>
      </p:pic>
    </p:spTree>
    <p:extLst>
      <p:ext uri="{BB962C8B-B14F-4D97-AF65-F5344CB8AC3E}">
        <p14:creationId xmlns:p14="http://schemas.microsoft.com/office/powerpoint/2010/main" val="304183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47125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Reusability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Reduced Size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Transitivity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54" y="3631842"/>
            <a:ext cx="1524132" cy="1524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3754" y="4971308"/>
            <a:ext cx="249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Transitivity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483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107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Berlin Sans FB Demi</vt:lpstr>
      <vt:lpstr>Trebuchet MS</vt:lpstr>
      <vt:lpstr>Wingdings 3</vt:lpstr>
      <vt:lpstr>Facet</vt:lpstr>
      <vt:lpstr>INHERITANCE</vt:lpstr>
      <vt:lpstr>PowerPoint Presentation</vt:lpstr>
      <vt:lpstr>PowerPoint Presentation</vt:lpstr>
      <vt:lpstr>PowerPoint Presentation</vt:lpstr>
      <vt:lpstr>Types of Inheritance</vt:lpstr>
      <vt:lpstr>Inheritance in Java</vt:lpstr>
      <vt:lpstr>Super and Final keywords</vt:lpstr>
      <vt:lpstr>IS-A Relationship</vt:lpstr>
      <vt:lpstr>Advantages of Inheritance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INHERITENCE</dc:title>
  <dc:creator>Sahu, Poonamchand</dc:creator>
  <cp:lastModifiedBy>Sahu, Poonamchand</cp:lastModifiedBy>
  <cp:revision>9</cp:revision>
  <dcterms:created xsi:type="dcterms:W3CDTF">2019-07-18T11:44:23Z</dcterms:created>
  <dcterms:modified xsi:type="dcterms:W3CDTF">2019-07-19T04:21:04Z</dcterms:modified>
</cp:coreProperties>
</file>