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7112" y="1135685"/>
            <a:ext cx="8689976" cy="250921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</a:t>
            </a:r>
            <a:b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in java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751012" y="5257799"/>
            <a:ext cx="8689976" cy="43180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187" y="101600"/>
            <a:ext cx="227171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3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4774" y="1282700"/>
            <a:ext cx="10363826" cy="466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      What is a file?</a:t>
            </a:r>
            <a:endParaRPr lang="en-US" sz="66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4" name="AutoShape 2" descr="Java programming language 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Java programming language logo.svg"/>
          <p:cNvSpPr>
            <a:spLocks noChangeAspect="1" noChangeArrowheads="1"/>
          </p:cNvSpPr>
          <p:nvPr/>
        </p:nvSpPr>
        <p:spPr bwMode="auto">
          <a:xfrm>
            <a:off x="6089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3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69" y="177800"/>
            <a:ext cx="2853531" cy="2362199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913774" y="1612900"/>
            <a:ext cx="3935689" cy="4178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used to store the data in the small quantity.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769" y="3098800"/>
            <a:ext cx="3352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583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Tw Cen MT</vt:lpstr>
      <vt:lpstr>Droplet</vt:lpstr>
      <vt:lpstr>PRESENTATION ON  FILES in java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FILES in java</dc:title>
  <dc:creator>Yarravula, Pavankumar</dc:creator>
  <cp:lastModifiedBy>Yarravula, Pavankumar</cp:lastModifiedBy>
  <cp:revision>3</cp:revision>
  <dcterms:created xsi:type="dcterms:W3CDTF">2019-07-18T12:11:00Z</dcterms:created>
  <dcterms:modified xsi:type="dcterms:W3CDTF">2019-07-18T12:34:04Z</dcterms:modified>
</cp:coreProperties>
</file>