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0" r:id="rId6"/>
    <p:sldId id="272" r:id="rId7"/>
    <p:sldId id="276" r:id="rId8"/>
    <p:sldId id="277" r:id="rId9"/>
    <p:sldId id="271" r:id="rId10"/>
    <p:sldId id="273" r:id="rId11"/>
    <p:sldId id="274" r:id="rId12"/>
    <p:sldId id="27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CD8AD-0D16-4F35-8445-68FEEB121710}" v="1" dt="2019-07-18T10:39:01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svg"/><Relationship Id="rId1" Type="http://schemas.openxmlformats.org/officeDocument/2006/relationships/image" Target="../media/image20.png"/><Relationship Id="rId6" Type="http://schemas.openxmlformats.org/officeDocument/2006/relationships/image" Target="../media/image38.svg"/><Relationship Id="rId5" Type="http://schemas.openxmlformats.org/officeDocument/2006/relationships/image" Target="../media/image22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48C61-36D6-4B73-9AF4-D31B74104F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</dgm:pt>
    <dgm:pt modelId="{AF583F91-332F-4E72-A1E0-987BFD089F8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cap="all">
              <a:solidFill>
                <a:srgbClr val="010000"/>
              </a:solidFill>
              <a:latin typeface="Gill Sans MT"/>
            </a:rPr>
            <a:t>Full Form</a:t>
          </a:r>
        </a:p>
      </dgm:t>
    </dgm:pt>
    <dgm:pt modelId="{64596A89-BBA0-45D0-8E22-7BBC2F943B47}" type="parTrans" cxnId="{A68E0B67-A0CF-423E-9B01-65F9A6E5BDCF}">
      <dgm:prSet/>
      <dgm:spPr/>
      <dgm:t>
        <a:bodyPr/>
        <a:lstStyle/>
        <a:p>
          <a:endParaRPr lang="ru-RU"/>
        </a:p>
      </dgm:t>
    </dgm:pt>
    <dgm:pt modelId="{705CEAA8-675D-47C0-8F48-2F40A711E383}" type="sibTrans" cxnId="{A68E0B67-A0CF-423E-9B01-65F9A6E5BDCF}">
      <dgm:prSet/>
      <dgm:spPr/>
      <dgm:t>
        <a:bodyPr/>
        <a:lstStyle/>
        <a:p>
          <a:endParaRPr lang="ru-RU"/>
        </a:p>
      </dgm:t>
    </dgm:pt>
    <dgm:pt modelId="{520A53C9-ECE9-46F5-88D2-D48EC507F57E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Gill Sans MT"/>
            </a:rPr>
            <a:t>Functionality</a:t>
          </a:r>
        </a:p>
      </dgm:t>
    </dgm:pt>
    <dgm:pt modelId="{071F71CB-2E91-4706-8580-7A9507D3498C}" type="parTrans" cxnId="{06F43257-D3EF-4021-8B4C-8FF549290723}">
      <dgm:prSet/>
      <dgm:spPr/>
      <dgm:t>
        <a:bodyPr/>
        <a:lstStyle/>
        <a:p>
          <a:endParaRPr lang="ru-RU"/>
        </a:p>
      </dgm:t>
    </dgm:pt>
    <dgm:pt modelId="{2B883F14-5874-45D7-94D5-8F5162A57A1C}" type="sibTrans" cxnId="{06F43257-D3EF-4021-8B4C-8FF549290723}">
      <dgm:prSet/>
      <dgm:spPr/>
      <dgm:t>
        <a:bodyPr/>
        <a:lstStyle/>
        <a:p>
          <a:endParaRPr lang="ru-RU"/>
        </a:p>
      </dgm:t>
    </dgm:pt>
    <dgm:pt modelId="{5F527937-CD5F-4682-B04B-CEBA79E99E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Gill Sans MT"/>
            </a:rPr>
            <a:t>Use</a:t>
          </a:r>
        </a:p>
      </dgm:t>
    </dgm:pt>
    <dgm:pt modelId="{FBFBF700-F8A4-474A-A342-2C1752EB13B8}" type="parTrans" cxnId="{FEEC04FE-33FF-4741-8C41-C1313093F66A}">
      <dgm:prSet/>
      <dgm:spPr/>
      <dgm:t>
        <a:bodyPr/>
        <a:lstStyle/>
        <a:p>
          <a:endParaRPr lang="ru-RU"/>
        </a:p>
      </dgm:t>
    </dgm:pt>
    <dgm:pt modelId="{6609A378-B1CD-4490-BAD7-454637280DC6}" type="sibTrans" cxnId="{FEEC04FE-33FF-4741-8C41-C1313093F66A}">
      <dgm:prSet/>
      <dgm:spPr/>
      <dgm:t>
        <a:bodyPr/>
        <a:lstStyle/>
        <a:p>
          <a:endParaRPr lang="ru-RU"/>
        </a:p>
      </dgm:t>
    </dgm:pt>
    <dgm:pt modelId="{D71C752F-1F31-4719-8AE3-1239F4DB69C4}" type="pres">
      <dgm:prSet presAssocID="{23048C61-36D6-4B73-9AF4-D31B74104F82}" presName="root" presStyleCnt="0">
        <dgm:presLayoutVars>
          <dgm:dir/>
          <dgm:resizeHandles val="exact"/>
        </dgm:presLayoutVars>
      </dgm:prSet>
      <dgm:spPr/>
    </dgm:pt>
    <dgm:pt modelId="{2132A8A0-DD05-4CD9-93EF-0FC7E4FEB428}" type="pres">
      <dgm:prSet presAssocID="{AF583F91-332F-4E72-A1E0-987BFD089F88}" presName="compNode" presStyleCnt="0"/>
      <dgm:spPr/>
    </dgm:pt>
    <dgm:pt modelId="{35900767-3BB3-42EB-846A-7E22F703EBE4}" type="pres">
      <dgm:prSet presAssocID="{AF583F91-332F-4E72-A1E0-987BFD089F88}" presName="iconBgRect" presStyleLbl="bgShp" presStyleIdx="0" presStyleCnt="3"/>
      <dgm:spPr/>
    </dgm:pt>
    <dgm:pt modelId="{9D0DBF63-B616-4C98-A884-340346AC6264}" type="pres">
      <dgm:prSet presAssocID="{AF583F91-332F-4E72-A1E0-987BFD089F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2C1B288-6689-494B-B180-EFBA0397C2CC}" type="pres">
      <dgm:prSet presAssocID="{AF583F91-332F-4E72-A1E0-987BFD089F88}" presName="spaceRect" presStyleCnt="0"/>
      <dgm:spPr/>
    </dgm:pt>
    <dgm:pt modelId="{1D6B9EDB-C761-44B3-8628-E002BDD2442F}" type="pres">
      <dgm:prSet presAssocID="{AF583F91-332F-4E72-A1E0-987BFD089F8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84CF806-B781-4D42-BA71-CD425313F1D5}" type="pres">
      <dgm:prSet presAssocID="{705CEAA8-675D-47C0-8F48-2F40A711E383}" presName="sibTrans" presStyleCnt="0"/>
      <dgm:spPr/>
    </dgm:pt>
    <dgm:pt modelId="{13F9EEF1-B90C-4DFA-B156-2D97FC005201}" type="pres">
      <dgm:prSet presAssocID="{520A53C9-ECE9-46F5-88D2-D48EC507F57E}" presName="compNode" presStyleCnt="0"/>
      <dgm:spPr/>
    </dgm:pt>
    <dgm:pt modelId="{3F56860A-A288-4E05-A0DE-FA89DDDC6AFC}" type="pres">
      <dgm:prSet presAssocID="{520A53C9-ECE9-46F5-88D2-D48EC507F57E}" presName="iconBgRect" presStyleLbl="bgShp" presStyleIdx="1" presStyleCnt="3"/>
      <dgm:spPr/>
    </dgm:pt>
    <dgm:pt modelId="{5ECFCEF7-BBF0-4C6B-BA64-A4703832A1C3}" type="pres">
      <dgm:prSet presAssocID="{520A53C9-ECE9-46F5-88D2-D48EC507F5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208CED1-7A07-4612-A19C-FA4B22146F6B}" type="pres">
      <dgm:prSet presAssocID="{520A53C9-ECE9-46F5-88D2-D48EC507F57E}" presName="spaceRect" presStyleCnt="0"/>
      <dgm:spPr/>
    </dgm:pt>
    <dgm:pt modelId="{E77FB31A-95D9-4436-B0F0-01344DD93FC0}" type="pres">
      <dgm:prSet presAssocID="{520A53C9-ECE9-46F5-88D2-D48EC507F57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A8F763B-9C50-4E7A-AECB-A5A7BC609591}" type="pres">
      <dgm:prSet presAssocID="{2B883F14-5874-45D7-94D5-8F5162A57A1C}" presName="sibTrans" presStyleCnt="0"/>
      <dgm:spPr/>
    </dgm:pt>
    <dgm:pt modelId="{10AF4078-5692-433D-B289-127974493339}" type="pres">
      <dgm:prSet presAssocID="{5F527937-CD5F-4682-B04B-CEBA79E99ED4}" presName="compNode" presStyleCnt="0"/>
      <dgm:spPr/>
    </dgm:pt>
    <dgm:pt modelId="{80F34BF8-8E9C-44C2-97DF-DA04C5E955E4}" type="pres">
      <dgm:prSet presAssocID="{5F527937-CD5F-4682-B04B-CEBA79E99ED4}" presName="iconBgRect" presStyleLbl="bgShp" presStyleIdx="2" presStyleCnt="3"/>
      <dgm:spPr/>
    </dgm:pt>
    <dgm:pt modelId="{4D7D7CAE-E67D-46ED-92A4-9C8E8B85728E}" type="pres">
      <dgm:prSet presAssocID="{5F527937-CD5F-4682-B04B-CEBA79E99E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04E1611-DFAC-4861-9C8A-697BEAB1B471}" type="pres">
      <dgm:prSet presAssocID="{5F527937-CD5F-4682-B04B-CEBA79E99ED4}" presName="spaceRect" presStyleCnt="0"/>
      <dgm:spPr/>
    </dgm:pt>
    <dgm:pt modelId="{BF5E8915-489A-4795-9DB8-90EAABE671F3}" type="pres">
      <dgm:prSet presAssocID="{5F527937-CD5F-4682-B04B-CEBA79E99ED4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6BA69E-365C-4147-A44C-4FF3107F8560}" type="presOf" srcId="{5F527937-CD5F-4682-B04B-CEBA79E99ED4}" destId="{BF5E8915-489A-4795-9DB8-90EAABE671F3}" srcOrd="0" destOrd="0" presId="urn:microsoft.com/office/officeart/2018/5/layout/IconCircleLabelList"/>
    <dgm:cxn modelId="{12B9036B-58BB-4B4C-8EF5-7D88E19BDB8B}" type="presOf" srcId="{520A53C9-ECE9-46F5-88D2-D48EC507F57E}" destId="{E77FB31A-95D9-4436-B0F0-01344DD93FC0}" srcOrd="0" destOrd="0" presId="urn:microsoft.com/office/officeart/2018/5/layout/IconCircleLabelList"/>
    <dgm:cxn modelId="{A68E0B67-A0CF-423E-9B01-65F9A6E5BDCF}" srcId="{23048C61-36D6-4B73-9AF4-D31B74104F82}" destId="{AF583F91-332F-4E72-A1E0-987BFD089F88}" srcOrd="0" destOrd="0" parTransId="{64596A89-BBA0-45D0-8E22-7BBC2F943B47}" sibTransId="{705CEAA8-675D-47C0-8F48-2F40A711E383}"/>
    <dgm:cxn modelId="{06F43257-D3EF-4021-8B4C-8FF549290723}" srcId="{23048C61-36D6-4B73-9AF4-D31B74104F82}" destId="{520A53C9-ECE9-46F5-88D2-D48EC507F57E}" srcOrd="1" destOrd="0" parTransId="{071F71CB-2E91-4706-8580-7A9507D3498C}" sibTransId="{2B883F14-5874-45D7-94D5-8F5162A57A1C}"/>
    <dgm:cxn modelId="{FEEC04FE-33FF-4741-8C41-C1313093F66A}" srcId="{23048C61-36D6-4B73-9AF4-D31B74104F82}" destId="{5F527937-CD5F-4682-B04B-CEBA79E99ED4}" srcOrd="2" destOrd="0" parTransId="{FBFBF700-F8A4-474A-A342-2C1752EB13B8}" sibTransId="{6609A378-B1CD-4490-BAD7-454637280DC6}"/>
    <dgm:cxn modelId="{91AE3BAB-F781-4486-8D18-CEF1F96F8D19}" type="presOf" srcId="{23048C61-36D6-4B73-9AF4-D31B74104F82}" destId="{D71C752F-1F31-4719-8AE3-1239F4DB69C4}" srcOrd="0" destOrd="0" presId="urn:microsoft.com/office/officeart/2018/5/layout/IconCircleLabelList"/>
    <dgm:cxn modelId="{97E893FB-9925-4075-8F7E-18DF59FF1B49}" type="presOf" srcId="{AF583F91-332F-4E72-A1E0-987BFD089F88}" destId="{1D6B9EDB-C761-44B3-8628-E002BDD2442F}" srcOrd="0" destOrd="0" presId="urn:microsoft.com/office/officeart/2018/5/layout/IconCircleLabelList"/>
    <dgm:cxn modelId="{75DA5F6C-F74C-4302-8008-A9DCEC855A2B}" type="presParOf" srcId="{D71C752F-1F31-4719-8AE3-1239F4DB69C4}" destId="{2132A8A0-DD05-4CD9-93EF-0FC7E4FEB428}" srcOrd="0" destOrd="0" presId="urn:microsoft.com/office/officeart/2018/5/layout/IconCircleLabelList"/>
    <dgm:cxn modelId="{EF20788F-10EB-4415-80A6-9230A5E28932}" type="presParOf" srcId="{2132A8A0-DD05-4CD9-93EF-0FC7E4FEB428}" destId="{35900767-3BB3-42EB-846A-7E22F703EBE4}" srcOrd="0" destOrd="0" presId="urn:microsoft.com/office/officeart/2018/5/layout/IconCircleLabelList"/>
    <dgm:cxn modelId="{F3B3F940-3E41-45CB-9D18-43E9E325440B}" type="presParOf" srcId="{2132A8A0-DD05-4CD9-93EF-0FC7E4FEB428}" destId="{9D0DBF63-B616-4C98-A884-340346AC6264}" srcOrd="1" destOrd="0" presId="urn:microsoft.com/office/officeart/2018/5/layout/IconCircleLabelList"/>
    <dgm:cxn modelId="{B35C7922-D516-4E4E-B966-46BFD0EBBBBB}" type="presParOf" srcId="{2132A8A0-DD05-4CD9-93EF-0FC7E4FEB428}" destId="{02C1B288-6689-494B-B180-EFBA0397C2CC}" srcOrd="2" destOrd="0" presId="urn:microsoft.com/office/officeart/2018/5/layout/IconCircleLabelList"/>
    <dgm:cxn modelId="{9A8FD354-8D62-4B0F-A7CF-F453DBD70D9E}" type="presParOf" srcId="{2132A8A0-DD05-4CD9-93EF-0FC7E4FEB428}" destId="{1D6B9EDB-C761-44B3-8628-E002BDD2442F}" srcOrd="3" destOrd="0" presId="urn:microsoft.com/office/officeart/2018/5/layout/IconCircleLabelList"/>
    <dgm:cxn modelId="{9F0D0720-9B91-4441-A5DA-A9715D3533D5}" type="presParOf" srcId="{D71C752F-1F31-4719-8AE3-1239F4DB69C4}" destId="{484CF806-B781-4D42-BA71-CD425313F1D5}" srcOrd="1" destOrd="0" presId="urn:microsoft.com/office/officeart/2018/5/layout/IconCircleLabelList"/>
    <dgm:cxn modelId="{A25302B1-4D25-497B-9566-12EC1490A428}" type="presParOf" srcId="{D71C752F-1F31-4719-8AE3-1239F4DB69C4}" destId="{13F9EEF1-B90C-4DFA-B156-2D97FC005201}" srcOrd="2" destOrd="0" presId="urn:microsoft.com/office/officeart/2018/5/layout/IconCircleLabelList"/>
    <dgm:cxn modelId="{14742671-CA09-4020-BCAA-A7B629B619D6}" type="presParOf" srcId="{13F9EEF1-B90C-4DFA-B156-2D97FC005201}" destId="{3F56860A-A288-4E05-A0DE-FA89DDDC6AFC}" srcOrd="0" destOrd="0" presId="urn:microsoft.com/office/officeart/2018/5/layout/IconCircleLabelList"/>
    <dgm:cxn modelId="{C90DB826-93E9-489F-9176-28CC4F366D79}" type="presParOf" srcId="{13F9EEF1-B90C-4DFA-B156-2D97FC005201}" destId="{5ECFCEF7-BBF0-4C6B-BA64-A4703832A1C3}" srcOrd="1" destOrd="0" presId="urn:microsoft.com/office/officeart/2018/5/layout/IconCircleLabelList"/>
    <dgm:cxn modelId="{59FD4C2B-E84E-4F3E-B23B-3A3545765520}" type="presParOf" srcId="{13F9EEF1-B90C-4DFA-B156-2D97FC005201}" destId="{4208CED1-7A07-4612-A19C-FA4B22146F6B}" srcOrd="2" destOrd="0" presId="urn:microsoft.com/office/officeart/2018/5/layout/IconCircleLabelList"/>
    <dgm:cxn modelId="{CA1C5589-826A-4334-BA34-F733E3690B03}" type="presParOf" srcId="{13F9EEF1-B90C-4DFA-B156-2D97FC005201}" destId="{E77FB31A-95D9-4436-B0F0-01344DD93FC0}" srcOrd="3" destOrd="0" presId="urn:microsoft.com/office/officeart/2018/5/layout/IconCircleLabelList"/>
    <dgm:cxn modelId="{D48FE7EA-4844-48A2-92B4-C125B72ACA26}" type="presParOf" srcId="{D71C752F-1F31-4719-8AE3-1239F4DB69C4}" destId="{CA8F763B-9C50-4E7A-AECB-A5A7BC609591}" srcOrd="3" destOrd="0" presId="urn:microsoft.com/office/officeart/2018/5/layout/IconCircleLabelList"/>
    <dgm:cxn modelId="{75DE0264-8944-4431-995D-1D845C7F812C}" type="presParOf" srcId="{D71C752F-1F31-4719-8AE3-1239F4DB69C4}" destId="{10AF4078-5692-433D-B289-127974493339}" srcOrd="4" destOrd="0" presId="urn:microsoft.com/office/officeart/2018/5/layout/IconCircleLabelList"/>
    <dgm:cxn modelId="{40D4C26C-D745-411D-BD1C-22559EE1A239}" type="presParOf" srcId="{10AF4078-5692-433D-B289-127974493339}" destId="{80F34BF8-8E9C-44C2-97DF-DA04C5E955E4}" srcOrd="0" destOrd="0" presId="urn:microsoft.com/office/officeart/2018/5/layout/IconCircleLabelList"/>
    <dgm:cxn modelId="{938A677C-101F-4A6B-ACAE-84B4210FE246}" type="presParOf" srcId="{10AF4078-5692-433D-B289-127974493339}" destId="{4D7D7CAE-E67D-46ED-92A4-9C8E8B85728E}" srcOrd="1" destOrd="0" presId="urn:microsoft.com/office/officeart/2018/5/layout/IconCircleLabelList"/>
    <dgm:cxn modelId="{E45727A3-9427-4FA3-A866-E9A9F1108909}" type="presParOf" srcId="{10AF4078-5692-433D-B289-127974493339}" destId="{804E1611-DFAC-4861-9C8A-697BEAB1B471}" srcOrd="2" destOrd="0" presId="urn:microsoft.com/office/officeart/2018/5/layout/IconCircleLabelList"/>
    <dgm:cxn modelId="{F3BB47CE-9920-4D8E-BDFA-6CFE00E40A83}" type="presParOf" srcId="{10AF4078-5692-433D-B289-127974493339}" destId="{BF5E8915-489A-4795-9DB8-90EAABE671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0C347-549A-45BA-8837-691735D221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11996E-356F-4FCC-8541-51E7737712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contains values based on the key.</a:t>
          </a:r>
        </a:p>
      </dgm:t>
    </dgm:pt>
    <dgm:pt modelId="{7D914421-906C-4E0A-8B82-DE107258B8C2}" type="parTrans" cxnId="{D9209EA7-8B29-41C2-AFFE-C6AC4F10B2D3}">
      <dgm:prSet/>
      <dgm:spPr/>
      <dgm:t>
        <a:bodyPr/>
        <a:lstStyle/>
        <a:p>
          <a:endParaRPr lang="en-US"/>
        </a:p>
      </dgm:t>
    </dgm:pt>
    <dgm:pt modelId="{DEEE4571-122A-498A-B51C-6A5F804E3CC8}" type="sibTrans" cxnId="{D9209EA7-8B29-41C2-AFFE-C6AC4F10B2D3}">
      <dgm:prSet/>
      <dgm:spPr/>
      <dgm:t>
        <a:bodyPr/>
        <a:lstStyle/>
        <a:p>
          <a:endParaRPr lang="en-US"/>
        </a:p>
      </dgm:t>
    </dgm:pt>
    <dgm:pt modelId="{A37C6078-91D3-40B7-A03D-7219899BE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contains only unique keys.</a:t>
          </a:r>
        </a:p>
      </dgm:t>
    </dgm:pt>
    <dgm:pt modelId="{38ADBBA3-4F64-41FF-AD4E-42FEB72118E9}" type="parTrans" cxnId="{C35AC21D-3D1B-40AD-91D1-22A2049096A8}">
      <dgm:prSet/>
      <dgm:spPr/>
      <dgm:t>
        <a:bodyPr/>
        <a:lstStyle/>
        <a:p>
          <a:endParaRPr lang="en-US"/>
        </a:p>
      </dgm:t>
    </dgm:pt>
    <dgm:pt modelId="{56253576-FEFD-400A-950A-B31548EA5C69}" type="sibTrans" cxnId="{C35AC21D-3D1B-40AD-91D1-22A2049096A8}">
      <dgm:prSet/>
      <dgm:spPr/>
      <dgm:t>
        <a:bodyPr/>
        <a:lstStyle/>
        <a:p>
          <a:endParaRPr lang="en-US"/>
        </a:p>
      </dgm:t>
    </dgm:pt>
    <dgm:pt modelId="{414C0147-E4C1-4DFA-90EB-C091C4C9E8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may have one null key and multiple null values.</a:t>
          </a:r>
        </a:p>
      </dgm:t>
    </dgm:pt>
    <dgm:pt modelId="{F372D755-5F83-4C74-9AA5-C569665115E9}" type="parTrans" cxnId="{6FDFDD57-78E0-4E35-9C94-619240599B45}">
      <dgm:prSet/>
      <dgm:spPr/>
      <dgm:t>
        <a:bodyPr/>
        <a:lstStyle/>
        <a:p>
          <a:endParaRPr lang="en-US"/>
        </a:p>
      </dgm:t>
    </dgm:pt>
    <dgm:pt modelId="{F59DE401-89F8-44EB-9742-C6C7767AE64E}" type="sibTrans" cxnId="{6FDFDD57-78E0-4E35-9C94-619240599B45}">
      <dgm:prSet/>
      <dgm:spPr/>
      <dgm:t>
        <a:bodyPr/>
        <a:lstStyle/>
        <a:p>
          <a:endParaRPr lang="en-US"/>
        </a:p>
      </dgm:t>
    </dgm:pt>
    <dgm:pt modelId="{57F22368-8F2B-4FB8-B63F-9D4DB5793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is non synchronized.</a:t>
          </a:r>
        </a:p>
      </dgm:t>
    </dgm:pt>
    <dgm:pt modelId="{168B7EF3-9F2B-4958-949E-C597D853EFF7}" type="parTrans" cxnId="{2CC26D09-911A-48C5-A515-AC0E6EDDD54B}">
      <dgm:prSet/>
      <dgm:spPr/>
      <dgm:t>
        <a:bodyPr/>
        <a:lstStyle/>
        <a:p>
          <a:endParaRPr lang="en-US"/>
        </a:p>
      </dgm:t>
    </dgm:pt>
    <dgm:pt modelId="{71DBE594-153C-47AE-9608-FF9DDFE3FD2A}" type="sibTrans" cxnId="{2CC26D09-911A-48C5-A515-AC0E6EDDD54B}">
      <dgm:prSet/>
      <dgm:spPr/>
      <dgm:t>
        <a:bodyPr/>
        <a:lstStyle/>
        <a:p>
          <a:endParaRPr lang="en-US"/>
        </a:p>
      </dgm:t>
    </dgm:pt>
    <dgm:pt modelId="{055D8F98-D392-485D-95E1-1775EFE92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HashMap class maintains no order.</a:t>
          </a:r>
        </a:p>
      </dgm:t>
    </dgm:pt>
    <dgm:pt modelId="{E4EF1EBC-B176-459D-AF67-E2C90D29AA54}" type="parTrans" cxnId="{7399A699-572E-482D-BBA4-61E15FE3B1CD}">
      <dgm:prSet/>
      <dgm:spPr/>
      <dgm:t>
        <a:bodyPr/>
        <a:lstStyle/>
        <a:p>
          <a:endParaRPr lang="en-US"/>
        </a:p>
      </dgm:t>
    </dgm:pt>
    <dgm:pt modelId="{EC871505-7276-463E-9F3E-BCA9FBDA61E6}" type="sibTrans" cxnId="{7399A699-572E-482D-BBA4-61E15FE3B1CD}">
      <dgm:prSet/>
      <dgm:spPr/>
      <dgm:t>
        <a:bodyPr/>
        <a:lstStyle/>
        <a:p>
          <a:endParaRPr lang="en-US"/>
        </a:p>
      </dgm:t>
    </dgm:pt>
    <dgm:pt modelId="{9CB2FF36-8379-4917-8B88-204D31515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initial default capacity of Java HashMap class is 16 with a load factor of 0.75.</a:t>
          </a:r>
        </a:p>
      </dgm:t>
    </dgm:pt>
    <dgm:pt modelId="{A8D0DE2A-B86B-4200-B051-A6908B13C60C}" type="parTrans" cxnId="{1B35B5D3-E45D-4AC0-A05F-7A004E222E16}">
      <dgm:prSet/>
      <dgm:spPr/>
      <dgm:t>
        <a:bodyPr/>
        <a:lstStyle/>
        <a:p>
          <a:endParaRPr lang="en-US"/>
        </a:p>
      </dgm:t>
    </dgm:pt>
    <dgm:pt modelId="{B520738C-59A1-4520-8396-EBC405BFAAAB}" type="sibTrans" cxnId="{1B35B5D3-E45D-4AC0-A05F-7A004E222E16}">
      <dgm:prSet/>
      <dgm:spPr/>
      <dgm:t>
        <a:bodyPr/>
        <a:lstStyle/>
        <a:p>
          <a:endParaRPr lang="en-US"/>
        </a:p>
      </dgm:t>
    </dgm:pt>
    <dgm:pt modelId="{C3568B7C-8018-4889-A8C3-A3F9D47DF1E3}" type="pres">
      <dgm:prSet presAssocID="{EFA0C347-549A-45BA-8837-691735D221A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17ED0C-DB0B-4856-8ACF-7E63E5F1AE13}" type="pres">
      <dgm:prSet presAssocID="{4F11996E-356F-4FCC-8541-51E773771299}" presName="compNode" presStyleCnt="0"/>
      <dgm:spPr/>
    </dgm:pt>
    <dgm:pt modelId="{AB1D561C-447B-4AC5-8F2E-DDDE21508A59}" type="pres">
      <dgm:prSet presAssocID="{4F11996E-356F-4FCC-8541-51E77377129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10E2541-54F3-4E69-9E2B-DC23668037DB}" type="pres">
      <dgm:prSet presAssocID="{4F11996E-356F-4FCC-8541-51E773771299}" presName="spaceRect" presStyleCnt="0"/>
      <dgm:spPr/>
    </dgm:pt>
    <dgm:pt modelId="{E6160E20-8683-4F0C-926B-6D72080A7D0B}" type="pres">
      <dgm:prSet presAssocID="{4F11996E-356F-4FCC-8541-51E773771299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4131747-CBA7-4DE8-BAD8-58E6E8EC7E7A}" type="pres">
      <dgm:prSet presAssocID="{DEEE4571-122A-498A-B51C-6A5F804E3CC8}" presName="sibTrans" presStyleCnt="0"/>
      <dgm:spPr/>
    </dgm:pt>
    <dgm:pt modelId="{EB0970A6-5706-43E2-9E90-39BD585C3DCD}" type="pres">
      <dgm:prSet presAssocID="{A37C6078-91D3-40B7-A03D-7219899BE6E9}" presName="compNode" presStyleCnt="0"/>
      <dgm:spPr/>
    </dgm:pt>
    <dgm:pt modelId="{98260673-F247-4222-80AC-7F2067FBB959}" type="pres">
      <dgm:prSet presAssocID="{A37C6078-91D3-40B7-A03D-7219899BE6E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0B0E6FC-6919-4363-A758-A9A85DAC2A26}" type="pres">
      <dgm:prSet presAssocID="{A37C6078-91D3-40B7-A03D-7219899BE6E9}" presName="spaceRect" presStyleCnt="0"/>
      <dgm:spPr/>
    </dgm:pt>
    <dgm:pt modelId="{6C3796FE-A806-4F33-B58E-BC43B8BF693D}" type="pres">
      <dgm:prSet presAssocID="{A37C6078-91D3-40B7-A03D-7219899BE6E9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A623B78-6754-4337-874F-DF8C416F9502}" type="pres">
      <dgm:prSet presAssocID="{56253576-FEFD-400A-950A-B31548EA5C69}" presName="sibTrans" presStyleCnt="0"/>
      <dgm:spPr/>
    </dgm:pt>
    <dgm:pt modelId="{F57D6BD5-E7BB-4668-9EC6-681303D6BD83}" type="pres">
      <dgm:prSet presAssocID="{414C0147-E4C1-4DFA-90EB-C091C4C9E84E}" presName="compNode" presStyleCnt="0"/>
      <dgm:spPr/>
    </dgm:pt>
    <dgm:pt modelId="{89C450EB-ACAE-4974-8AC4-CEDFF47A19C5}" type="pres">
      <dgm:prSet presAssocID="{414C0147-E4C1-4DFA-90EB-C091C4C9E84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79788F7-38AC-4712-8E1A-F68BB1BC9EAF}" type="pres">
      <dgm:prSet presAssocID="{414C0147-E4C1-4DFA-90EB-C091C4C9E84E}" presName="spaceRect" presStyleCnt="0"/>
      <dgm:spPr/>
    </dgm:pt>
    <dgm:pt modelId="{0289ACE2-5390-4FF8-B556-D7F0F071E074}" type="pres">
      <dgm:prSet presAssocID="{414C0147-E4C1-4DFA-90EB-C091C4C9E84E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01B9D59-38A4-4FE8-91D8-07180EBC9084}" type="pres">
      <dgm:prSet presAssocID="{F59DE401-89F8-44EB-9742-C6C7767AE64E}" presName="sibTrans" presStyleCnt="0"/>
      <dgm:spPr/>
    </dgm:pt>
    <dgm:pt modelId="{876D21E7-9FA3-4D95-9099-54268748911F}" type="pres">
      <dgm:prSet presAssocID="{57F22368-8F2B-4FB8-B63F-9D4DB579311A}" presName="compNode" presStyleCnt="0"/>
      <dgm:spPr/>
    </dgm:pt>
    <dgm:pt modelId="{B6C174D4-8C22-4B5B-8844-A214647B8C9A}" type="pres">
      <dgm:prSet presAssocID="{57F22368-8F2B-4FB8-B63F-9D4DB57931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A1956E-3843-4ADF-9D19-32C1F55B67A2}" type="pres">
      <dgm:prSet presAssocID="{57F22368-8F2B-4FB8-B63F-9D4DB579311A}" presName="spaceRect" presStyleCnt="0"/>
      <dgm:spPr/>
    </dgm:pt>
    <dgm:pt modelId="{7A98D216-2E3E-41FE-B36E-5769FDB63D4C}" type="pres">
      <dgm:prSet presAssocID="{57F22368-8F2B-4FB8-B63F-9D4DB579311A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DD44E0-2E6F-4F82-B6B6-D07DC209FADE}" type="pres">
      <dgm:prSet presAssocID="{71DBE594-153C-47AE-9608-FF9DDFE3FD2A}" presName="sibTrans" presStyleCnt="0"/>
      <dgm:spPr/>
    </dgm:pt>
    <dgm:pt modelId="{0D0B4F45-3511-4C59-A6E2-E09C64B8DA4A}" type="pres">
      <dgm:prSet presAssocID="{055D8F98-D392-485D-95E1-1775EFE9234E}" presName="compNode" presStyleCnt="0"/>
      <dgm:spPr/>
    </dgm:pt>
    <dgm:pt modelId="{63360FD8-AD33-4F18-B9D3-0AA9DA4835BC}" type="pres">
      <dgm:prSet presAssocID="{055D8F98-D392-485D-95E1-1775EFE9234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5FF4EF5-6FE7-43A2-8E93-C447B7748386}" type="pres">
      <dgm:prSet presAssocID="{055D8F98-D392-485D-95E1-1775EFE9234E}" presName="spaceRect" presStyleCnt="0"/>
      <dgm:spPr/>
    </dgm:pt>
    <dgm:pt modelId="{26710A85-E2C4-4DA9-B860-1E9EE455B0F8}" type="pres">
      <dgm:prSet presAssocID="{055D8F98-D392-485D-95E1-1775EFE9234E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35CBE5C-7ECE-4D89-9227-B40735C6EFF2}" type="pres">
      <dgm:prSet presAssocID="{EC871505-7276-463E-9F3E-BCA9FBDA61E6}" presName="sibTrans" presStyleCnt="0"/>
      <dgm:spPr/>
    </dgm:pt>
    <dgm:pt modelId="{B1BC5AEB-A25B-42CC-BDD9-AACA9FCF105D}" type="pres">
      <dgm:prSet presAssocID="{9CB2FF36-8379-4917-8B88-204D315154D8}" presName="compNode" presStyleCnt="0"/>
      <dgm:spPr/>
    </dgm:pt>
    <dgm:pt modelId="{2B6FBA61-8623-46DA-B4D7-9151679D375A}" type="pres">
      <dgm:prSet presAssocID="{9CB2FF36-8379-4917-8B88-204D315154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795939F-6B2B-41AB-AC87-1D8259E13C22}" type="pres">
      <dgm:prSet presAssocID="{9CB2FF36-8379-4917-8B88-204D315154D8}" presName="spaceRect" presStyleCnt="0"/>
      <dgm:spPr/>
    </dgm:pt>
    <dgm:pt modelId="{DC2C8E05-D17C-427D-8719-911E77C46C6D}" type="pres">
      <dgm:prSet presAssocID="{9CB2FF36-8379-4917-8B88-204D315154D8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06EED-A68D-4EF0-A3EB-591E0B5E5CE2}" type="presOf" srcId="{9CB2FF36-8379-4917-8B88-204D315154D8}" destId="{DC2C8E05-D17C-427D-8719-911E77C46C6D}" srcOrd="0" destOrd="0" presId="urn:microsoft.com/office/officeart/2018/2/layout/IconLabelList"/>
    <dgm:cxn modelId="{2CC26D09-911A-48C5-A515-AC0E6EDDD54B}" srcId="{EFA0C347-549A-45BA-8837-691735D221AD}" destId="{57F22368-8F2B-4FB8-B63F-9D4DB579311A}" srcOrd="3" destOrd="0" parTransId="{168B7EF3-9F2B-4958-949E-C597D853EFF7}" sibTransId="{71DBE594-153C-47AE-9608-FF9DDFE3FD2A}"/>
    <dgm:cxn modelId="{9BFDA9E7-A0D6-42BC-B952-21C694B13B76}" type="presOf" srcId="{4F11996E-356F-4FCC-8541-51E773771299}" destId="{E6160E20-8683-4F0C-926B-6D72080A7D0B}" srcOrd="0" destOrd="0" presId="urn:microsoft.com/office/officeart/2018/2/layout/IconLabelList"/>
    <dgm:cxn modelId="{3E459DC2-2546-4E1E-9B7D-B94513C8363D}" type="presOf" srcId="{EFA0C347-549A-45BA-8837-691735D221AD}" destId="{C3568B7C-8018-4889-A8C3-A3F9D47DF1E3}" srcOrd="0" destOrd="0" presId="urn:microsoft.com/office/officeart/2018/2/layout/IconLabelList"/>
    <dgm:cxn modelId="{1642205D-D8EE-483D-8837-4A87B03E8612}" type="presOf" srcId="{A37C6078-91D3-40B7-A03D-7219899BE6E9}" destId="{6C3796FE-A806-4F33-B58E-BC43B8BF693D}" srcOrd="0" destOrd="0" presId="urn:microsoft.com/office/officeart/2018/2/layout/IconLabelList"/>
    <dgm:cxn modelId="{6FDFDD57-78E0-4E35-9C94-619240599B45}" srcId="{EFA0C347-549A-45BA-8837-691735D221AD}" destId="{414C0147-E4C1-4DFA-90EB-C091C4C9E84E}" srcOrd="2" destOrd="0" parTransId="{F372D755-5F83-4C74-9AA5-C569665115E9}" sibTransId="{F59DE401-89F8-44EB-9742-C6C7767AE64E}"/>
    <dgm:cxn modelId="{1B35B5D3-E45D-4AC0-A05F-7A004E222E16}" srcId="{EFA0C347-549A-45BA-8837-691735D221AD}" destId="{9CB2FF36-8379-4917-8B88-204D315154D8}" srcOrd="5" destOrd="0" parTransId="{A8D0DE2A-B86B-4200-B051-A6908B13C60C}" sibTransId="{B520738C-59A1-4520-8396-EBC405BFAAAB}"/>
    <dgm:cxn modelId="{7399A699-572E-482D-BBA4-61E15FE3B1CD}" srcId="{EFA0C347-549A-45BA-8837-691735D221AD}" destId="{055D8F98-D392-485D-95E1-1775EFE9234E}" srcOrd="4" destOrd="0" parTransId="{E4EF1EBC-B176-459D-AF67-E2C90D29AA54}" sibTransId="{EC871505-7276-463E-9F3E-BCA9FBDA61E6}"/>
    <dgm:cxn modelId="{EE28D2CA-D6CA-4F4C-AEB2-8C6E754FCBCF}" type="presOf" srcId="{055D8F98-D392-485D-95E1-1775EFE9234E}" destId="{26710A85-E2C4-4DA9-B860-1E9EE455B0F8}" srcOrd="0" destOrd="0" presId="urn:microsoft.com/office/officeart/2018/2/layout/IconLabelList"/>
    <dgm:cxn modelId="{C35AC21D-3D1B-40AD-91D1-22A2049096A8}" srcId="{EFA0C347-549A-45BA-8837-691735D221AD}" destId="{A37C6078-91D3-40B7-A03D-7219899BE6E9}" srcOrd="1" destOrd="0" parTransId="{38ADBBA3-4F64-41FF-AD4E-42FEB72118E9}" sibTransId="{56253576-FEFD-400A-950A-B31548EA5C69}"/>
    <dgm:cxn modelId="{552F705C-A5C9-4F70-BF2C-74210DA31A6A}" type="presOf" srcId="{57F22368-8F2B-4FB8-B63F-9D4DB579311A}" destId="{7A98D216-2E3E-41FE-B36E-5769FDB63D4C}" srcOrd="0" destOrd="0" presId="urn:microsoft.com/office/officeart/2018/2/layout/IconLabelList"/>
    <dgm:cxn modelId="{1162A390-1FF3-4CD2-8104-5D2E4B513E02}" type="presOf" srcId="{414C0147-E4C1-4DFA-90EB-C091C4C9E84E}" destId="{0289ACE2-5390-4FF8-B556-D7F0F071E074}" srcOrd="0" destOrd="0" presId="urn:microsoft.com/office/officeart/2018/2/layout/IconLabelList"/>
    <dgm:cxn modelId="{D9209EA7-8B29-41C2-AFFE-C6AC4F10B2D3}" srcId="{EFA0C347-549A-45BA-8837-691735D221AD}" destId="{4F11996E-356F-4FCC-8541-51E773771299}" srcOrd="0" destOrd="0" parTransId="{7D914421-906C-4E0A-8B82-DE107258B8C2}" sibTransId="{DEEE4571-122A-498A-B51C-6A5F804E3CC8}"/>
    <dgm:cxn modelId="{9F6BD0C1-1AB4-40A3-A6EA-34272F1BFA38}" type="presParOf" srcId="{C3568B7C-8018-4889-A8C3-A3F9D47DF1E3}" destId="{DA17ED0C-DB0B-4856-8ACF-7E63E5F1AE13}" srcOrd="0" destOrd="0" presId="urn:microsoft.com/office/officeart/2018/2/layout/IconLabelList"/>
    <dgm:cxn modelId="{3E3B7611-3AD5-42B3-9699-CA7DD0278633}" type="presParOf" srcId="{DA17ED0C-DB0B-4856-8ACF-7E63E5F1AE13}" destId="{AB1D561C-447B-4AC5-8F2E-DDDE21508A59}" srcOrd="0" destOrd="0" presId="urn:microsoft.com/office/officeart/2018/2/layout/IconLabelList"/>
    <dgm:cxn modelId="{39AE3DA9-7E70-46C5-BF24-A060D77E2ECA}" type="presParOf" srcId="{DA17ED0C-DB0B-4856-8ACF-7E63E5F1AE13}" destId="{B10E2541-54F3-4E69-9E2B-DC23668037DB}" srcOrd="1" destOrd="0" presId="urn:microsoft.com/office/officeart/2018/2/layout/IconLabelList"/>
    <dgm:cxn modelId="{BD6AA9A6-E821-4E75-8EA1-AD6FAA223181}" type="presParOf" srcId="{DA17ED0C-DB0B-4856-8ACF-7E63E5F1AE13}" destId="{E6160E20-8683-4F0C-926B-6D72080A7D0B}" srcOrd="2" destOrd="0" presId="urn:microsoft.com/office/officeart/2018/2/layout/IconLabelList"/>
    <dgm:cxn modelId="{9D3E33A9-2B4F-402F-991E-5A1BFD1EB79E}" type="presParOf" srcId="{C3568B7C-8018-4889-A8C3-A3F9D47DF1E3}" destId="{44131747-CBA7-4DE8-BAD8-58E6E8EC7E7A}" srcOrd="1" destOrd="0" presId="urn:microsoft.com/office/officeart/2018/2/layout/IconLabelList"/>
    <dgm:cxn modelId="{FF3B643B-7664-4473-A3A0-C1BB5E69F313}" type="presParOf" srcId="{C3568B7C-8018-4889-A8C3-A3F9D47DF1E3}" destId="{EB0970A6-5706-43E2-9E90-39BD585C3DCD}" srcOrd="2" destOrd="0" presId="urn:microsoft.com/office/officeart/2018/2/layout/IconLabelList"/>
    <dgm:cxn modelId="{D19495D7-3BFB-451F-B435-4CC0B82D48C1}" type="presParOf" srcId="{EB0970A6-5706-43E2-9E90-39BD585C3DCD}" destId="{98260673-F247-4222-80AC-7F2067FBB959}" srcOrd="0" destOrd="0" presId="urn:microsoft.com/office/officeart/2018/2/layout/IconLabelList"/>
    <dgm:cxn modelId="{C0B0B840-EA36-4083-BC58-1745CF740E88}" type="presParOf" srcId="{EB0970A6-5706-43E2-9E90-39BD585C3DCD}" destId="{00B0E6FC-6919-4363-A758-A9A85DAC2A26}" srcOrd="1" destOrd="0" presId="urn:microsoft.com/office/officeart/2018/2/layout/IconLabelList"/>
    <dgm:cxn modelId="{1A052CEE-F6C7-4C95-A6EF-04980E3A1C6C}" type="presParOf" srcId="{EB0970A6-5706-43E2-9E90-39BD585C3DCD}" destId="{6C3796FE-A806-4F33-B58E-BC43B8BF693D}" srcOrd="2" destOrd="0" presId="urn:microsoft.com/office/officeart/2018/2/layout/IconLabelList"/>
    <dgm:cxn modelId="{E736FAC1-D814-45E4-A935-4A1041B3DD6F}" type="presParOf" srcId="{C3568B7C-8018-4889-A8C3-A3F9D47DF1E3}" destId="{7A623B78-6754-4337-874F-DF8C416F9502}" srcOrd="3" destOrd="0" presId="urn:microsoft.com/office/officeart/2018/2/layout/IconLabelList"/>
    <dgm:cxn modelId="{DF87218E-DD4E-4994-80F8-35ACA2372AAE}" type="presParOf" srcId="{C3568B7C-8018-4889-A8C3-A3F9D47DF1E3}" destId="{F57D6BD5-E7BB-4668-9EC6-681303D6BD83}" srcOrd="4" destOrd="0" presId="urn:microsoft.com/office/officeart/2018/2/layout/IconLabelList"/>
    <dgm:cxn modelId="{FF1BAC98-A54E-497A-85C3-C925AD7DCC96}" type="presParOf" srcId="{F57D6BD5-E7BB-4668-9EC6-681303D6BD83}" destId="{89C450EB-ACAE-4974-8AC4-CEDFF47A19C5}" srcOrd="0" destOrd="0" presId="urn:microsoft.com/office/officeart/2018/2/layout/IconLabelList"/>
    <dgm:cxn modelId="{CF29FE37-9646-4756-86C3-05BC31EF1B3A}" type="presParOf" srcId="{F57D6BD5-E7BB-4668-9EC6-681303D6BD83}" destId="{979788F7-38AC-4712-8E1A-F68BB1BC9EAF}" srcOrd="1" destOrd="0" presId="urn:microsoft.com/office/officeart/2018/2/layout/IconLabelList"/>
    <dgm:cxn modelId="{2C4D1165-EE63-4D1E-B27A-18C1939C4A0F}" type="presParOf" srcId="{F57D6BD5-E7BB-4668-9EC6-681303D6BD83}" destId="{0289ACE2-5390-4FF8-B556-D7F0F071E074}" srcOrd="2" destOrd="0" presId="urn:microsoft.com/office/officeart/2018/2/layout/IconLabelList"/>
    <dgm:cxn modelId="{E9ECEBA0-C806-4303-BB27-5D36A0BC0223}" type="presParOf" srcId="{C3568B7C-8018-4889-A8C3-A3F9D47DF1E3}" destId="{A01B9D59-38A4-4FE8-91D8-07180EBC9084}" srcOrd="5" destOrd="0" presId="urn:microsoft.com/office/officeart/2018/2/layout/IconLabelList"/>
    <dgm:cxn modelId="{8AFC6959-F957-416A-9D67-108F49F39B27}" type="presParOf" srcId="{C3568B7C-8018-4889-A8C3-A3F9D47DF1E3}" destId="{876D21E7-9FA3-4D95-9099-54268748911F}" srcOrd="6" destOrd="0" presId="urn:microsoft.com/office/officeart/2018/2/layout/IconLabelList"/>
    <dgm:cxn modelId="{387AAFBE-44CB-451A-A94E-A68E75A7BD9D}" type="presParOf" srcId="{876D21E7-9FA3-4D95-9099-54268748911F}" destId="{B6C174D4-8C22-4B5B-8844-A214647B8C9A}" srcOrd="0" destOrd="0" presId="urn:microsoft.com/office/officeart/2018/2/layout/IconLabelList"/>
    <dgm:cxn modelId="{4F056B8F-29F1-4084-AB38-32FD8A55E6E4}" type="presParOf" srcId="{876D21E7-9FA3-4D95-9099-54268748911F}" destId="{ACA1956E-3843-4ADF-9D19-32C1F55B67A2}" srcOrd="1" destOrd="0" presId="urn:microsoft.com/office/officeart/2018/2/layout/IconLabelList"/>
    <dgm:cxn modelId="{94CD2A49-93A5-48F8-8055-8D12213E003A}" type="presParOf" srcId="{876D21E7-9FA3-4D95-9099-54268748911F}" destId="{7A98D216-2E3E-41FE-B36E-5769FDB63D4C}" srcOrd="2" destOrd="0" presId="urn:microsoft.com/office/officeart/2018/2/layout/IconLabelList"/>
    <dgm:cxn modelId="{976C00FB-55D4-4C36-AADA-E2C32BAAAFD8}" type="presParOf" srcId="{C3568B7C-8018-4889-A8C3-A3F9D47DF1E3}" destId="{5ADD44E0-2E6F-4F82-B6B6-D07DC209FADE}" srcOrd="7" destOrd="0" presId="urn:microsoft.com/office/officeart/2018/2/layout/IconLabelList"/>
    <dgm:cxn modelId="{94989683-B800-4416-AD96-261448A20D07}" type="presParOf" srcId="{C3568B7C-8018-4889-A8C3-A3F9D47DF1E3}" destId="{0D0B4F45-3511-4C59-A6E2-E09C64B8DA4A}" srcOrd="8" destOrd="0" presId="urn:microsoft.com/office/officeart/2018/2/layout/IconLabelList"/>
    <dgm:cxn modelId="{A50D36FF-EEEB-4248-BC33-A548A466F748}" type="presParOf" srcId="{0D0B4F45-3511-4C59-A6E2-E09C64B8DA4A}" destId="{63360FD8-AD33-4F18-B9D3-0AA9DA4835BC}" srcOrd="0" destOrd="0" presId="urn:microsoft.com/office/officeart/2018/2/layout/IconLabelList"/>
    <dgm:cxn modelId="{E3EB6E4F-2159-4395-B3D4-0DDE7A6BCCDB}" type="presParOf" srcId="{0D0B4F45-3511-4C59-A6E2-E09C64B8DA4A}" destId="{C5FF4EF5-6FE7-43A2-8E93-C447B7748386}" srcOrd="1" destOrd="0" presId="urn:microsoft.com/office/officeart/2018/2/layout/IconLabelList"/>
    <dgm:cxn modelId="{99C2D6F7-580E-4A69-B587-DB4B01DF9829}" type="presParOf" srcId="{0D0B4F45-3511-4C59-A6E2-E09C64B8DA4A}" destId="{26710A85-E2C4-4DA9-B860-1E9EE455B0F8}" srcOrd="2" destOrd="0" presId="urn:microsoft.com/office/officeart/2018/2/layout/IconLabelList"/>
    <dgm:cxn modelId="{C5F559A5-D323-4BA0-9B0A-CC284D0F5828}" type="presParOf" srcId="{C3568B7C-8018-4889-A8C3-A3F9D47DF1E3}" destId="{F35CBE5C-7ECE-4D89-9227-B40735C6EFF2}" srcOrd="9" destOrd="0" presId="urn:microsoft.com/office/officeart/2018/2/layout/IconLabelList"/>
    <dgm:cxn modelId="{4747965D-16F1-4DB2-951D-1A874E0644A3}" type="presParOf" srcId="{C3568B7C-8018-4889-A8C3-A3F9D47DF1E3}" destId="{B1BC5AEB-A25B-42CC-BDD9-AACA9FCF105D}" srcOrd="10" destOrd="0" presId="urn:microsoft.com/office/officeart/2018/2/layout/IconLabelList"/>
    <dgm:cxn modelId="{0725362D-5E60-4DB4-9C74-96E88A1EA96E}" type="presParOf" srcId="{B1BC5AEB-A25B-42CC-BDD9-AACA9FCF105D}" destId="{2B6FBA61-8623-46DA-B4D7-9151679D375A}" srcOrd="0" destOrd="0" presId="urn:microsoft.com/office/officeart/2018/2/layout/IconLabelList"/>
    <dgm:cxn modelId="{E24D3DC2-3129-4A89-B962-38C8887B0983}" type="presParOf" srcId="{B1BC5AEB-A25B-42CC-BDD9-AACA9FCF105D}" destId="{7795939F-6B2B-41AB-AC87-1D8259E13C22}" srcOrd="1" destOrd="0" presId="urn:microsoft.com/office/officeart/2018/2/layout/IconLabelList"/>
    <dgm:cxn modelId="{11257039-A673-48E4-BA41-36AFA4B1DBDB}" type="presParOf" srcId="{B1BC5AEB-A25B-42CC-BDD9-AACA9FCF105D}" destId="{DC2C8E05-D17C-427D-8719-911E77C46C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E0CFD3-C0E9-4FA8-A2BE-EE27BE1A60B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91F492D-1FCA-42D0-8BFA-6628606E60CD}">
      <dgm:prSet/>
      <dgm:spPr/>
      <dgm:t>
        <a:bodyPr/>
        <a:lstStyle/>
        <a:p>
          <a:r>
            <a:rPr lang="en-US"/>
            <a:t>Java List interface is a member of the Java Collections Framework.</a:t>
          </a:r>
        </a:p>
      </dgm:t>
    </dgm:pt>
    <dgm:pt modelId="{0372C748-602C-4FEA-A553-3CA89BD25CFC}" type="parTrans" cxnId="{E52267D0-A3C5-4406-AA04-746E05B1C0D4}">
      <dgm:prSet/>
      <dgm:spPr/>
      <dgm:t>
        <a:bodyPr/>
        <a:lstStyle/>
        <a:p>
          <a:endParaRPr lang="en-US"/>
        </a:p>
      </dgm:t>
    </dgm:pt>
    <dgm:pt modelId="{714B7D28-0759-4E8C-B171-E6910275BB73}" type="sibTrans" cxnId="{E52267D0-A3C5-4406-AA04-746E05B1C0D4}">
      <dgm:prSet/>
      <dgm:spPr/>
      <dgm:t>
        <a:bodyPr/>
        <a:lstStyle/>
        <a:p>
          <a:endParaRPr lang="en-US"/>
        </a:p>
      </dgm:t>
    </dgm:pt>
    <dgm:pt modelId="{A617209E-3BE2-46B9-8284-BE836AB50CA9}">
      <dgm:prSet/>
      <dgm:spPr/>
      <dgm:t>
        <a:bodyPr/>
        <a:lstStyle/>
        <a:p>
          <a:r>
            <a:rPr lang="en-US"/>
            <a:t>List supports Generics and we should use it whenever possible.</a:t>
          </a:r>
        </a:p>
      </dgm:t>
    </dgm:pt>
    <dgm:pt modelId="{1970C05E-1BDF-4530-9BC6-4A2370C7ECFE}" type="parTrans" cxnId="{43BD83DE-D9CE-410C-8BD7-2059DD6D45CE}">
      <dgm:prSet/>
      <dgm:spPr/>
      <dgm:t>
        <a:bodyPr/>
        <a:lstStyle/>
        <a:p>
          <a:endParaRPr lang="en-US"/>
        </a:p>
      </dgm:t>
    </dgm:pt>
    <dgm:pt modelId="{880101EE-670F-40FE-8C5A-786BF9BF6273}" type="sibTrans" cxnId="{43BD83DE-D9CE-410C-8BD7-2059DD6D45CE}">
      <dgm:prSet/>
      <dgm:spPr/>
      <dgm:t>
        <a:bodyPr/>
        <a:lstStyle/>
        <a:p>
          <a:endParaRPr lang="en-US"/>
        </a:p>
      </dgm:t>
    </dgm:pt>
    <dgm:pt modelId="{8BDAFA6E-AD82-4DAE-8587-09285BADAB65}">
      <dgm:prSet/>
      <dgm:spPr/>
      <dgm:t>
        <a:bodyPr/>
        <a:lstStyle/>
        <a:p>
          <a:r>
            <a:rPr lang="en-US"/>
            <a:t>Using Generics with List will avoid Class Cast Exception at runtime.</a:t>
          </a:r>
        </a:p>
      </dgm:t>
    </dgm:pt>
    <dgm:pt modelId="{64E91142-980D-4E4B-972B-A1A14E501F13}" type="parTrans" cxnId="{0CFF7997-FF26-4190-80C7-9EB573FCEA09}">
      <dgm:prSet/>
      <dgm:spPr/>
      <dgm:t>
        <a:bodyPr/>
        <a:lstStyle/>
        <a:p>
          <a:endParaRPr lang="en-US"/>
        </a:p>
      </dgm:t>
    </dgm:pt>
    <dgm:pt modelId="{73F6A4D6-5C88-43D9-B275-DD6F113FD72C}" type="sibTrans" cxnId="{0CFF7997-FF26-4190-80C7-9EB573FCEA09}">
      <dgm:prSet/>
      <dgm:spPr/>
      <dgm:t>
        <a:bodyPr/>
        <a:lstStyle/>
        <a:p>
          <a:endParaRPr lang="en-US"/>
        </a:p>
      </dgm:t>
    </dgm:pt>
    <dgm:pt modelId="{6CF99CAA-2E73-45D9-BBC7-FCE84FB3C3AE}" type="pres">
      <dgm:prSet presAssocID="{B5E0CFD3-C0E9-4FA8-A2BE-EE27BE1A60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1E0B29B-0709-430B-AC50-9C2D255C82C8}" type="pres">
      <dgm:prSet presAssocID="{291F492D-1FCA-42D0-8BFA-6628606E60CD}" presName="hierRoot1" presStyleCnt="0"/>
      <dgm:spPr/>
    </dgm:pt>
    <dgm:pt modelId="{CF24FB69-56A6-4D0F-859E-98B3A8DB96C5}" type="pres">
      <dgm:prSet presAssocID="{291F492D-1FCA-42D0-8BFA-6628606E60CD}" presName="composite" presStyleCnt="0"/>
      <dgm:spPr/>
    </dgm:pt>
    <dgm:pt modelId="{F72B314E-F6CB-4B9A-AFC0-90AE931ECCA2}" type="pres">
      <dgm:prSet presAssocID="{291F492D-1FCA-42D0-8BFA-6628606E60CD}" presName="background" presStyleLbl="node0" presStyleIdx="0" presStyleCnt="3"/>
      <dgm:spPr/>
    </dgm:pt>
    <dgm:pt modelId="{7CDEB929-A629-4DC9-A4B2-F9D749B0E147}" type="pres">
      <dgm:prSet presAssocID="{291F492D-1FCA-42D0-8BFA-6628606E60CD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74E5C7-5587-46E8-839C-141900774152}" type="pres">
      <dgm:prSet presAssocID="{291F492D-1FCA-42D0-8BFA-6628606E60CD}" presName="hierChild2" presStyleCnt="0"/>
      <dgm:spPr/>
    </dgm:pt>
    <dgm:pt modelId="{0CB3E7BC-603D-487C-B420-CBD15C1022DD}" type="pres">
      <dgm:prSet presAssocID="{A617209E-3BE2-46B9-8284-BE836AB50CA9}" presName="hierRoot1" presStyleCnt="0"/>
      <dgm:spPr/>
    </dgm:pt>
    <dgm:pt modelId="{32FFB136-66B9-4548-945D-DB46A8847539}" type="pres">
      <dgm:prSet presAssocID="{A617209E-3BE2-46B9-8284-BE836AB50CA9}" presName="composite" presStyleCnt="0"/>
      <dgm:spPr/>
    </dgm:pt>
    <dgm:pt modelId="{0DC9EA4E-E52B-4653-AC0E-24E54796A4D9}" type="pres">
      <dgm:prSet presAssocID="{A617209E-3BE2-46B9-8284-BE836AB50CA9}" presName="background" presStyleLbl="node0" presStyleIdx="1" presStyleCnt="3"/>
      <dgm:spPr/>
    </dgm:pt>
    <dgm:pt modelId="{5BA652FB-068A-46B1-941B-1B8F5BFC3B2A}" type="pres">
      <dgm:prSet presAssocID="{A617209E-3BE2-46B9-8284-BE836AB50CA9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F02AF-77E8-45E2-A1B4-2DBA5BE21293}" type="pres">
      <dgm:prSet presAssocID="{A617209E-3BE2-46B9-8284-BE836AB50CA9}" presName="hierChild2" presStyleCnt="0"/>
      <dgm:spPr/>
    </dgm:pt>
    <dgm:pt modelId="{3F357908-5C53-4A93-B278-334CF6DD65B8}" type="pres">
      <dgm:prSet presAssocID="{8BDAFA6E-AD82-4DAE-8587-09285BADAB65}" presName="hierRoot1" presStyleCnt="0"/>
      <dgm:spPr/>
    </dgm:pt>
    <dgm:pt modelId="{A50C8055-B599-4690-A510-34989F7588CB}" type="pres">
      <dgm:prSet presAssocID="{8BDAFA6E-AD82-4DAE-8587-09285BADAB65}" presName="composite" presStyleCnt="0"/>
      <dgm:spPr/>
    </dgm:pt>
    <dgm:pt modelId="{84F1DC3F-6760-417A-BB53-AC901AEF8C82}" type="pres">
      <dgm:prSet presAssocID="{8BDAFA6E-AD82-4DAE-8587-09285BADAB65}" presName="background" presStyleLbl="node0" presStyleIdx="2" presStyleCnt="3"/>
      <dgm:spPr/>
    </dgm:pt>
    <dgm:pt modelId="{F58CD6C5-298D-435E-B469-B517CDAEFCB9}" type="pres">
      <dgm:prSet presAssocID="{8BDAFA6E-AD82-4DAE-8587-09285BADAB65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B69714-C8EB-422F-B2D3-A9A7847CC64E}" type="pres">
      <dgm:prSet presAssocID="{8BDAFA6E-AD82-4DAE-8587-09285BADAB65}" presName="hierChild2" presStyleCnt="0"/>
      <dgm:spPr/>
    </dgm:pt>
  </dgm:ptLst>
  <dgm:cxnLst>
    <dgm:cxn modelId="{1B12B047-5143-47FC-982B-CC7BAA62EF34}" type="presOf" srcId="{291F492D-1FCA-42D0-8BFA-6628606E60CD}" destId="{7CDEB929-A629-4DC9-A4B2-F9D749B0E147}" srcOrd="0" destOrd="0" presId="urn:microsoft.com/office/officeart/2005/8/layout/hierarchy1"/>
    <dgm:cxn modelId="{43BD83DE-D9CE-410C-8BD7-2059DD6D45CE}" srcId="{B5E0CFD3-C0E9-4FA8-A2BE-EE27BE1A60B5}" destId="{A617209E-3BE2-46B9-8284-BE836AB50CA9}" srcOrd="1" destOrd="0" parTransId="{1970C05E-1BDF-4530-9BC6-4A2370C7ECFE}" sibTransId="{880101EE-670F-40FE-8C5A-786BF9BF6273}"/>
    <dgm:cxn modelId="{8119AE59-56EF-4FA6-975F-DEBAEE835728}" type="presOf" srcId="{A617209E-3BE2-46B9-8284-BE836AB50CA9}" destId="{5BA652FB-068A-46B1-941B-1B8F5BFC3B2A}" srcOrd="0" destOrd="0" presId="urn:microsoft.com/office/officeart/2005/8/layout/hierarchy1"/>
    <dgm:cxn modelId="{0CFF7997-FF26-4190-80C7-9EB573FCEA09}" srcId="{B5E0CFD3-C0E9-4FA8-A2BE-EE27BE1A60B5}" destId="{8BDAFA6E-AD82-4DAE-8587-09285BADAB65}" srcOrd="2" destOrd="0" parTransId="{64E91142-980D-4E4B-972B-A1A14E501F13}" sibTransId="{73F6A4D6-5C88-43D9-B275-DD6F113FD72C}"/>
    <dgm:cxn modelId="{E52267D0-A3C5-4406-AA04-746E05B1C0D4}" srcId="{B5E0CFD3-C0E9-4FA8-A2BE-EE27BE1A60B5}" destId="{291F492D-1FCA-42D0-8BFA-6628606E60CD}" srcOrd="0" destOrd="0" parTransId="{0372C748-602C-4FEA-A553-3CA89BD25CFC}" sibTransId="{714B7D28-0759-4E8C-B171-E6910275BB73}"/>
    <dgm:cxn modelId="{D29B1C23-7DC3-45E4-9D0A-7C7DED6BBD5D}" type="presOf" srcId="{B5E0CFD3-C0E9-4FA8-A2BE-EE27BE1A60B5}" destId="{6CF99CAA-2E73-45D9-BBC7-FCE84FB3C3AE}" srcOrd="0" destOrd="0" presId="urn:microsoft.com/office/officeart/2005/8/layout/hierarchy1"/>
    <dgm:cxn modelId="{CE9D961C-0F7A-444D-8358-2FFBFE97C469}" type="presOf" srcId="{8BDAFA6E-AD82-4DAE-8587-09285BADAB65}" destId="{F58CD6C5-298D-435E-B469-B517CDAEFCB9}" srcOrd="0" destOrd="0" presId="urn:microsoft.com/office/officeart/2005/8/layout/hierarchy1"/>
    <dgm:cxn modelId="{5A2F3FC0-BC93-40F4-B53B-F04A6041A92F}" type="presParOf" srcId="{6CF99CAA-2E73-45D9-BBC7-FCE84FB3C3AE}" destId="{21E0B29B-0709-430B-AC50-9C2D255C82C8}" srcOrd="0" destOrd="0" presId="urn:microsoft.com/office/officeart/2005/8/layout/hierarchy1"/>
    <dgm:cxn modelId="{60D08758-3FC8-4EDA-A950-4CA6A288E8EC}" type="presParOf" srcId="{21E0B29B-0709-430B-AC50-9C2D255C82C8}" destId="{CF24FB69-56A6-4D0F-859E-98B3A8DB96C5}" srcOrd="0" destOrd="0" presId="urn:microsoft.com/office/officeart/2005/8/layout/hierarchy1"/>
    <dgm:cxn modelId="{2E230248-8D1E-458B-8DD2-1DC4727B7137}" type="presParOf" srcId="{CF24FB69-56A6-4D0F-859E-98B3A8DB96C5}" destId="{F72B314E-F6CB-4B9A-AFC0-90AE931ECCA2}" srcOrd="0" destOrd="0" presId="urn:microsoft.com/office/officeart/2005/8/layout/hierarchy1"/>
    <dgm:cxn modelId="{A823178E-C137-490A-AD75-7E9E33969F1F}" type="presParOf" srcId="{CF24FB69-56A6-4D0F-859E-98B3A8DB96C5}" destId="{7CDEB929-A629-4DC9-A4B2-F9D749B0E147}" srcOrd="1" destOrd="0" presId="urn:microsoft.com/office/officeart/2005/8/layout/hierarchy1"/>
    <dgm:cxn modelId="{2739C8D2-F70F-4A9B-A798-424E87AD69C3}" type="presParOf" srcId="{21E0B29B-0709-430B-AC50-9C2D255C82C8}" destId="{CE74E5C7-5587-46E8-839C-141900774152}" srcOrd="1" destOrd="0" presId="urn:microsoft.com/office/officeart/2005/8/layout/hierarchy1"/>
    <dgm:cxn modelId="{63CE4932-CCD2-406B-9764-B90F558E06B6}" type="presParOf" srcId="{6CF99CAA-2E73-45D9-BBC7-FCE84FB3C3AE}" destId="{0CB3E7BC-603D-487C-B420-CBD15C1022DD}" srcOrd="1" destOrd="0" presId="urn:microsoft.com/office/officeart/2005/8/layout/hierarchy1"/>
    <dgm:cxn modelId="{E83F6E9F-9844-4A12-9B72-822D43BC1E4B}" type="presParOf" srcId="{0CB3E7BC-603D-487C-B420-CBD15C1022DD}" destId="{32FFB136-66B9-4548-945D-DB46A8847539}" srcOrd="0" destOrd="0" presId="urn:microsoft.com/office/officeart/2005/8/layout/hierarchy1"/>
    <dgm:cxn modelId="{92FE27C4-AE0F-4CA3-9DD0-0079D93ACB83}" type="presParOf" srcId="{32FFB136-66B9-4548-945D-DB46A8847539}" destId="{0DC9EA4E-E52B-4653-AC0E-24E54796A4D9}" srcOrd="0" destOrd="0" presId="urn:microsoft.com/office/officeart/2005/8/layout/hierarchy1"/>
    <dgm:cxn modelId="{23D78ECA-61B0-4AA4-AE3E-CF6FFE5ED370}" type="presParOf" srcId="{32FFB136-66B9-4548-945D-DB46A8847539}" destId="{5BA652FB-068A-46B1-941B-1B8F5BFC3B2A}" srcOrd="1" destOrd="0" presId="urn:microsoft.com/office/officeart/2005/8/layout/hierarchy1"/>
    <dgm:cxn modelId="{BC8F929D-A1ED-4A85-8977-B31314C37E89}" type="presParOf" srcId="{0CB3E7BC-603D-487C-B420-CBD15C1022DD}" destId="{DD2F02AF-77E8-45E2-A1B4-2DBA5BE21293}" srcOrd="1" destOrd="0" presId="urn:microsoft.com/office/officeart/2005/8/layout/hierarchy1"/>
    <dgm:cxn modelId="{7DAC20CE-92D7-411C-80FB-2D8AD41A5821}" type="presParOf" srcId="{6CF99CAA-2E73-45D9-BBC7-FCE84FB3C3AE}" destId="{3F357908-5C53-4A93-B278-334CF6DD65B8}" srcOrd="2" destOrd="0" presId="urn:microsoft.com/office/officeart/2005/8/layout/hierarchy1"/>
    <dgm:cxn modelId="{3C29301E-BD31-4D31-94FB-4A9B4EF341D8}" type="presParOf" srcId="{3F357908-5C53-4A93-B278-334CF6DD65B8}" destId="{A50C8055-B599-4690-A510-34989F7588CB}" srcOrd="0" destOrd="0" presId="urn:microsoft.com/office/officeart/2005/8/layout/hierarchy1"/>
    <dgm:cxn modelId="{D9D8C9DC-993E-4874-81E0-E9F792D78DFE}" type="presParOf" srcId="{A50C8055-B599-4690-A510-34989F7588CB}" destId="{84F1DC3F-6760-417A-BB53-AC901AEF8C82}" srcOrd="0" destOrd="0" presId="urn:microsoft.com/office/officeart/2005/8/layout/hierarchy1"/>
    <dgm:cxn modelId="{B6A88A9B-957C-4071-A34B-BAD6F9BA347B}" type="presParOf" srcId="{A50C8055-B599-4690-A510-34989F7588CB}" destId="{F58CD6C5-298D-435E-B469-B517CDAEFCB9}" srcOrd="1" destOrd="0" presId="urn:microsoft.com/office/officeart/2005/8/layout/hierarchy1"/>
    <dgm:cxn modelId="{B277A924-2B10-49F5-93DB-E1D5145AFD53}" type="presParOf" srcId="{3F357908-5C53-4A93-B278-334CF6DD65B8}" destId="{ECB69714-C8EB-422F-B2D3-A9A7847CC6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7AA171-2841-4C53-8FB5-EA0466BDE4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F546347-754E-40CE-A723-B64BB224C995}">
      <dgm:prSet/>
      <dgm:spPr/>
      <dgm:t>
        <a:bodyPr/>
        <a:lstStyle/>
        <a:p>
          <a:pPr>
            <a:defRPr cap="all"/>
          </a:pPr>
          <a:r>
            <a:rPr lang="en-US"/>
            <a:t>List allows you to add duplicate elements.</a:t>
          </a:r>
        </a:p>
      </dgm:t>
    </dgm:pt>
    <dgm:pt modelId="{75210FC3-DA2D-439E-B5DA-671B69970790}" type="parTrans" cxnId="{BF4DDDC8-2B1B-4F11-BDAB-BB2C8F6D075D}">
      <dgm:prSet/>
      <dgm:spPr/>
      <dgm:t>
        <a:bodyPr/>
        <a:lstStyle/>
        <a:p>
          <a:endParaRPr lang="en-US"/>
        </a:p>
      </dgm:t>
    </dgm:pt>
    <dgm:pt modelId="{C7C3EAC3-DBEF-40A4-BADF-407E83AA7310}" type="sibTrans" cxnId="{BF4DDDC8-2B1B-4F11-BDAB-BB2C8F6D075D}">
      <dgm:prSet/>
      <dgm:spPr/>
      <dgm:t>
        <a:bodyPr/>
        <a:lstStyle/>
        <a:p>
          <a:endParaRPr lang="en-US"/>
        </a:p>
      </dgm:t>
    </dgm:pt>
    <dgm:pt modelId="{9AF4AA86-5AFA-448F-9D2A-E0C46875FF00}">
      <dgm:prSet/>
      <dgm:spPr/>
      <dgm:t>
        <a:bodyPr/>
        <a:lstStyle/>
        <a:p>
          <a:pPr>
            <a:defRPr cap="all"/>
          </a:pPr>
          <a:r>
            <a:rPr lang="en-US"/>
            <a:t>List allows you to have ‘null’ elements.</a:t>
          </a:r>
        </a:p>
      </dgm:t>
    </dgm:pt>
    <dgm:pt modelId="{4B67CEBA-9EF8-42C0-8939-95A2730EB0D7}" type="parTrans" cxnId="{0D7DF3CF-721F-4E92-AFA8-951B7C32B52C}">
      <dgm:prSet/>
      <dgm:spPr/>
      <dgm:t>
        <a:bodyPr/>
        <a:lstStyle/>
        <a:p>
          <a:endParaRPr lang="en-US"/>
        </a:p>
      </dgm:t>
    </dgm:pt>
    <dgm:pt modelId="{24F20753-F43C-4DCB-BED4-0E519A44501D}" type="sibTrans" cxnId="{0D7DF3CF-721F-4E92-AFA8-951B7C32B52C}">
      <dgm:prSet/>
      <dgm:spPr/>
      <dgm:t>
        <a:bodyPr/>
        <a:lstStyle/>
        <a:p>
          <a:endParaRPr lang="en-US"/>
        </a:p>
      </dgm:t>
    </dgm:pt>
    <dgm:pt modelId="{403598FD-438B-4DD8-A4BB-C04F02B6D8E5}">
      <dgm:prSet/>
      <dgm:spPr/>
      <dgm:t>
        <a:bodyPr/>
        <a:lstStyle/>
        <a:p>
          <a:pPr>
            <a:defRPr cap="all"/>
          </a:pPr>
          <a:r>
            <a:rPr lang="en-US"/>
            <a:t>List indexes start from 0, just like arrays.</a:t>
          </a:r>
        </a:p>
      </dgm:t>
    </dgm:pt>
    <dgm:pt modelId="{019B0CB3-E16C-4A73-A767-CDA8E9CDA431}" type="parTrans" cxnId="{52E2F253-58F4-402D-9063-202AC284B2ED}">
      <dgm:prSet/>
      <dgm:spPr/>
      <dgm:t>
        <a:bodyPr/>
        <a:lstStyle/>
        <a:p>
          <a:endParaRPr lang="en-US"/>
        </a:p>
      </dgm:t>
    </dgm:pt>
    <dgm:pt modelId="{FCD45DCF-6791-4041-87E0-AB393A565E5A}" type="sibTrans" cxnId="{52E2F253-58F4-402D-9063-202AC284B2ED}">
      <dgm:prSet/>
      <dgm:spPr/>
      <dgm:t>
        <a:bodyPr/>
        <a:lstStyle/>
        <a:p>
          <a:endParaRPr lang="en-US"/>
        </a:p>
      </dgm:t>
    </dgm:pt>
    <dgm:pt modelId="{24D89127-BB81-41F5-B22F-CFBC2B24DF42}" type="pres">
      <dgm:prSet presAssocID="{857AA171-2841-4C53-8FB5-EA0466BDE4C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79B385-7E5F-4B3C-B57F-1506AAEE67EA}" type="pres">
      <dgm:prSet presAssocID="{3F546347-754E-40CE-A723-B64BB224C995}" presName="compNode" presStyleCnt="0"/>
      <dgm:spPr/>
    </dgm:pt>
    <dgm:pt modelId="{374550B6-BB41-4066-9E3F-386299CD0E95}" type="pres">
      <dgm:prSet presAssocID="{3F546347-754E-40CE-A723-B64BB224C995}" presName="iconBgRect" presStyleLbl="bgShp" presStyleIdx="0" presStyleCnt="3"/>
      <dgm:spPr/>
    </dgm:pt>
    <dgm:pt modelId="{6326660C-5DD8-449F-AA0A-8C6852323009}" type="pres">
      <dgm:prSet presAssocID="{3F546347-754E-40CE-A723-B64BB224C9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C267566-BE22-451A-869E-0979858595B4}" type="pres">
      <dgm:prSet presAssocID="{3F546347-754E-40CE-A723-B64BB224C995}" presName="spaceRect" presStyleCnt="0"/>
      <dgm:spPr/>
    </dgm:pt>
    <dgm:pt modelId="{525A09A7-CCBE-4B77-ACC4-E18C1D36676B}" type="pres">
      <dgm:prSet presAssocID="{3F546347-754E-40CE-A723-B64BB224C99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D28041E-B5E0-4098-9070-CAA8AE2E4109}" type="pres">
      <dgm:prSet presAssocID="{C7C3EAC3-DBEF-40A4-BADF-407E83AA7310}" presName="sibTrans" presStyleCnt="0"/>
      <dgm:spPr/>
    </dgm:pt>
    <dgm:pt modelId="{E9A904F0-5132-4E1A-8FCC-22DBE2A15CF2}" type="pres">
      <dgm:prSet presAssocID="{9AF4AA86-5AFA-448F-9D2A-E0C46875FF00}" presName="compNode" presStyleCnt="0"/>
      <dgm:spPr/>
    </dgm:pt>
    <dgm:pt modelId="{BE2C92B4-9F68-45B2-AE48-136A65D892DD}" type="pres">
      <dgm:prSet presAssocID="{9AF4AA86-5AFA-448F-9D2A-E0C46875FF00}" presName="iconBgRect" presStyleLbl="bgShp" presStyleIdx="1" presStyleCnt="3"/>
      <dgm:spPr/>
    </dgm:pt>
    <dgm:pt modelId="{B8830770-50C4-447A-8F23-0084200278BC}" type="pres">
      <dgm:prSet presAssocID="{9AF4AA86-5AFA-448F-9D2A-E0C46875FF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657C001-A239-45CE-989A-38431D749175}" type="pres">
      <dgm:prSet presAssocID="{9AF4AA86-5AFA-448F-9D2A-E0C46875FF00}" presName="spaceRect" presStyleCnt="0"/>
      <dgm:spPr/>
    </dgm:pt>
    <dgm:pt modelId="{FAA6AA52-B9D0-4C89-8E29-BE7882E8CF03}" type="pres">
      <dgm:prSet presAssocID="{9AF4AA86-5AFA-448F-9D2A-E0C46875FF00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40D381-5608-4A75-B871-3984C7AB6E03}" type="pres">
      <dgm:prSet presAssocID="{24F20753-F43C-4DCB-BED4-0E519A44501D}" presName="sibTrans" presStyleCnt="0"/>
      <dgm:spPr/>
    </dgm:pt>
    <dgm:pt modelId="{36C34A25-BFAE-471F-9CB1-E309678CCE22}" type="pres">
      <dgm:prSet presAssocID="{403598FD-438B-4DD8-A4BB-C04F02B6D8E5}" presName="compNode" presStyleCnt="0"/>
      <dgm:spPr/>
    </dgm:pt>
    <dgm:pt modelId="{D9138B13-992A-4D20-A1F5-C3BA15EC2CF1}" type="pres">
      <dgm:prSet presAssocID="{403598FD-438B-4DD8-A4BB-C04F02B6D8E5}" presName="iconBgRect" presStyleLbl="bgShp" presStyleIdx="2" presStyleCnt="3"/>
      <dgm:spPr/>
    </dgm:pt>
    <dgm:pt modelId="{AEDDB96F-1A15-47D2-A89C-29E5EFE6056B}" type="pres">
      <dgm:prSet presAssocID="{403598FD-438B-4DD8-A4BB-C04F02B6D8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F8111E0-38FA-4EC3-8085-68C2DBF6523B}" type="pres">
      <dgm:prSet presAssocID="{403598FD-438B-4DD8-A4BB-C04F02B6D8E5}" presName="spaceRect" presStyleCnt="0"/>
      <dgm:spPr/>
    </dgm:pt>
    <dgm:pt modelId="{88F6D664-5FB6-42C1-B58A-68C5B8B1AC8B}" type="pres">
      <dgm:prSet presAssocID="{403598FD-438B-4DD8-A4BB-C04F02B6D8E5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4DDDC8-2B1B-4F11-BDAB-BB2C8F6D075D}" srcId="{857AA171-2841-4C53-8FB5-EA0466BDE4C5}" destId="{3F546347-754E-40CE-A723-B64BB224C995}" srcOrd="0" destOrd="0" parTransId="{75210FC3-DA2D-439E-B5DA-671B69970790}" sibTransId="{C7C3EAC3-DBEF-40A4-BADF-407E83AA7310}"/>
    <dgm:cxn modelId="{106D8EEB-6FD5-46D1-B715-D1B4F9DD6FB0}" type="presOf" srcId="{403598FD-438B-4DD8-A4BB-C04F02B6D8E5}" destId="{88F6D664-5FB6-42C1-B58A-68C5B8B1AC8B}" srcOrd="0" destOrd="0" presId="urn:microsoft.com/office/officeart/2018/5/layout/IconCircleLabelList"/>
    <dgm:cxn modelId="{8B942D61-42F8-412D-8B1B-A6D17E0C5C66}" type="presOf" srcId="{9AF4AA86-5AFA-448F-9D2A-E0C46875FF00}" destId="{FAA6AA52-B9D0-4C89-8E29-BE7882E8CF03}" srcOrd="0" destOrd="0" presId="urn:microsoft.com/office/officeart/2018/5/layout/IconCircleLabelList"/>
    <dgm:cxn modelId="{384403BC-B529-424E-AC62-EF8374A72EFE}" type="presOf" srcId="{857AA171-2841-4C53-8FB5-EA0466BDE4C5}" destId="{24D89127-BB81-41F5-B22F-CFBC2B24DF42}" srcOrd="0" destOrd="0" presId="urn:microsoft.com/office/officeart/2018/5/layout/IconCircleLabelList"/>
    <dgm:cxn modelId="{52E2F253-58F4-402D-9063-202AC284B2ED}" srcId="{857AA171-2841-4C53-8FB5-EA0466BDE4C5}" destId="{403598FD-438B-4DD8-A4BB-C04F02B6D8E5}" srcOrd="2" destOrd="0" parTransId="{019B0CB3-E16C-4A73-A767-CDA8E9CDA431}" sibTransId="{FCD45DCF-6791-4041-87E0-AB393A565E5A}"/>
    <dgm:cxn modelId="{80A9291D-FBF2-4051-9DF6-35F33DCDF1F3}" type="presOf" srcId="{3F546347-754E-40CE-A723-B64BB224C995}" destId="{525A09A7-CCBE-4B77-ACC4-E18C1D36676B}" srcOrd="0" destOrd="0" presId="urn:microsoft.com/office/officeart/2018/5/layout/IconCircleLabelList"/>
    <dgm:cxn modelId="{0D7DF3CF-721F-4E92-AFA8-951B7C32B52C}" srcId="{857AA171-2841-4C53-8FB5-EA0466BDE4C5}" destId="{9AF4AA86-5AFA-448F-9D2A-E0C46875FF00}" srcOrd="1" destOrd="0" parTransId="{4B67CEBA-9EF8-42C0-8939-95A2730EB0D7}" sibTransId="{24F20753-F43C-4DCB-BED4-0E519A44501D}"/>
    <dgm:cxn modelId="{02D610BC-5EF2-428C-99A9-F54B5FD06A19}" type="presParOf" srcId="{24D89127-BB81-41F5-B22F-CFBC2B24DF42}" destId="{6079B385-7E5F-4B3C-B57F-1506AAEE67EA}" srcOrd="0" destOrd="0" presId="urn:microsoft.com/office/officeart/2018/5/layout/IconCircleLabelList"/>
    <dgm:cxn modelId="{29878FDF-7569-41C5-868D-808DE5BD5E64}" type="presParOf" srcId="{6079B385-7E5F-4B3C-B57F-1506AAEE67EA}" destId="{374550B6-BB41-4066-9E3F-386299CD0E95}" srcOrd="0" destOrd="0" presId="urn:microsoft.com/office/officeart/2018/5/layout/IconCircleLabelList"/>
    <dgm:cxn modelId="{66F36C56-7A38-4A36-8ABC-DB6415777FC8}" type="presParOf" srcId="{6079B385-7E5F-4B3C-B57F-1506AAEE67EA}" destId="{6326660C-5DD8-449F-AA0A-8C6852323009}" srcOrd="1" destOrd="0" presId="urn:microsoft.com/office/officeart/2018/5/layout/IconCircleLabelList"/>
    <dgm:cxn modelId="{85AB4AF2-78FB-4F4C-98BF-18B03B5B2F68}" type="presParOf" srcId="{6079B385-7E5F-4B3C-B57F-1506AAEE67EA}" destId="{7C267566-BE22-451A-869E-0979858595B4}" srcOrd="2" destOrd="0" presId="urn:microsoft.com/office/officeart/2018/5/layout/IconCircleLabelList"/>
    <dgm:cxn modelId="{431C539E-41B4-43DC-B954-79E994480D87}" type="presParOf" srcId="{6079B385-7E5F-4B3C-B57F-1506AAEE67EA}" destId="{525A09A7-CCBE-4B77-ACC4-E18C1D36676B}" srcOrd="3" destOrd="0" presId="urn:microsoft.com/office/officeart/2018/5/layout/IconCircleLabelList"/>
    <dgm:cxn modelId="{C2719A51-3057-4405-983D-7509B99729B0}" type="presParOf" srcId="{24D89127-BB81-41F5-B22F-CFBC2B24DF42}" destId="{2D28041E-B5E0-4098-9070-CAA8AE2E4109}" srcOrd="1" destOrd="0" presId="urn:microsoft.com/office/officeart/2018/5/layout/IconCircleLabelList"/>
    <dgm:cxn modelId="{9EE22322-3D47-4D88-8CCF-2842E0358F8E}" type="presParOf" srcId="{24D89127-BB81-41F5-B22F-CFBC2B24DF42}" destId="{E9A904F0-5132-4E1A-8FCC-22DBE2A15CF2}" srcOrd="2" destOrd="0" presId="urn:microsoft.com/office/officeart/2018/5/layout/IconCircleLabelList"/>
    <dgm:cxn modelId="{72CD197F-EAB8-43A8-9BD1-6C95EA03D99A}" type="presParOf" srcId="{E9A904F0-5132-4E1A-8FCC-22DBE2A15CF2}" destId="{BE2C92B4-9F68-45B2-AE48-136A65D892DD}" srcOrd="0" destOrd="0" presId="urn:microsoft.com/office/officeart/2018/5/layout/IconCircleLabelList"/>
    <dgm:cxn modelId="{FAC5D615-B431-4134-9C2A-CCFF489F7E11}" type="presParOf" srcId="{E9A904F0-5132-4E1A-8FCC-22DBE2A15CF2}" destId="{B8830770-50C4-447A-8F23-0084200278BC}" srcOrd="1" destOrd="0" presId="urn:microsoft.com/office/officeart/2018/5/layout/IconCircleLabelList"/>
    <dgm:cxn modelId="{58CB222B-C96E-4526-9EAE-69B0D848DA79}" type="presParOf" srcId="{E9A904F0-5132-4E1A-8FCC-22DBE2A15CF2}" destId="{F657C001-A239-45CE-989A-38431D749175}" srcOrd="2" destOrd="0" presId="urn:microsoft.com/office/officeart/2018/5/layout/IconCircleLabelList"/>
    <dgm:cxn modelId="{0DFAACB1-331A-468D-9D65-75DE69602A74}" type="presParOf" srcId="{E9A904F0-5132-4E1A-8FCC-22DBE2A15CF2}" destId="{FAA6AA52-B9D0-4C89-8E29-BE7882E8CF03}" srcOrd="3" destOrd="0" presId="urn:microsoft.com/office/officeart/2018/5/layout/IconCircleLabelList"/>
    <dgm:cxn modelId="{E5963A1B-581E-4D34-9BF7-A6B0184D850E}" type="presParOf" srcId="{24D89127-BB81-41F5-B22F-CFBC2B24DF42}" destId="{DE40D381-5608-4A75-B871-3984C7AB6E03}" srcOrd="3" destOrd="0" presId="urn:microsoft.com/office/officeart/2018/5/layout/IconCircleLabelList"/>
    <dgm:cxn modelId="{7D922106-78D1-49CB-8D96-F8805167B869}" type="presParOf" srcId="{24D89127-BB81-41F5-B22F-CFBC2B24DF42}" destId="{36C34A25-BFAE-471F-9CB1-E309678CCE22}" srcOrd="4" destOrd="0" presId="urn:microsoft.com/office/officeart/2018/5/layout/IconCircleLabelList"/>
    <dgm:cxn modelId="{AE6D3A32-CC50-4439-8BED-A3EF8BE9CF7F}" type="presParOf" srcId="{36C34A25-BFAE-471F-9CB1-E309678CCE22}" destId="{D9138B13-992A-4D20-A1F5-C3BA15EC2CF1}" srcOrd="0" destOrd="0" presId="urn:microsoft.com/office/officeart/2018/5/layout/IconCircleLabelList"/>
    <dgm:cxn modelId="{CA32B7F1-56A3-49AD-947B-9D9363377AB0}" type="presParOf" srcId="{36C34A25-BFAE-471F-9CB1-E309678CCE22}" destId="{AEDDB96F-1A15-47D2-A89C-29E5EFE6056B}" srcOrd="1" destOrd="0" presId="urn:microsoft.com/office/officeart/2018/5/layout/IconCircleLabelList"/>
    <dgm:cxn modelId="{BF3B6BBE-3E9B-43BE-B122-FDA7E77F7BEB}" type="presParOf" srcId="{36C34A25-BFAE-471F-9CB1-E309678CCE22}" destId="{BF8111E0-38FA-4EC3-8085-68C2DBF6523B}" srcOrd="2" destOrd="0" presId="urn:microsoft.com/office/officeart/2018/5/layout/IconCircleLabelList"/>
    <dgm:cxn modelId="{18AEF779-9D28-472E-83BE-CB8608B73A3A}" type="presParOf" srcId="{36C34A25-BFAE-471F-9CB1-E309678CCE22}" destId="{88F6D664-5FB6-42C1-B58A-68C5B8B1AC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00767-3BB3-42EB-846A-7E22F703EBE4}">
      <dsp:nvSpPr>
        <dsp:cNvPr id="0" name=""/>
        <dsp:cNvSpPr/>
      </dsp:nvSpPr>
      <dsp:spPr>
        <a:xfrm>
          <a:off x="673425" y="105558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DBF63-B616-4C98-A884-340346AC6264}">
      <dsp:nvSpPr>
        <dsp:cNvPr id="0" name=""/>
        <dsp:cNvSpPr/>
      </dsp:nvSpPr>
      <dsp:spPr>
        <a:xfrm>
          <a:off x="1075612" y="145777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B9EDB-C761-44B3-8628-E002BDD2442F}">
      <dsp:nvSpPr>
        <dsp:cNvPr id="0" name=""/>
        <dsp:cNvSpPr/>
      </dsp:nvSpPr>
      <dsp:spPr>
        <a:xfrm>
          <a:off x="70144" y="353058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3100" kern="1200" cap="all">
              <a:solidFill>
                <a:srgbClr val="010000"/>
              </a:solidFill>
              <a:latin typeface="Gill Sans MT"/>
            </a:rPr>
            <a:t>Full Form</a:t>
          </a:r>
        </a:p>
      </dsp:txBody>
      <dsp:txXfrm>
        <a:off x="70144" y="3530583"/>
        <a:ext cx="3093750" cy="720000"/>
      </dsp:txXfrm>
    </dsp:sp>
    <dsp:sp modelId="{3F56860A-A288-4E05-A0DE-FA89DDDC6AFC}">
      <dsp:nvSpPr>
        <dsp:cNvPr id="0" name=""/>
        <dsp:cNvSpPr/>
      </dsp:nvSpPr>
      <dsp:spPr>
        <a:xfrm>
          <a:off x="4308581" y="105558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FCEF7-BBF0-4C6B-BA64-A4703832A1C3}">
      <dsp:nvSpPr>
        <dsp:cNvPr id="0" name=""/>
        <dsp:cNvSpPr/>
      </dsp:nvSpPr>
      <dsp:spPr>
        <a:xfrm>
          <a:off x="4710769" y="145777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FB31A-95D9-4436-B0F0-01344DD93FC0}">
      <dsp:nvSpPr>
        <dsp:cNvPr id="0" name=""/>
        <dsp:cNvSpPr/>
      </dsp:nvSpPr>
      <dsp:spPr>
        <a:xfrm>
          <a:off x="3705300" y="353058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3100" kern="1200">
              <a:latin typeface="Gill Sans MT"/>
            </a:rPr>
            <a:t>Functionality</a:t>
          </a:r>
        </a:p>
      </dsp:txBody>
      <dsp:txXfrm>
        <a:off x="3705300" y="3530583"/>
        <a:ext cx="3093750" cy="720000"/>
      </dsp:txXfrm>
    </dsp:sp>
    <dsp:sp modelId="{80F34BF8-8E9C-44C2-97DF-DA04C5E955E4}">
      <dsp:nvSpPr>
        <dsp:cNvPr id="0" name=""/>
        <dsp:cNvSpPr/>
      </dsp:nvSpPr>
      <dsp:spPr>
        <a:xfrm>
          <a:off x="7943738" y="105558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D7CAE-E67D-46ED-92A4-9C8E8B85728E}">
      <dsp:nvSpPr>
        <dsp:cNvPr id="0" name=""/>
        <dsp:cNvSpPr/>
      </dsp:nvSpPr>
      <dsp:spPr>
        <a:xfrm>
          <a:off x="8345925" y="145777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E8915-489A-4795-9DB8-90EAABE671F3}">
      <dsp:nvSpPr>
        <dsp:cNvPr id="0" name=""/>
        <dsp:cNvSpPr/>
      </dsp:nvSpPr>
      <dsp:spPr>
        <a:xfrm>
          <a:off x="7340456" y="353058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3100" kern="1200">
              <a:latin typeface="Gill Sans MT"/>
            </a:rPr>
            <a:t>Use</a:t>
          </a:r>
        </a:p>
      </dsp:txBody>
      <dsp:txXfrm>
        <a:off x="7340456" y="3530583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B79E0BB-D8A5-42EB-A574-BEF6D49CDA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85202B-BAC7-4618-8BD8-A3C33DA409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4B21-FBB8-4904-AFD9-8C1E97317ED7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56C1F-5456-4897-B28A-45934A7C34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F113E1-06A4-4E8D-A5CC-B4EDA226D4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7C3C5-1977-4987-851F-5E08B12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6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E4B87-2213-40FB-960A-9E20E59CEB90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813C7-B180-4078-8309-ED6E4C1007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813C7-B180-4078-8309-ED6E4C1007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813C7-B180-4078-8309-ED6E4C1007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813C7-B180-4078-8309-ED6E4C1007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0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0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1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2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8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2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of empty picture frames on a wall">
            <a:extLst>
              <a:ext uri="{FF2B5EF4-FFF2-40B4-BE49-F238E27FC236}">
                <a16:creationId xmlns:a16="http://schemas.microsoft.com/office/drawing/2014/main" xmlns="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8" b="86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496ACED-9F6B-4CC5-A927-FB932E0FA2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70" y="4011211"/>
            <a:ext cx="4610932" cy="79761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DAO LAYER</a:t>
            </a:r>
            <a:endParaRPr lang="en-US" sz="44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70" y="5055423"/>
            <a:ext cx="4610933" cy="379507"/>
          </a:xfrm>
        </p:spPr>
        <p:txBody>
          <a:bodyPr vert="horz" lIns="91440" tIns="91440" rIns="91440" bIns="91440" rtlCol="0" anchor="t">
            <a:noAutofit/>
          </a:bodyPr>
          <a:lstStyle/>
          <a:p>
            <a:pPr algn="l"/>
            <a:r>
              <a:rPr lang="en-US" sz="3200" dirty="0"/>
              <a:t>Presented </a:t>
            </a:r>
            <a:r>
              <a:rPr lang="en-US" sz="3200" smtClean="0"/>
              <a:t>by</a:t>
            </a:r>
            <a:r>
              <a:rPr lang="en-US" sz="3200"/>
              <a:t> </a:t>
            </a:r>
            <a:r>
              <a:rPr lang="en-US" sz="3200" smtClean="0"/>
              <a:t>Gopal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">
            <a:extLst>
              <a:ext uri="{FF2B5EF4-FFF2-40B4-BE49-F238E27FC236}">
                <a16:creationId xmlns:a16="http://schemas.microsoft.com/office/drawing/2014/main" xmlns="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 cap="all" dirty="0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xmlns="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676" y="606773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Data Accessing Object</a:t>
            </a:r>
            <a:endParaRPr lang="en-US" sz="4800" dirty="0">
              <a:cs typeface="Calibri Light"/>
            </a:endParaRPr>
          </a:p>
        </p:txBody>
      </p:sp>
      <p:pic>
        <p:nvPicPr>
          <p:cNvPr id="6" name="Picture Placeholder 5" descr="abstract art print">
            <a:extLst>
              <a:ext uri="{FF2B5EF4-FFF2-40B4-BE49-F238E27FC236}">
                <a16:creationId xmlns:a16="http://schemas.microsoft.com/office/drawing/2014/main" xmlns="" id="{65EB9C0E-82E1-4B5B-A48D-C50A96A01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1" b="43748"/>
          <a:stretch/>
        </p:blipFill>
        <p:spPr>
          <a:xfrm>
            <a:off x="304" y="10"/>
            <a:ext cx="12191695" cy="6857990"/>
          </a:xfrm>
          <a:prstGeom prst="rect">
            <a:avLst/>
          </a:prstGeom>
        </p:spPr>
      </p:pic>
      <p:graphicFrame>
        <p:nvGraphicFramePr>
          <p:cNvPr id="18" name="Content Placeholder 2" descr="SmartArt graphic">
            <a:extLst>
              <a:ext uri="{FF2B5EF4-FFF2-40B4-BE49-F238E27FC236}">
                <a16:creationId xmlns:a16="http://schemas.microsoft.com/office/drawing/2014/main" xmlns="" id="{FB509DA5-15CF-4F50-8076-F311C5356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543155"/>
              </p:ext>
            </p:extLst>
          </p:nvPr>
        </p:nvGraphicFramePr>
        <p:xfrm>
          <a:off x="928429" y="1548909"/>
          <a:ext cx="10504351" cy="5306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A216C-935B-461D-9D3D-0BD8DBC2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Flow of Passing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an 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E8888E-D827-45DB-A8A3-D6D018ABD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                  presentation layer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                  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                   service layer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                  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                    Dao layer</a:t>
            </a:r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Graphic 5" descr="Presentation with checklist">
            <a:extLst>
              <a:ext uri="{FF2B5EF4-FFF2-40B4-BE49-F238E27FC236}">
                <a16:creationId xmlns:a16="http://schemas.microsoft.com/office/drawing/2014/main" xmlns="" id="{671F5D99-268F-487B-A490-AB29EA19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084498" y="1649082"/>
            <a:ext cx="914400" cy="914400"/>
          </a:xfrm>
          <a:prstGeom prst="rect">
            <a:avLst/>
          </a:prstGeom>
        </p:spPr>
      </p:pic>
      <p:pic>
        <p:nvPicPr>
          <p:cNvPr id="7" name="Graphic 7" descr="Gears">
            <a:extLst>
              <a:ext uri="{FF2B5EF4-FFF2-40B4-BE49-F238E27FC236}">
                <a16:creationId xmlns:a16="http://schemas.microsoft.com/office/drawing/2014/main" xmlns="" id="{EA62C0E5-1F62-4618-AC8B-FB407D6EC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084498" y="3058064"/>
            <a:ext cx="914400" cy="914400"/>
          </a:xfrm>
          <a:prstGeom prst="rect">
            <a:avLst/>
          </a:prstGeom>
        </p:spPr>
      </p:pic>
      <p:pic>
        <p:nvPicPr>
          <p:cNvPr id="10" name="Graphic 11" descr="Network diagram">
            <a:extLst>
              <a:ext uri="{FF2B5EF4-FFF2-40B4-BE49-F238E27FC236}">
                <a16:creationId xmlns:a16="http://schemas.microsoft.com/office/drawing/2014/main" xmlns="" id="{52A22AF8-A716-4ABD-A835-AB450EEE8D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242649" y="4366404"/>
            <a:ext cx="914400" cy="9144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44564BD7-455B-4926-942C-2B792CBB58E5}"/>
              </a:ext>
            </a:extLst>
          </p:cNvPr>
          <p:cNvSpPr/>
          <p:nvPr/>
        </p:nvSpPr>
        <p:spPr>
          <a:xfrm>
            <a:off x="8139684" y="2508474"/>
            <a:ext cx="301925" cy="445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49424BC7-C6C2-47FE-A9D8-0F4EE45F66F3}"/>
              </a:ext>
            </a:extLst>
          </p:cNvPr>
          <p:cNvSpPr/>
          <p:nvPr/>
        </p:nvSpPr>
        <p:spPr>
          <a:xfrm>
            <a:off x="8138785" y="3902179"/>
            <a:ext cx="301925" cy="460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6C20283-73E0-40EC-8AD8-057F581F64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</a:t>
            </a:r>
            <a:endParaRPr lang="en-US" dirty="0"/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xmlns="" id="{3FCC729B-E528-40C3-82D3-BA4375575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xmlns="" id="{58F1FB8D-1842-4A04-998D-6CF047AB27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C04E1-BEF2-4664-ADD5-ABC976E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How we store objects?</a:t>
            </a:r>
            <a:endParaRPr lang="en-US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xmlns="" id="{7CE4CACC-9BA5-4D07-928D-E6108137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80060" y="1106076"/>
            <a:ext cx="3425957" cy="4645366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9B542459-66F4-4FFB-9AB6-068897B4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Option 1: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  BY USING DATA BASE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Option 2: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   BY USING COLLECTIONS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02B347-AE8E-46E3-8075-B0A05F23831B}"/>
              </a:ext>
            </a:extLst>
          </p:cNvPr>
          <p:cNvSpPr txBox="1"/>
          <p:nvPr/>
        </p:nvSpPr>
        <p:spPr>
          <a:xfrm>
            <a:off x="3970278" y="4504936"/>
            <a:ext cx="2193267" cy="216859"/>
          </a:xfrm>
          <a:prstGeom prst="rect">
            <a:avLst/>
          </a:prstGeom>
        </p:spPr>
        <p:txBody>
          <a:bodyPr anchor="t">
            <a:normAutofit fontScale="550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31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6D8DA-D8F0-40BD-B2A8-AF15AB46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52" y="1061748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COLLECTIONS???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xmlns="" id="{62473AEB-FFB7-4DD1-96C6-2D0FFB49B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B7B99-7B0A-4E8D-83F6-D7247850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499" y="1630928"/>
            <a:ext cx="5825841" cy="361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A Collection is a 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group of individual objects represented as a single unit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. 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Java provides Collection Framework which defines several classes and interfaces to represent a group of objects as a single unit.</a:t>
            </a:r>
            <a:endParaRPr lang="en-US" sz="200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50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CA06CD6-90CA-4C45-856C-6771339E1E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E5473-7C5E-4357-B157-4B6703EA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Arial"/>
              </a:rPr>
              <a:t>Collections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021601D-2758-4B15-A31C-FDA184C51B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69B581-3A63-4553-B93D-39396D5C3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3728" y="589696"/>
            <a:ext cx="4410639" cy="10969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63F209-FAAF-4CF6-9A2A-ADF0A77ED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9803" y="2497187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  TYPES</a:t>
            </a:r>
            <a:endParaRPr lang="en-US" sz="2000"/>
          </a:p>
          <a:p>
            <a:pPr marL="344170" indent="-344170"/>
            <a:r>
              <a:rPr lang="en-US" sz="2000">
                <a:ea typeface="+mn-lt"/>
                <a:cs typeface="+mn-lt"/>
              </a:rPr>
              <a:t>HASHMAP</a:t>
            </a:r>
          </a:p>
          <a:p>
            <a:pPr marL="344170" indent="-344170"/>
            <a:r>
              <a:rPr lang="en-US" sz="2000">
                <a:ea typeface="+mn-lt"/>
                <a:cs typeface="+mn-lt"/>
              </a:rPr>
              <a:t>LIST</a:t>
            </a:r>
          </a:p>
          <a:p>
            <a:pPr marL="344170" indent="-344170"/>
            <a:r>
              <a:rPr lang="en-US" sz="2000">
                <a:ea typeface="+mn-lt"/>
                <a:cs typeface="+mn-lt"/>
              </a:rPr>
              <a:t>TREEMAP</a:t>
            </a:r>
          </a:p>
          <a:p>
            <a:pPr marL="344170" indent="-344170"/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8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3213E-7B46-4AE0-8F69-DD705B8C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HashMap</a:t>
            </a:r>
            <a:endParaRPr lang="en-US" sz="2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0FEF31D-4160-4F4C-8C73-088554095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44124"/>
              </p:ext>
            </p:extLst>
          </p:nvPr>
        </p:nvGraphicFramePr>
        <p:xfrm>
          <a:off x="3175959" y="131478"/>
          <a:ext cx="8738558" cy="596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17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05C31-1F5F-433E-B003-F1DAAA1B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 Light"/>
              </a:rPr>
              <a:t>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DBAEA82-059D-4484-8D1D-73A38E4E4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45600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0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540A3-E318-494C-A25F-BC4520E3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Some more points.........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8243A5A-7B7D-4A75-AD26-03931C812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391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2B2571-5DE7-4F14-89C6-6B8F7498DB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C44A2-CEA4-4D9B-A98F-3E7DAE23558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2EE6184-4D28-4C96-8D88-AD689A24DE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</Words>
  <Application>Microsoft Office PowerPoint</Application>
  <PresentationFormat>Widescreen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Office Theme</vt:lpstr>
      <vt:lpstr>DAO LAYER</vt:lpstr>
      <vt:lpstr>Data Accessing Object</vt:lpstr>
      <vt:lpstr>Flow of Passing an object</vt:lpstr>
      <vt:lpstr>How we store objects?</vt:lpstr>
      <vt:lpstr>COLLECTIONS???</vt:lpstr>
      <vt:lpstr>Collections</vt:lpstr>
      <vt:lpstr>HashMap</vt:lpstr>
      <vt:lpstr>LIST</vt:lpstr>
      <vt:lpstr>Some more points.........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 Gallery Design</dc:title>
  <dc:creator/>
  <cp:lastModifiedBy/>
  <cp:revision>377</cp:revision>
  <dcterms:created xsi:type="dcterms:W3CDTF">2019-05-13T13:30:29Z</dcterms:created>
  <dcterms:modified xsi:type="dcterms:W3CDTF">2019-07-19T03:35:15Z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