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5760" cy="5670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IN" sz="3300" spc="-1" strike="noStrike">
                <a:solidFill>
                  <a:srgbClr val="050505"/>
                </a:solidFill>
                <a:latin typeface="Times New Roman"/>
              </a:rPr>
              <a:t>Click to edit the title text format</a:t>
            </a:r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50505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IN" sz="2090" spc="-1" strike="noStrike">
                <a:solidFill>
                  <a:srgbClr val="050505"/>
                </a:solidFill>
                <a:latin typeface="Arial"/>
              </a:rPr>
              <a:t>Second Outline Level</a:t>
            </a:r>
            <a:endParaRPr b="0" lang="en-IN" sz="209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50505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050505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50505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50505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050505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50505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050505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50505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8C637E5C-CD4B-4D81-AE25-CB8859B57DB3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3200" spc="-1" strike="noStrike">
              <a:latin typeface="Times New Roman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73800" y="47520"/>
            <a:ext cx="9981720" cy="561924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110600" cy="566424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0" y="-15480"/>
            <a:ext cx="10080000" cy="567972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080" y="0"/>
            <a:ext cx="10054440" cy="567000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0" y="-6120"/>
            <a:ext cx="10080000" cy="567612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0" y="-2520"/>
            <a:ext cx="10080000" cy="566676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8560" cy="566424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23400" y="0"/>
            <a:ext cx="10140120" cy="56700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2019-04-08T19:13:38Z</dcterms:created>
  <dc:creator/>
  <dc:description/>
  <dc:language>en-IN</dc:language>
  <cp:lastModifiedBy/>
  <dcterms:modified xsi:type="dcterms:W3CDTF">2019-04-08T19:18:06Z</dcterms:modified>
  <cp:revision>2</cp:revision>
  <dc:subject/>
  <dc:title>DNA</dc:title>
</cp:coreProperties>
</file>