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F3A150-0C4B-017D-3B61-041090662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393F92-C676-A702-DB3A-615B8A3A8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83A8FA-8EB8-10CC-902E-5EAF4CD78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31FB999-C33D-C187-E9E1-F5B580981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5960EBB-3B30-B5DB-B772-2DCC98F71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727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640605-E996-956A-59A1-816C637A6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9A39D44-B9BB-90FF-7617-11E1CB4236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876DBE-D923-2185-9E74-DFF09C37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8AA783-F28C-E406-E8D4-8D9408A8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5B3B556-A760-A44A-B764-5737BEC6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30614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5411E66-ABD7-B0ED-60A6-DFC44FC8A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478C201-5FCD-587F-129A-5272BC17D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74041CD-82F8-3906-07F6-BEF307B1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A550D47-216E-E414-8A3A-F4EC06294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20BF704-1E16-68F5-1076-F4AAF5D49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9935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99E79D-92CC-CF4E-D5E0-928642916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2C90342-D63B-ED7B-8D6C-5C969028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D4B79B-23CD-6EEA-382C-6B81E6B4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A116E67-E8C3-ADBF-B198-55945955A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E98F6C-E7C8-F335-DF12-5066A100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4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37D34-2C46-2081-8F53-187A7784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3447BD7-1E0E-6F9E-77B3-1FF70A12B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FFC2A61-16D3-81F9-C74C-31D858F7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2D6BBA9-0521-3F0C-629C-596B5259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9640FA1-B174-1B47-B067-20CB6652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134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51F5C-73A8-526F-CAD5-394EAACF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57D52FD-BA32-1F4F-9D26-597C63389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1004B8D-6692-E656-D622-CD1EFFE52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6306EE0-1960-CA4E-A932-0E770F80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B63146F1-3908-3E19-6FCF-42F6DADF6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C90EE60-C31E-86E1-A5F0-F6FD4A52A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885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F5306-ED8F-0B10-FB85-E49B3F308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5ABD539-8394-7EB1-DE1C-B0FE6AA6B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A44FD6D-0377-B915-0A29-94BBA0272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285B28E9-F945-1360-C903-8026E4E7A8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437E6147-6F01-C50C-7363-D3BE655ED3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48A9D353-BDAF-22D0-C8C2-BE8C2A52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15030918-D479-DF9B-01C4-4D5DA18DC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2BED3FF3-3668-773E-A794-4E604FE66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6434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038DD-8E62-8343-AFD2-F54FD87C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F8B0655-3DE0-A6C1-6994-3091937EB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DB87F55-D222-BB92-0065-285F90C1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23527D3-F341-91F7-C16C-D78F1BEDB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9259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163FA0A-34F8-A959-B1A9-EE8F738EA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EABEBB43-5CA7-B540-D655-2A68A6246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DABF320-C7A1-E2AB-3C15-5920D157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967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641B89-EE05-CCB5-F837-D4C91AB14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A11D6B-C664-02B6-BF40-215469CD4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B858F7A-EAA4-A737-3527-F3D5841E7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BFF8950-6273-915C-0FE4-703E20520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6D1A529-56B9-7944-4520-D33F64C57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E60C33-9409-3403-7694-E92B89C1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4944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05DDFF-D279-A651-2E19-3D3E0497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7E87EE7-552D-9474-868F-5FD464BE8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077E501-9ADC-E42F-5EA7-26BF22733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2B8AE16-2DB0-E69C-9138-0574679C2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106FF3D-470E-4808-F49B-083327402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8FEEA6E-8137-43DC-EC38-F568D423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94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9F5AD1B5-11FA-59C1-BE6E-3CB93259B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5D514C-62B1-F87E-0CF4-73AB61DAB7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F3DBAE7-AEFC-6908-ED72-769002B8A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015180-527B-48B1-9B8D-650DB947CFE5}" type="datetimeFigureOut">
              <a:rPr lang="da-DK" smtClean="0"/>
              <a:t>02-12-2024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E0DBA38-0E92-EFD7-F84F-2D47CB90C0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6F8EFC1-572B-01DC-B63F-1F7A82B951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D5AFDD-08E4-4EF0-B311-99E4E1E36BE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856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EEAE6F-4AB5-6EA4-016A-E719F32D88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45022B5D-10CA-9BEB-007C-42CA1164C5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58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Mikail Ipek</dc:creator>
  <cp:lastModifiedBy>Mikail Ipek</cp:lastModifiedBy>
  <cp:revision>1</cp:revision>
  <dcterms:created xsi:type="dcterms:W3CDTF">2024-12-02T11:02:09Z</dcterms:created>
  <dcterms:modified xsi:type="dcterms:W3CDTF">2024-12-02T11:02:46Z</dcterms:modified>
</cp:coreProperties>
</file>