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0"/>
  </p:notesMasterIdLst>
  <p:sldIdLst>
    <p:sldId id="257" r:id="rId2"/>
    <p:sldId id="260" r:id="rId3"/>
    <p:sldId id="262" r:id="rId4"/>
    <p:sldId id="263" r:id="rId5"/>
    <p:sldId id="265" r:id="rId6"/>
    <p:sldId id="270" r:id="rId7"/>
    <p:sldId id="293" r:id="rId8"/>
    <p:sldId id="271" r:id="rId9"/>
    <p:sldId id="273" r:id="rId10"/>
    <p:sldId id="274" r:id="rId11"/>
    <p:sldId id="275" r:id="rId12"/>
    <p:sldId id="276" r:id="rId13"/>
    <p:sldId id="277" r:id="rId14"/>
    <p:sldId id="278" r:id="rId15"/>
    <p:sldId id="281" r:id="rId16"/>
    <p:sldId id="290" r:id="rId17"/>
    <p:sldId id="291" r:id="rId18"/>
    <p:sldId id="292" r:id="rId19"/>
  </p:sldIdLst>
  <p:sldSz cx="18288000" cy="10287000"/>
  <p:notesSz cx="6858000" cy="9144000"/>
  <p:embeddedFontLst>
    <p:embeddedFont>
      <p:font typeface="Google Sans" panose="020B0604020202020204" charset="0"/>
      <p:regular r:id="rId21"/>
      <p:bold r:id="rId22"/>
      <p:italic r:id="rId23"/>
      <p:boldItalic r:id="rId24"/>
    </p:embeddedFont>
    <p:embeddedFont>
      <p:font typeface="Google Sans Medium" panose="020B0604020202020204" charset="0"/>
      <p:regular r:id="rId25"/>
      <p:bold r:id="rId26"/>
      <p:italic r:id="rId27"/>
      <p:boldItalic r:id="rId28"/>
    </p:embeddedFont>
    <p:embeddedFont>
      <p:font typeface="Open Sans" panose="020B0606030504020204" pitchFamily="34"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1054">
          <p15:clr>
            <a:srgbClr val="9AA0A6"/>
          </p15:clr>
        </p15:guide>
        <p15:guide id="2" pos="1112">
          <p15:clr>
            <a:srgbClr val="9AA0A6"/>
          </p15:clr>
        </p15:guide>
        <p15:guide id="3" pos="10408">
          <p15:clr>
            <a:srgbClr val="9AA0A6"/>
          </p15:clr>
        </p15:guide>
        <p15:guide id="4" orient="horz" pos="32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8785B9-AE77-424F-B249-D918B0A6035B}">
  <a:tblStyle styleId="{998785B9-AE77-424F-B249-D918B0A6035B}"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972" y="54"/>
      </p:cViewPr>
      <p:guideLst>
        <p:guide pos="1054"/>
        <p:guide pos="1112"/>
        <p:guide pos="10408"/>
        <p:guide orient="horz" pos="32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Este é o módulo </a:t>
            </a:r>
            <a:r>
              <a:rPr lang="pt-BR" b="1">
                <a:latin typeface="Google Sans"/>
                <a:ea typeface="Google Sans"/>
                <a:cs typeface="Google Sans"/>
                <a:sym typeface="Google Sans"/>
              </a:rPr>
              <a:t>Então, o que é essa tal de nuvem?</a:t>
            </a:r>
            <a:r>
              <a:rPr lang="pt-BR">
                <a:latin typeface="Google Sans"/>
                <a:ea typeface="Google Sans"/>
                <a:cs typeface="Google Sans"/>
                <a:sym typeface="Google Sans"/>
              </a:rPr>
              <a:t>, e meu nome é ________________.</a:t>
            </a:r>
            <a:endParaRPr>
              <a:latin typeface="Google Sans"/>
              <a:ea typeface="Google Sans"/>
              <a:cs typeface="Google Sans"/>
              <a:sym typeface="Google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1" name="Google Shape;53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Além disso, várias opções de armazenamento gerenciado estão disponíveis. Para armazenamento não estruturado, você tem o Cloud Storage. Para bancos de dados relacionais gerenciados, você pode escolher o Cloud SQL ou o Cloud Spanner. Para NoSQL, as opções são o Datastore ou o Cloud Bigtable.</a:t>
            </a:r>
            <a:endParaRPr>
              <a:latin typeface="Google Sans"/>
              <a:ea typeface="Google Sans"/>
              <a:cs typeface="Google Sans"/>
              <a:sym typeface="Google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Também estão disponíveis serviços gerenciados que tratam de Big Data e machine learning.  </a:t>
            </a:r>
            <a:endParaRPr>
              <a:latin typeface="Google Sans"/>
              <a:ea typeface="Google Sans"/>
              <a:cs typeface="Google Sans"/>
              <a:sym typeface="Google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2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1" name="Google Shape;60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Os data centers do Google em todo o mundo estão interconectados por uma rede própria que, de acordo com algumas estimativas disponíveis, processa 40% do tráfego da Internet mundial todos os dias. Essa é a maior rede desse tipo do planeta, e continua crescendo.</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Ela foi criada para oferecer a maior capacidade e as menores latências possíveis aos aplicativos.</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A rede se interconecta com a Internet pública em mais de 90 pontos de troca de tráfego e mais de 110 pontos de presença em todo o mundo. Quando um usuário da Internet envia tráfego para um recurso do Google, o Google responde à solicitação em um local de rede próximo dos usuários finais que oferece o menor atraso ou latência. A rede de armazenamento em cache do Google coloca o conteúdo próximo aos usuários finais para minimizar a latência. Os aplicativos no Google Cloud também podem aproveitar essa rede próxima dos usuários finais.</a:t>
            </a:r>
            <a:endParaRPr>
              <a:latin typeface="Google Sans"/>
              <a:ea typeface="Google Sans"/>
              <a:cs typeface="Google Sans"/>
              <a:sym typeface="Google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3" name="Google Shape;91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O Google Cloud divide o mundo em três áreas multirregionais: Américas, Europa e Ásia-Pacífico. </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Essas áreas são, por sua vez, divididas em regiões ou áreas geográficas independentes no mesmo continente. Em uma região, há uma conectividade de rede rápida: geralmente, apresentam latências de rede de ida e volta menores que um milissegundo, ou seja, no 95º percentil.</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Por fim, as regiões são divididas em zonas, que são áreas de implantação dos recursos do Google Cloud em uma área geográfica de foco. Pense em uma zona como um data center dentro de uma região. No entanto, estrategicamente falando, uma zona não é necessariamente um único data center. </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As instâncias de máquina virtual do Compute Engine estão em uma zona específica. Se essa zona ficar indisponível, a máquina virtual e a carga de trabalho em execução nela também ficarão.</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Implantar os apps em várias zonas ativa a tolerância a falhas e a alta disponibilidade.</a:t>
            </a:r>
            <a:endParaRPr>
              <a:latin typeface="Google Sans"/>
              <a:ea typeface="Google Sans"/>
              <a:cs typeface="Google Sans"/>
              <a:sym typeface="Google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p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1" name="Google Shape;94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Os serviços fornecidos pelo Google Cloud contam com uma grande variedade de recursos físicos, como servidores e unidades de disco rígido, e virtuais, como máquinas virtuais e contêineres. Esses recursos são gerenciados pelo Google nos data centers globais. Em meados de 2019, o Google Cloud abrangia 20 regiões, 61 zonas e mais de 200 países e territórios. Essa expansão continuará.</a:t>
            </a:r>
            <a:endParaRPr>
              <a:latin typeface="Google Sans"/>
              <a:ea typeface="Google Sans"/>
              <a:cs typeface="Google Sans"/>
              <a:sym typeface="Google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p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7" name="Google Shape;119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Cada um deles é identificado por um número e um ID exclusivo. Você pode definir um nome para o projeto e aplicar rótulos de filtragem, que podem ser alterados sem que o ID e o número do projeto mudem.</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Os projetos podem pertencer a uma "pasta", que é outro mecanismo de agrupamento.</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Use as pastas para refletir a hierarquia da sua empresa e adote os níveis corretos de políticas. É possível aninhar pastas em outras pastas. Por exemplo, você pode ter uma pasta para cada departamento e, dentro delas, criar subpastas para cada equipe. Os projetos de cada equipe pertencem às pastas correspondentes.</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Uma só organização é proprietária dessas pastas. Ela representa o nó raiz de uma hierarquia de recursos do Google Cloud. Não é obrigatório ter uma organização para usar o Google Cloud, mas pode ser muito útil. Com elas, é possível definir políticas que se aplicam a toda a empresa. Além disso, ter uma organização é obrigatório para usar as pastas.</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A hierarquia de recursos do Google Cloud facilita o gerenciamento dos recursos de vários departamentos e equipes em uma organização. </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Definir uma hierarquia pode gerar limites de confiança e isolar recursos. Por exemplo, o departamento de Recursos Humanos deve poder excluir servidores de banco de dados em execução? Os engenheiros podem excluir o banco de dados que contém informações salariais dos funcionários? Provavelmente não, em ambos os casos.</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O Cloud Identity and Access Management, também conhecido como Cloud IAM </a:t>
            </a:r>
            <a:r>
              <a:rPr lang="pt-BR">
                <a:solidFill>
                  <a:srgbClr val="DB4437"/>
                </a:solidFill>
                <a:latin typeface="Google Sans"/>
                <a:ea typeface="Google Sans"/>
                <a:cs typeface="Google Sans"/>
                <a:sym typeface="Google Sans"/>
              </a:rPr>
              <a:t>***I-A-M***</a:t>
            </a:r>
            <a:r>
              <a:rPr lang="pt-BR">
                <a:solidFill>
                  <a:srgbClr val="FF0000"/>
                </a:solidFill>
                <a:latin typeface="Google Sans"/>
                <a:ea typeface="Google Sans"/>
                <a:cs typeface="Google Sans"/>
                <a:sym typeface="Google Sans"/>
              </a:rPr>
              <a:t> </a:t>
            </a:r>
            <a:r>
              <a:rPr lang="pt-BR">
                <a:latin typeface="Google Sans"/>
                <a:ea typeface="Google Sans"/>
                <a:cs typeface="Google Sans"/>
                <a:sym typeface="Google Sans"/>
              </a:rPr>
              <a:t>, permite ajustar o controle de acesso a todos os recursos usados no Google Cloud. Defina políticas no IAM para controlar o acesso dos usuários aos recursos.</a:t>
            </a:r>
            <a:endParaRPr>
              <a:latin typeface="Google Sans"/>
              <a:ea typeface="Google Sans"/>
              <a:cs typeface="Google Sans"/>
              <a:sym typeface="Google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5"/>
        <p:cNvGrpSpPr/>
        <p:nvPr/>
      </p:nvGrpSpPr>
      <p:grpSpPr>
        <a:xfrm>
          <a:off x="0" y="0"/>
          <a:ext cx="0" cy="0"/>
          <a:chOff x="0" y="0"/>
          <a:chExt cx="0" cy="0"/>
        </a:xfrm>
      </p:grpSpPr>
      <p:sp>
        <p:nvSpPr>
          <p:cNvPr id="1336" name="Google Shape;1336;p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7" name="Google Shape;1337;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No início, aprendemos que a computação em nuvem tem cinco características fundamentais: autoatendimento sob demanda, acesso à rede de banda larga, pooling de recursos, elasticidade rápida e serviço com medição.</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Nós também fizemos uma comparação entre a infraestrutura de uma cidade comum e a infraestrutura de TI.</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Depois discutimos como a computação em nuvem é uma continuação de uma longa mudança no gerenciamento dos recursos de computação, examinamos como isso era feito nos anos 1980, quais foram as mudanças até os dias de hoje, para onde estamos caminhando e a posição ideal do Google para impulsionar as empresas nessa próxima fase.</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Discutimos as três principais diferenças entre a infraestrutura como serviço, que oferece a arquitetura subjacente para executar servidores, a plataforma como serviço, que gerencia o ambiente enquanto o usuário gerencia os aplicativos, e o software como serviço, que gerencia a infraestrutura, a plataforma e o software, deixando ao usuário apenas a responsabilidade de colocar os dados no sistema. </a:t>
            </a:r>
            <a:endParaRPr>
              <a:latin typeface="Google Sans"/>
              <a:ea typeface="Google Sans"/>
              <a:cs typeface="Google Sans"/>
              <a:sym typeface="Google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3"/>
        <p:cNvGrpSpPr/>
        <p:nvPr/>
      </p:nvGrpSpPr>
      <p:grpSpPr>
        <a:xfrm>
          <a:off x="0" y="0"/>
          <a:ext cx="0" cy="0"/>
          <a:chOff x="0" y="0"/>
          <a:chExt cx="0" cy="0"/>
        </a:xfrm>
      </p:grpSpPr>
      <p:sp>
        <p:nvSpPr>
          <p:cNvPr id="1344" name="Google Shape;1344;p3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5" name="Google Shape;1345;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No tópico final, apresentamos uma grande variedade de serviços oferecidos pelo Google Cloud nas áreas de computação, armazenamento, rede, Big Data e machine learning.</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Exibimos também o escopo da rede do Google, bem como o conceito de regiões e zonas.</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Por último, discutimos a relação entre os recursos e os projetos do Google Cloud.</a:t>
            </a:r>
            <a:endParaRPr>
              <a:latin typeface="Google Sans"/>
              <a:ea typeface="Google Sans"/>
              <a:cs typeface="Google Sans"/>
              <a:sym typeface="Google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p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3" name="Google Shape;1353;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Este módulo começa apresentando as características da computação em nuvem e depois analisa as diferenças dela em relação às arquiteturas tradicionais. Em seguida, vamos ver as diferenças principais entre infraestrutura como serviço (IaaS), plataforma como serviço (PaaS) e software como serviço (SaaS), além dos serviços do Google Cloud relacionados a essas categorias. Por último, vamos ver as ofertas específicas do Google na nuvem. Ao final do módulo, haverá um teste rápido e um resumo.</a:t>
            </a:r>
            <a:endParaRPr>
              <a:latin typeface="Google Sans"/>
              <a:ea typeface="Google Sans"/>
              <a:cs typeface="Google Sans"/>
              <a:sym typeface="Google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A computação em nuvem tem cinco características fundamentais:</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Primeira: os recursos de computação são oferecidos sob demanda e por autoatendimento. Os consumidores da computação em nuvem usam uma interface automatizada para ter a capacidade de processamento, o armazenamento e a rede de que precisam, sem as configurações complexas típicas dos servidores físicos.</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Segunda: os recursos ficam disponíveis na rede e podem ser acessados de qualquer lugar.</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Os provedores alocam recursos de um grande pool para que os consumidores economizem com o escalonamento. Como esses recursos estão em vários locais no mundo inteiro, você só precisa escolher uma localização geográfica.</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Os recursos são elásticos. Você pode aumentar rapidamente a quantidade de recursos, se precisar, e reduzi-la quando eles não forem mais necessários.</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Você paga apenas pelo que usar ou reservar. Se o uso dos recursos for interrompido, o pagamento também será.</a:t>
            </a:r>
            <a:endParaRPr>
              <a:latin typeface="Google Sans"/>
              <a:ea typeface="Google Sans"/>
              <a:cs typeface="Google Sans"/>
              <a:sym typeface="Google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A infraestrutura é formada por recursos e sistemas, como transporte, comunicações, energia, água, combustível e outros serviços essenciais. As pessoas na cidade são os "usuários", e os carros, bicicletas e prédios da cidade são os "aplicativos". Tudo que é usado para criar e dar suporte a esses aplicativos (prédios) para os usuários (cidadãos) é considerado infraestrutura.</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A finalidade deste curso é analisar, da maneira mais eficiente e clara possível, os serviços de infraestrutura fornecidos pelo Google Cloud. Você conhecerá esses serviços o suficiente para saber o que eles fazem e como podem ser usados.</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Ao final deste curso, você terá </a:t>
            </a:r>
            <a:r>
              <a:rPr lang="pt-BR" b="1">
                <a:latin typeface="Google Sans"/>
                <a:ea typeface="Google Sans"/>
                <a:cs typeface="Google Sans"/>
                <a:sym typeface="Google Sans"/>
              </a:rPr>
              <a:t>os conhecimentos necessários para aprender</a:t>
            </a:r>
            <a:r>
              <a:rPr lang="pt-BR">
                <a:latin typeface="Google Sans"/>
                <a:ea typeface="Google Sans"/>
                <a:cs typeface="Google Sans"/>
                <a:sym typeface="Google Sans"/>
              </a:rPr>
              <a:t> a usar o Google Cloud.</a:t>
            </a:r>
            <a:endParaRPr>
              <a:latin typeface="Google Sans"/>
              <a:ea typeface="Google Sans"/>
              <a:cs typeface="Google Sans"/>
              <a:sym typeface="Google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A computação em nuvem é a continuação de um modelo de locação de infraestrutura de computação em que o gerenciamento é feito por profissionais dedicados. Embora a Equinix e a CenturyLink estejam entre os maiores provedores de data centers nos EUA, essas empresas não são muito conhecidas. Então, por que a Amazon, o Google e a Microsoft estão nesse negócio? Em especial, por que o Google está no setor de nuvem?</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O conceito de computação em nuvem começou com a colocation. Em vez de operar o próprio data center, a empresa alugava um espaço em uma instalação de colocation. Essa foi a primeira onda de terceirização da TI. Com a colocation, a transferência de propriedade era mínima. A empresa ainda era proprietária dos computadores e responsável pela manutenção deles. Tradicionalmente, a colocation não é considerada computação em nuvem, mas iniciou o processo de transferência da infraestrutura de TI para fora da empresa. As empresas economizaram dinheiro com ela porque não precisavam mais construir o data center e criar os serviços associados. O provedor de colocation simplesmente alugava tudo isso. </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Em seguida, a computação em nuvem envolveu data centers virtualizados: máquinas virtuais e APIs. A virtualização oferece elasticidade. Você automatiza a aquisição da infraestrutura em vez de adquirir o hardware. Com a virtualização, você ainda é responsável pela manutenção da infraestrutura. O ambiente ainda é controlado e configurado pelo usuário. É semelhante ao data center local, mas o hardware está em outro lugar.</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Na onda seguinte, a computação era executada em uma nuvem totalmente automatizada e elástica. Com a ajuda dos serviços automatizados, isso envolveu uma mudança em que o usuário não era mais responsável pela manutenção da infraestrutura. Em um ambiente totalmente automatizado, os desenvolvedores não pensam em computadores individuais. O serviço provisiona e configura automaticamente a infraestrutura usada para executar os aplicativos.</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O Google estava na posição ideal para impulsionar as empresas nessa fase posterior da computação em nuvem. Mas o que o Google tem a ver com a nuvem?</a:t>
            </a:r>
            <a:endParaRPr>
              <a:latin typeface="Google Sans"/>
              <a:ea typeface="Google Sans"/>
              <a:cs typeface="Google Sans"/>
              <a:sym typeface="Google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Na infraestrutura como serviço, o serviço oferece a arquitetura subjacente para você executar os servidores. Os recursos executados são fornecidos, mas o usuário é responsável por gerenciar o sistema operacional e o aplicativo.</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A plataforma como serviço vai um pouco além. Nela, todo o ambiente será gerenciado pelo provedor e o usuário tem apenas de gerenciar os aplicativos. A camada do sistema operacional será gerenciada como parte do serviço.</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O software como serviço inclui o gerenciamento da infraestrutura, da plataforma e do software. Você só precisa migrar os dados para o sistema. Alguns exemplos comerciais de SaaS são o SAP e o Salesforce.</a:t>
            </a:r>
            <a:endParaRPr>
              <a:latin typeface="Google Sans"/>
              <a:ea typeface="Google Sans"/>
              <a:cs typeface="Google Sans"/>
              <a:sym typeface="Google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Na infraestrutura como serviço, o serviço oferece a arquitetura subjacente para você executar os servidores. Os recursos executados são fornecidos, mas o usuário é responsável por gerenciar o sistema operacional e o aplicativo.</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A plataforma como serviço vai um pouco além. Nela, todo o ambiente será gerenciado pelo provedor e o usuário tem apenas de gerenciar os aplicativos. A camada do sistema operacional será gerenciada como parte do serviço.</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O software como serviço inclui o gerenciamento da infraestrutura, da plataforma e do software. Você só precisa migrar os dados para o sistema. Alguns exemplos comerciais de SaaS são o SAP e o Salesforce.</a:t>
            </a:r>
            <a:endParaRPr>
              <a:latin typeface="Google Sans"/>
              <a:ea typeface="Google Sans"/>
              <a:cs typeface="Google Sans"/>
              <a:sym typeface="Google Sans"/>
            </a:endParaRPr>
          </a:p>
        </p:txBody>
      </p:sp>
    </p:spTree>
    <p:extLst>
      <p:ext uri="{BB962C8B-B14F-4D97-AF65-F5344CB8AC3E}">
        <p14:creationId xmlns:p14="http://schemas.microsoft.com/office/powerpoint/2010/main" val="1826442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Os data centers virtualizados são responsáveis pelas ofertas de infraestrutura como serviço e plataforma como serviço oferecidas a você. As ofertas de IaaS oferecem computação bruta, armazenamento e rede, organizados de maneira semelhante aos data centers físicos e virtualizados. As ofertas de PaaS, por outro lado, vinculam seu código às bibliotecas que oferecem acesso à infraestrutura de que os aplicativos precisam, o que permite que você se concentre na lógica do aplicativo.</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No modelo de IaaS, você paga pelo que alocar. No modelo de PaaS, você paga pelo que usar.</a:t>
            </a: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endParaRPr>
              <a:latin typeface="Google Sans"/>
              <a:ea typeface="Google Sans"/>
              <a:cs typeface="Google Sans"/>
              <a:sym typeface="Google Sans"/>
            </a:endParaRPr>
          </a:p>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Com a evolução da computação em nuvem, a tendência mudou para infraestruturas e serviços gerenciados. Com os serviços gerenciados, em vez de criar componentes complexos para seus aplicativos, você pode aproveitar um serviço que oferece alto desempenho e alta disponibilidade. Por exemplo, se seu aplicativo precisar de um serviço de mensagens, de machine learning ou de um banco de dados, em vez de criar esses serviços, você pode simplesmente usar uma das ofertas do Google Cloud. Vamos discutir diversos serviços gerenciados durante este curso.</a:t>
            </a:r>
            <a:endParaRPr>
              <a:latin typeface="Google Sans"/>
              <a:ea typeface="Google Sans"/>
              <a:cs typeface="Google Sans"/>
              <a:sym typeface="Google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6" name="Google Shape;50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pt-BR">
                <a:latin typeface="Google Sans"/>
                <a:ea typeface="Google Sans"/>
                <a:cs typeface="Google Sans"/>
                <a:sym typeface="Google Sans"/>
              </a:rPr>
              <a:t>De maneira geral, os produtos e serviços do Google Cloud podem ser categorizados em: computação, armazenamento, Big Data e machine learning. A computação pode incluir máquinas virtuais pelo Compute Engine, o uso do Google Kubernetes Engine para executar contêineres do Docker em uma plataforma gerenciada, a implantação de aplicativos em uma plataforma gerenciada (como o App Engine), a execução de códigos sem servidor baseados em evento com o Cloud Functions ou a execução de contêineres sem estado como um servidor gerenciado, por exemplo, o Cloud Run.</a:t>
            </a:r>
            <a:endParaRPr>
              <a:latin typeface="Google Sans"/>
              <a:ea typeface="Google Sans"/>
              <a:cs typeface="Google Sans"/>
              <a:sym typeface="Google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b - Full - Title">
  <p:cSld name="CUSTOM_3_1_1_1_1_1">
    <p:spTree>
      <p:nvGrpSpPr>
        <p:cNvPr id="1" name="Shape 7"/>
        <p:cNvGrpSpPr/>
        <p:nvPr/>
      </p:nvGrpSpPr>
      <p:grpSpPr>
        <a:xfrm>
          <a:off x="0" y="0"/>
          <a:ext cx="0" cy="0"/>
          <a:chOff x="0" y="0"/>
          <a:chExt cx="0" cy="0"/>
        </a:xfrm>
      </p:grpSpPr>
      <p:cxnSp>
        <p:nvCxnSpPr>
          <p:cNvPr id="8" name="Google Shape;8;p2"/>
          <p:cNvCxnSpPr/>
          <p:nvPr/>
        </p:nvCxnSpPr>
        <p:spPr>
          <a:xfrm>
            <a:off x="1743427" y="1017624"/>
            <a:ext cx="857400" cy="0"/>
          </a:xfrm>
          <a:prstGeom prst="straightConnector1">
            <a:avLst/>
          </a:prstGeom>
          <a:noFill/>
          <a:ln w="38100" cap="flat" cmpd="sng">
            <a:solidFill>
              <a:srgbClr val="4285F4"/>
            </a:solidFill>
            <a:prstDash val="solid"/>
            <a:round/>
            <a:headEnd type="none" w="sm" len="sm"/>
            <a:tailEnd type="none" w="sm" len="sm"/>
          </a:ln>
        </p:spPr>
      </p:cxnSp>
      <p:sp>
        <p:nvSpPr>
          <p:cNvPr id="9" name="Google Shape;9;p2"/>
          <p:cNvSpPr txBox="1">
            <a:spLocks noGrp="1"/>
          </p:cNvSpPr>
          <p:nvPr>
            <p:ph type="title"/>
          </p:nvPr>
        </p:nvSpPr>
        <p:spPr>
          <a:xfrm>
            <a:off x="1672475" y="1154875"/>
            <a:ext cx="14775300" cy="114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7c - Demo/Lab Solution - Presenter - Green">
  <p:cSld name="CUSTOM_2_4_1_1_1_3_1">
    <p:spTree>
      <p:nvGrpSpPr>
        <p:cNvPr id="1" name="Shape 52"/>
        <p:cNvGrpSpPr/>
        <p:nvPr/>
      </p:nvGrpSpPr>
      <p:grpSpPr>
        <a:xfrm>
          <a:off x="0" y="0"/>
          <a:ext cx="0" cy="0"/>
          <a:chOff x="0" y="0"/>
          <a:chExt cx="0" cy="0"/>
        </a:xfrm>
      </p:grpSpPr>
      <p:sp>
        <p:nvSpPr>
          <p:cNvPr id="53" name="Google Shape;53;p11"/>
          <p:cNvSpPr/>
          <p:nvPr/>
        </p:nvSpPr>
        <p:spPr>
          <a:xfrm>
            <a:off x="0" y="0"/>
            <a:ext cx="18288001" cy="10296600"/>
          </a:xfrm>
          <a:prstGeom prst="rect">
            <a:avLst/>
          </a:prstGeom>
          <a:solidFill>
            <a:schemeClr val="accent6"/>
          </a:solidFill>
          <a:ln>
            <a:noFill/>
          </a:ln>
        </p:spPr>
        <p:txBody>
          <a:bodyPr spcFirstLastPara="1" wrap="square" lIns="91450" tIns="91450" rIns="91450" bIns="914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4" name="Google Shape;54;p11"/>
          <p:cNvPicPr preferRelativeResize="0"/>
          <p:nvPr/>
        </p:nvPicPr>
        <p:blipFill rotWithShape="1">
          <a:blip r:embed="rId2">
            <a:alphaModFix/>
          </a:blip>
          <a:srcRect/>
          <a:stretch/>
        </p:blipFill>
        <p:spPr>
          <a:xfrm>
            <a:off x="0" y="4800"/>
            <a:ext cx="18288000" cy="10287000"/>
          </a:xfrm>
          <a:prstGeom prst="rect">
            <a:avLst/>
          </a:prstGeom>
          <a:noFill/>
          <a:ln>
            <a:noFill/>
          </a:ln>
        </p:spPr>
      </p:pic>
      <p:sp>
        <p:nvSpPr>
          <p:cNvPr id="55" name="Google Shape;55;p11"/>
          <p:cNvSpPr txBox="1">
            <a:spLocks noGrp="1"/>
          </p:cNvSpPr>
          <p:nvPr>
            <p:ph type="subTitle" idx="1"/>
          </p:nvPr>
        </p:nvSpPr>
        <p:spPr>
          <a:xfrm>
            <a:off x="1724150" y="5169125"/>
            <a:ext cx="7428900" cy="911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3600"/>
              <a:buFont typeface="Google Sans"/>
              <a:buNone/>
              <a:defRPr sz="3600" i="0" u="none" strike="noStrike" cap="none">
                <a:solidFill>
                  <a:srgbClr val="FFFFFF"/>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3600"/>
              <a:buFont typeface="Google Sans"/>
              <a:buNone/>
              <a:defRPr sz="3600" i="0" u="none" strike="noStrike" cap="none">
                <a:solidFill>
                  <a:srgbClr val="FFFFFF"/>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3600"/>
              <a:buFont typeface="Google Sans"/>
              <a:buNone/>
              <a:defRPr sz="3600" i="0" u="none" strike="noStrike" cap="none">
                <a:solidFill>
                  <a:srgbClr val="FFFFFF"/>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3600"/>
              <a:buFont typeface="Google Sans"/>
              <a:buNone/>
              <a:defRPr sz="3600" i="0" u="none" strike="noStrike" cap="none">
                <a:solidFill>
                  <a:srgbClr val="FFFFFF"/>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3600"/>
              <a:buFont typeface="Google Sans"/>
              <a:buNone/>
              <a:defRPr sz="3600" i="0" u="none" strike="noStrike" cap="none">
                <a:solidFill>
                  <a:srgbClr val="FFFFFF"/>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3600"/>
              <a:buFont typeface="Google Sans"/>
              <a:buNone/>
              <a:defRPr sz="3600" i="0" u="none" strike="noStrike" cap="none">
                <a:solidFill>
                  <a:srgbClr val="FFFFFF"/>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3600"/>
              <a:buFont typeface="Google Sans"/>
              <a:buNone/>
              <a:defRPr sz="3600" i="0" u="none" strike="noStrike" cap="none">
                <a:solidFill>
                  <a:srgbClr val="FFFFFF"/>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3600"/>
              <a:buFont typeface="Google Sans"/>
              <a:buNone/>
              <a:defRPr sz="3600" i="0" u="none" strike="noStrike" cap="none">
                <a:solidFill>
                  <a:srgbClr val="FFFFFF"/>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3600"/>
              <a:buFont typeface="Google Sans"/>
              <a:buNone/>
              <a:defRPr sz="3600" i="0" u="none" strike="noStrike" cap="none">
                <a:solidFill>
                  <a:srgbClr val="FFFFFF"/>
                </a:solidFill>
                <a:latin typeface="Google Sans"/>
                <a:ea typeface="Google Sans"/>
                <a:cs typeface="Google Sans"/>
                <a:sym typeface="Google Sans"/>
              </a:defRPr>
            </a:lvl9pPr>
          </a:lstStyle>
          <a:p>
            <a:endParaRPr/>
          </a:p>
        </p:txBody>
      </p:sp>
      <p:sp>
        <p:nvSpPr>
          <p:cNvPr id="56" name="Google Shape;56;p11"/>
          <p:cNvSpPr txBox="1"/>
          <p:nvPr/>
        </p:nvSpPr>
        <p:spPr>
          <a:xfrm>
            <a:off x="1672475" y="4148475"/>
            <a:ext cx="7486500" cy="114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000"/>
              <a:buFont typeface="Arial"/>
              <a:buNone/>
            </a:pPr>
            <a:endParaRPr sz="6000" b="0" i="0" u="none" strike="noStrike" cap="none">
              <a:solidFill>
                <a:srgbClr val="202124"/>
              </a:solidFill>
              <a:latin typeface="Arial"/>
              <a:ea typeface="Arial"/>
              <a:cs typeface="Arial"/>
              <a:sym typeface="Arial"/>
            </a:endParaRPr>
          </a:p>
        </p:txBody>
      </p:sp>
      <p:sp>
        <p:nvSpPr>
          <p:cNvPr id="57" name="Google Shape;57;p11"/>
          <p:cNvSpPr txBox="1">
            <a:spLocks noGrp="1"/>
          </p:cNvSpPr>
          <p:nvPr>
            <p:ph type="title"/>
          </p:nvPr>
        </p:nvSpPr>
        <p:spPr>
          <a:xfrm>
            <a:off x="1672475" y="4148475"/>
            <a:ext cx="7486500" cy="114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6000"/>
              <a:buFont typeface="Google Sans"/>
              <a:buNone/>
              <a:defRPr sz="6000" i="0" u="none" strike="noStrike" cap="none">
                <a:solidFill>
                  <a:srgbClr val="FFFFFF"/>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6000"/>
              <a:buFont typeface="Google Sans"/>
              <a:buNone/>
              <a:defRPr sz="6000" i="0" u="none" strike="noStrike" cap="none">
                <a:solidFill>
                  <a:srgbClr val="FFFFFF"/>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6000"/>
              <a:buFont typeface="Google Sans"/>
              <a:buNone/>
              <a:defRPr sz="6000" i="0" u="none" strike="noStrike" cap="none">
                <a:solidFill>
                  <a:srgbClr val="FFFFFF"/>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6000"/>
              <a:buFont typeface="Google Sans"/>
              <a:buNone/>
              <a:defRPr sz="6000" i="0" u="none" strike="noStrike" cap="none">
                <a:solidFill>
                  <a:srgbClr val="FFFFFF"/>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6000"/>
              <a:buFont typeface="Google Sans"/>
              <a:buNone/>
              <a:defRPr sz="6000" i="0" u="none" strike="noStrike" cap="none">
                <a:solidFill>
                  <a:srgbClr val="FFFFFF"/>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6000"/>
              <a:buFont typeface="Google Sans"/>
              <a:buNone/>
              <a:defRPr sz="6000" i="0" u="none" strike="noStrike" cap="none">
                <a:solidFill>
                  <a:srgbClr val="FFFFFF"/>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6000"/>
              <a:buFont typeface="Google Sans"/>
              <a:buNone/>
              <a:defRPr sz="6000" i="0" u="none" strike="noStrike" cap="none">
                <a:solidFill>
                  <a:srgbClr val="FFFFFF"/>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6000"/>
              <a:buFont typeface="Google Sans"/>
              <a:buNone/>
              <a:defRPr sz="6000" i="0" u="none" strike="noStrike" cap="none">
                <a:solidFill>
                  <a:srgbClr val="FFFFFF"/>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6000"/>
              <a:buFont typeface="Google Sans"/>
              <a:buNone/>
              <a:defRPr sz="6000" i="0" u="none" strike="noStrike" cap="none">
                <a:solidFill>
                  <a:srgbClr val="FFFFFF"/>
                </a:solidFill>
                <a:latin typeface="Google Sans"/>
                <a:ea typeface="Google Sans"/>
                <a:cs typeface="Google Sans"/>
                <a:sym typeface="Google Sans"/>
              </a:defRPr>
            </a:lvl9pPr>
          </a:lstStyle>
          <a:p>
            <a:endParaRPr/>
          </a:p>
        </p:txBody>
      </p:sp>
      <p:cxnSp>
        <p:nvCxnSpPr>
          <p:cNvPr id="58" name="Google Shape;58;p11"/>
          <p:cNvCxnSpPr/>
          <p:nvPr/>
        </p:nvCxnSpPr>
        <p:spPr>
          <a:xfrm>
            <a:off x="1743427" y="4011224"/>
            <a:ext cx="857400" cy="0"/>
          </a:xfrm>
          <a:prstGeom prst="straightConnector1">
            <a:avLst/>
          </a:prstGeom>
          <a:noFill/>
          <a:ln w="38100" cap="flat" cmpd="sng">
            <a:solidFill>
              <a:srgbClr val="FFFFFF"/>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6a - Lab Intro - Presenter - Blue">
  <p:cSld name="CUSTOM_2_4_1_1_1_2">
    <p:spTree>
      <p:nvGrpSpPr>
        <p:cNvPr id="1" name="Shape 59"/>
        <p:cNvGrpSpPr/>
        <p:nvPr/>
      </p:nvGrpSpPr>
      <p:grpSpPr>
        <a:xfrm>
          <a:off x="0" y="0"/>
          <a:ext cx="0" cy="0"/>
          <a:chOff x="0" y="0"/>
          <a:chExt cx="0" cy="0"/>
        </a:xfrm>
      </p:grpSpPr>
      <p:pic>
        <p:nvPicPr>
          <p:cNvPr id="60" name="Google Shape;60;p12"/>
          <p:cNvPicPr preferRelativeResize="0"/>
          <p:nvPr/>
        </p:nvPicPr>
        <p:blipFill rotWithShape="1">
          <a:blip r:embed="rId2">
            <a:alphaModFix/>
          </a:blip>
          <a:srcRect/>
          <a:stretch/>
        </p:blipFill>
        <p:spPr>
          <a:xfrm>
            <a:off x="0" y="0"/>
            <a:ext cx="18288000" cy="10287000"/>
          </a:xfrm>
          <a:prstGeom prst="rect">
            <a:avLst/>
          </a:prstGeom>
          <a:noFill/>
          <a:ln>
            <a:noFill/>
          </a:ln>
        </p:spPr>
      </p:pic>
      <p:sp>
        <p:nvSpPr>
          <p:cNvPr id="61" name="Google Shape;61;p12"/>
          <p:cNvSpPr txBox="1">
            <a:spLocks noGrp="1"/>
          </p:cNvSpPr>
          <p:nvPr>
            <p:ph type="subTitle" idx="1"/>
          </p:nvPr>
        </p:nvSpPr>
        <p:spPr>
          <a:xfrm>
            <a:off x="1724150" y="5169125"/>
            <a:ext cx="7428900" cy="911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9pPr>
          </a:lstStyle>
          <a:p>
            <a:endParaRPr/>
          </a:p>
        </p:txBody>
      </p:sp>
      <p:sp>
        <p:nvSpPr>
          <p:cNvPr id="62" name="Google Shape;62;p12"/>
          <p:cNvSpPr txBox="1"/>
          <p:nvPr/>
        </p:nvSpPr>
        <p:spPr>
          <a:xfrm>
            <a:off x="1672475" y="4148475"/>
            <a:ext cx="7486500" cy="114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000"/>
              <a:buFont typeface="Arial"/>
              <a:buNone/>
            </a:pPr>
            <a:endParaRPr sz="6000" b="0" i="0" u="none" strike="noStrike" cap="none">
              <a:solidFill>
                <a:srgbClr val="202124"/>
              </a:solidFill>
              <a:latin typeface="Arial"/>
              <a:ea typeface="Arial"/>
              <a:cs typeface="Arial"/>
              <a:sym typeface="Arial"/>
            </a:endParaRPr>
          </a:p>
        </p:txBody>
      </p:sp>
      <p:sp>
        <p:nvSpPr>
          <p:cNvPr id="63" name="Google Shape;63;p12"/>
          <p:cNvSpPr txBox="1">
            <a:spLocks noGrp="1"/>
          </p:cNvSpPr>
          <p:nvPr>
            <p:ph type="title"/>
          </p:nvPr>
        </p:nvSpPr>
        <p:spPr>
          <a:xfrm>
            <a:off x="1672475" y="4148475"/>
            <a:ext cx="7486500" cy="114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9pPr>
          </a:lstStyle>
          <a:p>
            <a:endParaRPr/>
          </a:p>
        </p:txBody>
      </p:sp>
      <p:cxnSp>
        <p:nvCxnSpPr>
          <p:cNvPr id="64" name="Google Shape;64;p12"/>
          <p:cNvCxnSpPr/>
          <p:nvPr/>
        </p:nvCxnSpPr>
        <p:spPr>
          <a:xfrm>
            <a:off x="1743427" y="4011224"/>
            <a:ext cx="857400" cy="0"/>
          </a:xfrm>
          <a:prstGeom prst="straightConnector1">
            <a:avLst/>
          </a:prstGeom>
          <a:noFill/>
          <a:ln w="38100" cap="flat" cmpd="sng">
            <a:solidFill>
              <a:srgbClr val="4285F4"/>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6b - Lab Intro - Presenter - Yellow">
  <p:cSld name="CUSTOM_2_4_1_1_1_2_2">
    <p:spTree>
      <p:nvGrpSpPr>
        <p:cNvPr id="1" name="Shape 65"/>
        <p:cNvGrpSpPr/>
        <p:nvPr/>
      </p:nvGrpSpPr>
      <p:grpSpPr>
        <a:xfrm>
          <a:off x="0" y="0"/>
          <a:ext cx="0" cy="0"/>
          <a:chOff x="0" y="0"/>
          <a:chExt cx="0" cy="0"/>
        </a:xfrm>
      </p:grpSpPr>
      <p:pic>
        <p:nvPicPr>
          <p:cNvPr id="66" name="Google Shape;66;p13"/>
          <p:cNvPicPr preferRelativeResize="0"/>
          <p:nvPr/>
        </p:nvPicPr>
        <p:blipFill rotWithShape="1">
          <a:blip r:embed="rId2">
            <a:alphaModFix/>
          </a:blip>
          <a:srcRect/>
          <a:stretch/>
        </p:blipFill>
        <p:spPr>
          <a:xfrm>
            <a:off x="0" y="0"/>
            <a:ext cx="18288000" cy="10287000"/>
          </a:xfrm>
          <a:prstGeom prst="rect">
            <a:avLst/>
          </a:prstGeom>
          <a:noFill/>
          <a:ln>
            <a:noFill/>
          </a:ln>
        </p:spPr>
      </p:pic>
      <p:sp>
        <p:nvSpPr>
          <p:cNvPr id="67" name="Google Shape;67;p13"/>
          <p:cNvSpPr txBox="1">
            <a:spLocks noGrp="1"/>
          </p:cNvSpPr>
          <p:nvPr>
            <p:ph type="subTitle" idx="1"/>
          </p:nvPr>
        </p:nvSpPr>
        <p:spPr>
          <a:xfrm>
            <a:off x="1724150" y="5169125"/>
            <a:ext cx="7428900" cy="911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9pPr>
          </a:lstStyle>
          <a:p>
            <a:endParaRPr/>
          </a:p>
        </p:txBody>
      </p:sp>
      <p:sp>
        <p:nvSpPr>
          <p:cNvPr id="68" name="Google Shape;68;p13"/>
          <p:cNvSpPr txBox="1"/>
          <p:nvPr/>
        </p:nvSpPr>
        <p:spPr>
          <a:xfrm>
            <a:off x="1672475" y="4148475"/>
            <a:ext cx="7486500" cy="114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000"/>
              <a:buFont typeface="Arial"/>
              <a:buNone/>
            </a:pPr>
            <a:endParaRPr sz="6000" b="0" i="0" u="none" strike="noStrike" cap="none">
              <a:solidFill>
                <a:srgbClr val="202124"/>
              </a:solidFill>
              <a:latin typeface="Arial"/>
              <a:ea typeface="Arial"/>
              <a:cs typeface="Arial"/>
              <a:sym typeface="Arial"/>
            </a:endParaRPr>
          </a:p>
        </p:txBody>
      </p:sp>
      <p:sp>
        <p:nvSpPr>
          <p:cNvPr id="69" name="Google Shape;69;p13"/>
          <p:cNvSpPr txBox="1">
            <a:spLocks noGrp="1"/>
          </p:cNvSpPr>
          <p:nvPr>
            <p:ph type="title"/>
          </p:nvPr>
        </p:nvSpPr>
        <p:spPr>
          <a:xfrm>
            <a:off x="1672475" y="4148475"/>
            <a:ext cx="7486500" cy="114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9pPr>
          </a:lstStyle>
          <a:p>
            <a:endParaRPr/>
          </a:p>
        </p:txBody>
      </p:sp>
      <p:cxnSp>
        <p:nvCxnSpPr>
          <p:cNvPr id="70" name="Google Shape;70;p13"/>
          <p:cNvCxnSpPr/>
          <p:nvPr/>
        </p:nvCxnSpPr>
        <p:spPr>
          <a:xfrm>
            <a:off x="1743427" y="4011224"/>
            <a:ext cx="857400" cy="0"/>
          </a:xfrm>
          <a:prstGeom prst="straightConnector1">
            <a:avLst/>
          </a:prstGeom>
          <a:noFill/>
          <a:ln w="38100" cap="flat" cmpd="sng">
            <a:solidFill>
              <a:srgbClr val="4285F4"/>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6c - Lab Intro - Presenter - Green">
  <p:cSld name="CUSTOM_2_4_1_1_1_2_2_1">
    <p:spTree>
      <p:nvGrpSpPr>
        <p:cNvPr id="1" name="Shape 71"/>
        <p:cNvGrpSpPr/>
        <p:nvPr/>
      </p:nvGrpSpPr>
      <p:grpSpPr>
        <a:xfrm>
          <a:off x="0" y="0"/>
          <a:ext cx="0" cy="0"/>
          <a:chOff x="0" y="0"/>
          <a:chExt cx="0" cy="0"/>
        </a:xfrm>
      </p:grpSpPr>
      <p:pic>
        <p:nvPicPr>
          <p:cNvPr id="72" name="Google Shape;72;p14"/>
          <p:cNvPicPr preferRelativeResize="0"/>
          <p:nvPr/>
        </p:nvPicPr>
        <p:blipFill rotWithShape="1">
          <a:blip r:embed="rId2">
            <a:alphaModFix/>
          </a:blip>
          <a:srcRect/>
          <a:stretch/>
        </p:blipFill>
        <p:spPr>
          <a:xfrm>
            <a:off x="0" y="0"/>
            <a:ext cx="18288000" cy="10287000"/>
          </a:xfrm>
          <a:prstGeom prst="rect">
            <a:avLst/>
          </a:prstGeom>
          <a:noFill/>
          <a:ln>
            <a:noFill/>
          </a:ln>
        </p:spPr>
      </p:pic>
      <p:sp>
        <p:nvSpPr>
          <p:cNvPr id="73" name="Google Shape;73;p14"/>
          <p:cNvSpPr txBox="1">
            <a:spLocks noGrp="1"/>
          </p:cNvSpPr>
          <p:nvPr>
            <p:ph type="subTitle" idx="1"/>
          </p:nvPr>
        </p:nvSpPr>
        <p:spPr>
          <a:xfrm>
            <a:off x="1724150" y="5169125"/>
            <a:ext cx="7428900" cy="911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9pPr>
          </a:lstStyle>
          <a:p>
            <a:endParaRPr/>
          </a:p>
        </p:txBody>
      </p:sp>
      <p:sp>
        <p:nvSpPr>
          <p:cNvPr id="74" name="Google Shape;74;p14"/>
          <p:cNvSpPr txBox="1"/>
          <p:nvPr/>
        </p:nvSpPr>
        <p:spPr>
          <a:xfrm>
            <a:off x="1672475" y="4148475"/>
            <a:ext cx="7486500" cy="114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000"/>
              <a:buFont typeface="Arial"/>
              <a:buNone/>
            </a:pPr>
            <a:endParaRPr sz="6000" b="0" i="0" u="none" strike="noStrike" cap="none">
              <a:solidFill>
                <a:srgbClr val="202124"/>
              </a:solidFill>
              <a:latin typeface="Arial"/>
              <a:ea typeface="Arial"/>
              <a:cs typeface="Arial"/>
              <a:sym typeface="Arial"/>
            </a:endParaRPr>
          </a:p>
        </p:txBody>
      </p:sp>
      <p:sp>
        <p:nvSpPr>
          <p:cNvPr id="75" name="Google Shape;75;p14"/>
          <p:cNvSpPr txBox="1">
            <a:spLocks noGrp="1"/>
          </p:cNvSpPr>
          <p:nvPr>
            <p:ph type="title"/>
          </p:nvPr>
        </p:nvSpPr>
        <p:spPr>
          <a:xfrm>
            <a:off x="1672475" y="4148475"/>
            <a:ext cx="7486500" cy="114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9pPr>
          </a:lstStyle>
          <a:p>
            <a:endParaRPr/>
          </a:p>
        </p:txBody>
      </p:sp>
      <p:cxnSp>
        <p:nvCxnSpPr>
          <p:cNvPr id="76" name="Google Shape;76;p14"/>
          <p:cNvCxnSpPr/>
          <p:nvPr/>
        </p:nvCxnSpPr>
        <p:spPr>
          <a:xfrm>
            <a:off x="1743427" y="4011224"/>
            <a:ext cx="857400" cy="0"/>
          </a:xfrm>
          <a:prstGeom prst="straightConnector1">
            <a:avLst/>
          </a:prstGeom>
          <a:noFill/>
          <a:ln w="38100" cap="flat" cmpd="sng">
            <a:solidFill>
              <a:srgbClr val="4285F4"/>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5c - Lab Intro - Full">
  <p:cSld name="CUSTOM_2_4_1_1_1_2_1">
    <p:spTree>
      <p:nvGrpSpPr>
        <p:cNvPr id="1" name="Shape 77"/>
        <p:cNvGrpSpPr/>
        <p:nvPr/>
      </p:nvGrpSpPr>
      <p:grpSpPr>
        <a:xfrm>
          <a:off x="0" y="0"/>
          <a:ext cx="0" cy="0"/>
          <a:chOff x="0" y="0"/>
          <a:chExt cx="0" cy="0"/>
        </a:xfrm>
      </p:grpSpPr>
      <p:sp>
        <p:nvSpPr>
          <p:cNvPr id="78" name="Google Shape;78;p15"/>
          <p:cNvSpPr txBox="1">
            <a:spLocks noGrp="1"/>
          </p:cNvSpPr>
          <p:nvPr>
            <p:ph type="subTitle" idx="1"/>
          </p:nvPr>
        </p:nvSpPr>
        <p:spPr>
          <a:xfrm>
            <a:off x="1724150" y="5169125"/>
            <a:ext cx="7428900" cy="911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9pPr>
          </a:lstStyle>
          <a:p>
            <a:endParaRPr/>
          </a:p>
        </p:txBody>
      </p:sp>
      <p:sp>
        <p:nvSpPr>
          <p:cNvPr id="79" name="Google Shape;79;p15"/>
          <p:cNvSpPr txBox="1">
            <a:spLocks noGrp="1"/>
          </p:cNvSpPr>
          <p:nvPr>
            <p:ph type="title"/>
          </p:nvPr>
        </p:nvSpPr>
        <p:spPr>
          <a:xfrm>
            <a:off x="1672475" y="4148475"/>
            <a:ext cx="7486500" cy="114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6000"/>
              <a:buFont typeface="Google Sans"/>
              <a:buNone/>
              <a:defRPr sz="6000" i="0" u="none" strike="noStrike" cap="none">
                <a:solidFill>
                  <a:schemeClr val="dk1"/>
                </a:solidFill>
                <a:latin typeface="Google Sans"/>
                <a:ea typeface="Google Sans"/>
                <a:cs typeface="Google Sans"/>
                <a:sym typeface="Google Sans"/>
              </a:defRPr>
            </a:lvl9pPr>
          </a:lstStyle>
          <a:p>
            <a:endParaRPr/>
          </a:p>
        </p:txBody>
      </p:sp>
      <p:cxnSp>
        <p:nvCxnSpPr>
          <p:cNvPr id="80" name="Google Shape;80;p15"/>
          <p:cNvCxnSpPr/>
          <p:nvPr/>
        </p:nvCxnSpPr>
        <p:spPr>
          <a:xfrm>
            <a:off x="1743427" y="4011224"/>
            <a:ext cx="857400" cy="0"/>
          </a:xfrm>
          <a:prstGeom prst="straightConnector1">
            <a:avLst/>
          </a:prstGeom>
          <a:noFill/>
          <a:ln w="38100" cap="flat" cmpd="sng">
            <a:solidFill>
              <a:srgbClr val="4285F4"/>
            </a:solidFill>
            <a:prstDash val="solid"/>
            <a:round/>
            <a:headEnd type="none" w="sm" len="sm"/>
            <a:tailEnd type="none" w="sm" len="sm"/>
          </a:ln>
        </p:spPr>
      </p:cxnSp>
      <p:sp>
        <p:nvSpPr>
          <p:cNvPr id="81" name="Google Shape;81;p15"/>
          <p:cNvSpPr txBox="1">
            <a:spLocks noGrp="1"/>
          </p:cNvSpPr>
          <p:nvPr>
            <p:ph type="body" idx="2"/>
          </p:nvPr>
        </p:nvSpPr>
        <p:spPr>
          <a:xfrm>
            <a:off x="9158975" y="2432125"/>
            <a:ext cx="7428900" cy="67752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1pPr>
            <a:lvl2pPr marL="914400" marR="0" lvl="1" indent="-406400" algn="l" rtl="0">
              <a:lnSpc>
                <a:spcPct val="100000"/>
              </a:lnSpc>
              <a:spcBef>
                <a:spcPts val="290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2pPr>
            <a:lvl3pPr marL="1371600" marR="0" lvl="2" indent="-406400" algn="l" rtl="0">
              <a:lnSpc>
                <a:spcPct val="100000"/>
              </a:lnSpc>
              <a:spcBef>
                <a:spcPts val="290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3pPr>
            <a:lvl4pPr marL="1828800" marR="0" lvl="3" indent="-406400" algn="l" rtl="0">
              <a:lnSpc>
                <a:spcPct val="100000"/>
              </a:lnSpc>
              <a:spcBef>
                <a:spcPts val="290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4pPr>
            <a:lvl5pPr marL="2286000" marR="0" lvl="4" indent="-406400" algn="l" rtl="0">
              <a:lnSpc>
                <a:spcPct val="100000"/>
              </a:lnSpc>
              <a:spcBef>
                <a:spcPts val="290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5pPr>
            <a:lvl6pPr marL="2743200" marR="0" lvl="5" indent="-406400" algn="l" rtl="0">
              <a:lnSpc>
                <a:spcPct val="100000"/>
              </a:lnSpc>
              <a:spcBef>
                <a:spcPts val="290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6pPr>
            <a:lvl7pPr marL="3200400" marR="0" lvl="6" indent="-406400" algn="l" rtl="0">
              <a:lnSpc>
                <a:spcPct val="100000"/>
              </a:lnSpc>
              <a:spcBef>
                <a:spcPts val="290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7pPr>
            <a:lvl8pPr marL="3657600" marR="0" lvl="7" indent="-406400" algn="l" rtl="0">
              <a:lnSpc>
                <a:spcPct val="100000"/>
              </a:lnSpc>
              <a:spcBef>
                <a:spcPts val="290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8pPr>
            <a:lvl9pPr marL="4114800" marR="0" lvl="8" indent="-406400" algn="l" rtl="0">
              <a:lnSpc>
                <a:spcPct val="100000"/>
              </a:lnSpc>
              <a:spcBef>
                <a:spcPts val="2900"/>
              </a:spcBef>
              <a:spcAft>
                <a:spcPts val="2900"/>
              </a:spcAft>
              <a:buClr>
                <a:schemeClr val="lt1"/>
              </a:buClr>
              <a:buSzPts val="2800"/>
              <a:buFont typeface="Roboto"/>
              <a:buChar char="■"/>
              <a:defRPr sz="2800" b="0" i="0" u="none" strike="noStrike" cap="none">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8a - Agenda/Learn how to... - Presenter">
  <p:cSld name="CUSTOM_2_4_1_1_2">
    <p:spTree>
      <p:nvGrpSpPr>
        <p:cNvPr id="1" name="Shape 82"/>
        <p:cNvGrpSpPr/>
        <p:nvPr/>
      </p:nvGrpSpPr>
      <p:grpSpPr>
        <a:xfrm>
          <a:off x="0" y="0"/>
          <a:ext cx="0" cy="0"/>
          <a:chOff x="0" y="0"/>
          <a:chExt cx="0" cy="0"/>
        </a:xfrm>
      </p:grpSpPr>
      <p:pic>
        <p:nvPicPr>
          <p:cNvPr id="83" name="Google Shape;83;p16"/>
          <p:cNvPicPr preferRelativeResize="0"/>
          <p:nvPr/>
        </p:nvPicPr>
        <p:blipFill rotWithShape="1">
          <a:blip r:embed="rId2">
            <a:alphaModFix/>
          </a:blip>
          <a:srcRect/>
          <a:stretch/>
        </p:blipFill>
        <p:spPr>
          <a:xfrm>
            <a:off x="0" y="0"/>
            <a:ext cx="18288000" cy="10287000"/>
          </a:xfrm>
          <a:prstGeom prst="rect">
            <a:avLst/>
          </a:prstGeom>
          <a:noFill/>
          <a:ln>
            <a:noFill/>
          </a:ln>
        </p:spPr>
      </p:pic>
      <p:cxnSp>
        <p:nvCxnSpPr>
          <p:cNvPr id="84" name="Google Shape;84;p16"/>
          <p:cNvCxnSpPr/>
          <p:nvPr/>
        </p:nvCxnSpPr>
        <p:spPr>
          <a:xfrm>
            <a:off x="1743427" y="1017624"/>
            <a:ext cx="857400" cy="0"/>
          </a:xfrm>
          <a:prstGeom prst="straightConnector1">
            <a:avLst/>
          </a:prstGeom>
          <a:noFill/>
          <a:ln w="38100" cap="flat" cmpd="sng">
            <a:solidFill>
              <a:srgbClr val="4285F4"/>
            </a:solidFill>
            <a:prstDash val="solid"/>
            <a:round/>
            <a:headEnd type="none" w="sm" len="sm"/>
            <a:tailEnd type="none" w="sm" len="sm"/>
          </a:ln>
        </p:spPr>
      </p:cxnSp>
      <p:sp>
        <p:nvSpPr>
          <p:cNvPr id="85" name="Google Shape;85;p16"/>
          <p:cNvSpPr txBox="1">
            <a:spLocks noGrp="1"/>
          </p:cNvSpPr>
          <p:nvPr>
            <p:ph type="title"/>
          </p:nvPr>
        </p:nvSpPr>
        <p:spPr>
          <a:xfrm>
            <a:off x="1672475" y="1154875"/>
            <a:ext cx="7486500" cy="114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9pPr>
          </a:lstStyle>
          <a:p>
            <a:endParaRPr/>
          </a:p>
        </p:txBody>
      </p:sp>
      <p:sp>
        <p:nvSpPr>
          <p:cNvPr id="86" name="Google Shape;86;p16"/>
          <p:cNvSpPr txBox="1">
            <a:spLocks noGrp="1"/>
          </p:cNvSpPr>
          <p:nvPr>
            <p:ph type="body" idx="1"/>
          </p:nvPr>
        </p:nvSpPr>
        <p:spPr>
          <a:xfrm>
            <a:off x="1701275" y="2432125"/>
            <a:ext cx="7319700" cy="6775200"/>
          </a:xfrm>
          <a:prstGeom prst="rect">
            <a:avLst/>
          </a:prstGeom>
          <a:noFill/>
          <a:ln>
            <a:noFill/>
          </a:ln>
        </p:spPr>
        <p:txBody>
          <a:bodyPr spcFirstLastPara="1" wrap="square" lIns="91425" tIns="91425" rIns="91425" bIns="91425" anchor="t" anchorCtr="0">
            <a:noAutofit/>
          </a:bodyPr>
          <a:lstStyle>
            <a:lvl1pPr marL="457200" marR="0" lvl="0" indent="-457200" algn="l" rtl="0">
              <a:lnSpc>
                <a:spcPct val="100000"/>
              </a:lnSpc>
              <a:spcBef>
                <a:spcPts val="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1pPr>
            <a:lvl2pPr marL="914400" marR="0" lvl="1"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2pPr>
            <a:lvl3pPr marL="1371600" marR="0" lvl="2"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3pPr>
            <a:lvl4pPr marL="1828800" marR="0" lvl="3"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4pPr>
            <a:lvl5pPr marL="2286000" marR="0" lvl="4"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5pPr>
            <a:lvl6pPr marL="2743200" marR="0" lvl="5"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6pPr>
            <a:lvl7pPr marL="3200400" marR="0" lvl="6"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7pPr>
            <a:lvl8pPr marL="3657600" marR="0" lvl="7"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8pPr>
            <a:lvl9pPr marL="4114800" marR="0" lvl="8" indent="-457200" algn="l" rtl="0">
              <a:lnSpc>
                <a:spcPct val="100000"/>
              </a:lnSpc>
              <a:spcBef>
                <a:spcPts val="2900"/>
              </a:spcBef>
              <a:spcAft>
                <a:spcPts val="2900"/>
              </a:spcAft>
              <a:buClr>
                <a:schemeClr val="lt1"/>
              </a:buClr>
              <a:buSzPts val="3600"/>
              <a:buFont typeface="Roboto"/>
              <a:buChar char="■"/>
              <a:defRPr sz="3600" b="0" i="0" u="none" strike="noStrike" cap="none">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8b - Agenda/Learn how to... - Full">
  <p:cSld name="CUSTOM_2_4_1_1_1_1">
    <p:spTree>
      <p:nvGrpSpPr>
        <p:cNvPr id="1" name="Shape 87"/>
        <p:cNvGrpSpPr/>
        <p:nvPr/>
      </p:nvGrpSpPr>
      <p:grpSpPr>
        <a:xfrm>
          <a:off x="0" y="0"/>
          <a:ext cx="0" cy="0"/>
          <a:chOff x="0" y="0"/>
          <a:chExt cx="0" cy="0"/>
        </a:xfrm>
      </p:grpSpPr>
      <p:sp>
        <p:nvSpPr>
          <p:cNvPr id="88" name="Google Shape;88;p17"/>
          <p:cNvSpPr txBox="1">
            <a:spLocks noGrp="1"/>
          </p:cNvSpPr>
          <p:nvPr>
            <p:ph type="body" idx="1"/>
          </p:nvPr>
        </p:nvSpPr>
        <p:spPr>
          <a:xfrm>
            <a:off x="1701275" y="2432125"/>
            <a:ext cx="7319700" cy="6775200"/>
          </a:xfrm>
          <a:prstGeom prst="rect">
            <a:avLst/>
          </a:prstGeom>
          <a:noFill/>
          <a:ln>
            <a:noFill/>
          </a:ln>
        </p:spPr>
        <p:txBody>
          <a:bodyPr spcFirstLastPara="1" wrap="square" lIns="91425" tIns="91425" rIns="91425" bIns="91425" anchor="t" anchorCtr="0">
            <a:noAutofit/>
          </a:bodyPr>
          <a:lstStyle>
            <a:lvl1pPr marL="457200" marR="0" lvl="0" indent="-457200" algn="l" rtl="0">
              <a:lnSpc>
                <a:spcPct val="100000"/>
              </a:lnSpc>
              <a:spcBef>
                <a:spcPts val="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1pPr>
            <a:lvl2pPr marL="914400" marR="0" lvl="1"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2pPr>
            <a:lvl3pPr marL="1371600" marR="0" lvl="2"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3pPr>
            <a:lvl4pPr marL="1828800" marR="0" lvl="3"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4pPr>
            <a:lvl5pPr marL="2286000" marR="0" lvl="4"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5pPr>
            <a:lvl6pPr marL="2743200" marR="0" lvl="5"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6pPr>
            <a:lvl7pPr marL="3200400" marR="0" lvl="6"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7pPr>
            <a:lvl8pPr marL="3657600" marR="0" lvl="7"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8pPr>
            <a:lvl9pPr marL="4114800" marR="0" lvl="8" indent="-457200" algn="l" rtl="0">
              <a:lnSpc>
                <a:spcPct val="100000"/>
              </a:lnSpc>
              <a:spcBef>
                <a:spcPts val="2900"/>
              </a:spcBef>
              <a:spcAft>
                <a:spcPts val="2900"/>
              </a:spcAft>
              <a:buClr>
                <a:schemeClr val="lt1"/>
              </a:buClr>
              <a:buSzPts val="3600"/>
              <a:buFont typeface="Roboto"/>
              <a:buChar char="■"/>
              <a:defRPr sz="3600" b="0" i="0" u="none" strike="noStrike" cap="none">
                <a:solidFill>
                  <a:schemeClr val="lt1"/>
                </a:solidFill>
                <a:latin typeface="Roboto"/>
                <a:ea typeface="Roboto"/>
                <a:cs typeface="Roboto"/>
                <a:sym typeface="Roboto"/>
              </a:defRPr>
            </a:lvl9pPr>
          </a:lstStyle>
          <a:p>
            <a:endParaRPr/>
          </a:p>
        </p:txBody>
      </p:sp>
      <p:cxnSp>
        <p:nvCxnSpPr>
          <p:cNvPr id="89" name="Google Shape;89;p17"/>
          <p:cNvCxnSpPr/>
          <p:nvPr/>
        </p:nvCxnSpPr>
        <p:spPr>
          <a:xfrm>
            <a:off x="1743427" y="1017624"/>
            <a:ext cx="857400" cy="0"/>
          </a:xfrm>
          <a:prstGeom prst="straightConnector1">
            <a:avLst/>
          </a:prstGeom>
          <a:noFill/>
          <a:ln w="38100" cap="flat" cmpd="sng">
            <a:solidFill>
              <a:srgbClr val="4285F4"/>
            </a:solidFill>
            <a:prstDash val="solid"/>
            <a:round/>
            <a:headEnd type="none" w="sm" len="sm"/>
            <a:tailEnd type="none" w="sm" len="sm"/>
          </a:ln>
        </p:spPr>
      </p:cxnSp>
      <p:sp>
        <p:nvSpPr>
          <p:cNvPr id="90" name="Google Shape;90;p17"/>
          <p:cNvSpPr txBox="1">
            <a:spLocks noGrp="1"/>
          </p:cNvSpPr>
          <p:nvPr>
            <p:ph type="body" idx="2"/>
          </p:nvPr>
        </p:nvSpPr>
        <p:spPr>
          <a:xfrm>
            <a:off x="9158975" y="2432125"/>
            <a:ext cx="7428900" cy="6775200"/>
          </a:xfrm>
          <a:prstGeom prst="rect">
            <a:avLst/>
          </a:prstGeom>
          <a:noFill/>
          <a:ln>
            <a:noFill/>
          </a:ln>
        </p:spPr>
        <p:txBody>
          <a:bodyPr spcFirstLastPara="1" wrap="square" lIns="91425" tIns="91425" rIns="91425" bIns="91425" anchor="t" anchorCtr="0">
            <a:noAutofit/>
          </a:bodyPr>
          <a:lstStyle>
            <a:lvl1pPr marL="457200" marR="0" lvl="0" indent="-457200" algn="l" rtl="0">
              <a:lnSpc>
                <a:spcPct val="100000"/>
              </a:lnSpc>
              <a:spcBef>
                <a:spcPts val="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1pPr>
            <a:lvl2pPr marL="914400" marR="0" lvl="1"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2pPr>
            <a:lvl3pPr marL="1371600" marR="0" lvl="2"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3pPr>
            <a:lvl4pPr marL="1828800" marR="0" lvl="3"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4pPr>
            <a:lvl5pPr marL="2286000" marR="0" lvl="4"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5pPr>
            <a:lvl6pPr marL="2743200" marR="0" lvl="5"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6pPr>
            <a:lvl7pPr marL="3200400" marR="0" lvl="6"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7pPr>
            <a:lvl8pPr marL="3657600" marR="0" lvl="7"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8pPr>
            <a:lvl9pPr marL="4114800" marR="0" lvl="8" indent="-457200" algn="l" rtl="0">
              <a:lnSpc>
                <a:spcPct val="100000"/>
              </a:lnSpc>
              <a:spcBef>
                <a:spcPts val="2900"/>
              </a:spcBef>
              <a:spcAft>
                <a:spcPts val="2900"/>
              </a:spcAft>
              <a:buClr>
                <a:schemeClr val="lt1"/>
              </a:buClr>
              <a:buSzPts val="3600"/>
              <a:buFont typeface="Roboto"/>
              <a:buChar char="■"/>
              <a:defRPr sz="3600" b="0" i="0" u="none" strike="noStrike" cap="none">
                <a:solidFill>
                  <a:schemeClr val="lt1"/>
                </a:solidFill>
                <a:latin typeface="Roboto"/>
                <a:ea typeface="Roboto"/>
                <a:cs typeface="Roboto"/>
                <a:sym typeface="Roboto"/>
              </a:defRPr>
            </a:lvl9pPr>
          </a:lstStyle>
          <a:p>
            <a:endParaRPr/>
          </a:p>
        </p:txBody>
      </p:sp>
      <p:sp>
        <p:nvSpPr>
          <p:cNvPr id="91" name="Google Shape;91;p17"/>
          <p:cNvSpPr txBox="1">
            <a:spLocks noGrp="1"/>
          </p:cNvSpPr>
          <p:nvPr>
            <p:ph type="title"/>
          </p:nvPr>
        </p:nvSpPr>
        <p:spPr>
          <a:xfrm>
            <a:off x="1672475" y="1154875"/>
            <a:ext cx="7486500" cy="114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c - Circle - Title">
  <p:cSld name="CUSTOM_3_1_1_1_1">
    <p:spTree>
      <p:nvGrpSpPr>
        <p:cNvPr id="1" name="Shape 92"/>
        <p:cNvGrpSpPr/>
        <p:nvPr/>
      </p:nvGrpSpPr>
      <p:grpSpPr>
        <a:xfrm>
          <a:off x="0" y="0"/>
          <a:ext cx="0" cy="0"/>
          <a:chOff x="0" y="0"/>
          <a:chExt cx="0" cy="0"/>
        </a:xfrm>
      </p:grpSpPr>
      <p:pic>
        <p:nvPicPr>
          <p:cNvPr id="93" name="Google Shape;93;p18"/>
          <p:cNvPicPr preferRelativeResize="0"/>
          <p:nvPr/>
        </p:nvPicPr>
        <p:blipFill rotWithShape="1">
          <a:blip r:embed="rId2">
            <a:alphaModFix/>
          </a:blip>
          <a:srcRect/>
          <a:stretch/>
        </p:blipFill>
        <p:spPr>
          <a:xfrm>
            <a:off x="-4" y="-2"/>
            <a:ext cx="18288000" cy="10286978"/>
          </a:xfrm>
          <a:prstGeom prst="rect">
            <a:avLst/>
          </a:prstGeom>
          <a:noFill/>
          <a:ln>
            <a:noFill/>
          </a:ln>
        </p:spPr>
      </p:pic>
      <p:cxnSp>
        <p:nvCxnSpPr>
          <p:cNvPr id="94" name="Google Shape;94;p18"/>
          <p:cNvCxnSpPr/>
          <p:nvPr/>
        </p:nvCxnSpPr>
        <p:spPr>
          <a:xfrm>
            <a:off x="1743427" y="1017624"/>
            <a:ext cx="857400" cy="0"/>
          </a:xfrm>
          <a:prstGeom prst="straightConnector1">
            <a:avLst/>
          </a:prstGeom>
          <a:noFill/>
          <a:ln w="38100" cap="flat" cmpd="sng">
            <a:solidFill>
              <a:srgbClr val="4285F4"/>
            </a:solidFill>
            <a:prstDash val="solid"/>
            <a:round/>
            <a:headEnd type="none" w="sm" len="sm"/>
            <a:tailEnd type="none" w="sm" len="sm"/>
          </a:ln>
        </p:spPr>
      </p:cxnSp>
      <p:sp>
        <p:nvSpPr>
          <p:cNvPr id="95" name="Google Shape;95;p18"/>
          <p:cNvSpPr txBox="1">
            <a:spLocks noGrp="1"/>
          </p:cNvSpPr>
          <p:nvPr>
            <p:ph type="title"/>
          </p:nvPr>
        </p:nvSpPr>
        <p:spPr>
          <a:xfrm>
            <a:off x="1672475" y="1154875"/>
            <a:ext cx="14775300" cy="114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a - Pesenter - Title">
  <p:cSld name="CUSTOM_3_1_1_1_1_2">
    <p:spTree>
      <p:nvGrpSpPr>
        <p:cNvPr id="1" name="Shape 96"/>
        <p:cNvGrpSpPr/>
        <p:nvPr/>
      </p:nvGrpSpPr>
      <p:grpSpPr>
        <a:xfrm>
          <a:off x="0" y="0"/>
          <a:ext cx="0" cy="0"/>
          <a:chOff x="0" y="0"/>
          <a:chExt cx="0" cy="0"/>
        </a:xfrm>
      </p:grpSpPr>
      <p:pic>
        <p:nvPicPr>
          <p:cNvPr id="97" name="Google Shape;97;p19"/>
          <p:cNvPicPr preferRelativeResize="0"/>
          <p:nvPr/>
        </p:nvPicPr>
        <p:blipFill rotWithShape="1">
          <a:blip r:embed="rId2">
            <a:alphaModFix/>
          </a:blip>
          <a:srcRect/>
          <a:stretch/>
        </p:blipFill>
        <p:spPr>
          <a:xfrm>
            <a:off x="0" y="0"/>
            <a:ext cx="18288000" cy="10287000"/>
          </a:xfrm>
          <a:prstGeom prst="rect">
            <a:avLst/>
          </a:prstGeom>
          <a:noFill/>
          <a:ln>
            <a:noFill/>
          </a:ln>
        </p:spPr>
      </p:pic>
      <p:cxnSp>
        <p:nvCxnSpPr>
          <p:cNvPr id="98" name="Google Shape;98;p19"/>
          <p:cNvCxnSpPr/>
          <p:nvPr/>
        </p:nvCxnSpPr>
        <p:spPr>
          <a:xfrm>
            <a:off x="1743427" y="1017624"/>
            <a:ext cx="857400" cy="0"/>
          </a:xfrm>
          <a:prstGeom prst="straightConnector1">
            <a:avLst/>
          </a:prstGeom>
          <a:noFill/>
          <a:ln w="38100" cap="flat" cmpd="sng">
            <a:solidFill>
              <a:srgbClr val="4285F4"/>
            </a:solidFill>
            <a:prstDash val="solid"/>
            <a:round/>
            <a:headEnd type="none" w="sm" len="sm"/>
            <a:tailEnd type="none" w="sm" len="sm"/>
          </a:ln>
        </p:spPr>
      </p:cxnSp>
      <p:sp>
        <p:nvSpPr>
          <p:cNvPr id="99" name="Google Shape;99;p19"/>
          <p:cNvSpPr txBox="1">
            <a:spLocks noGrp="1"/>
          </p:cNvSpPr>
          <p:nvPr>
            <p:ph type="title"/>
          </p:nvPr>
        </p:nvSpPr>
        <p:spPr>
          <a:xfrm>
            <a:off x="1672475" y="1154875"/>
            <a:ext cx="7486500" cy="114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c - Circle - Title, Body">
  <p:cSld name="CUSTOM_3_1_1_1_1_4">
    <p:spTree>
      <p:nvGrpSpPr>
        <p:cNvPr id="1" name="Shape 100"/>
        <p:cNvGrpSpPr/>
        <p:nvPr/>
      </p:nvGrpSpPr>
      <p:grpSpPr>
        <a:xfrm>
          <a:off x="0" y="0"/>
          <a:ext cx="0" cy="0"/>
          <a:chOff x="0" y="0"/>
          <a:chExt cx="0" cy="0"/>
        </a:xfrm>
      </p:grpSpPr>
      <p:pic>
        <p:nvPicPr>
          <p:cNvPr id="101" name="Google Shape;101;p20"/>
          <p:cNvPicPr preferRelativeResize="0"/>
          <p:nvPr/>
        </p:nvPicPr>
        <p:blipFill rotWithShape="1">
          <a:blip r:embed="rId2">
            <a:alphaModFix/>
          </a:blip>
          <a:srcRect/>
          <a:stretch/>
        </p:blipFill>
        <p:spPr>
          <a:xfrm>
            <a:off x="-4" y="-2"/>
            <a:ext cx="18288000" cy="10286978"/>
          </a:xfrm>
          <a:prstGeom prst="rect">
            <a:avLst/>
          </a:prstGeom>
          <a:noFill/>
          <a:ln>
            <a:noFill/>
          </a:ln>
        </p:spPr>
      </p:pic>
      <p:sp>
        <p:nvSpPr>
          <p:cNvPr id="102" name="Google Shape;102;p20"/>
          <p:cNvSpPr txBox="1">
            <a:spLocks noGrp="1"/>
          </p:cNvSpPr>
          <p:nvPr>
            <p:ph type="title"/>
          </p:nvPr>
        </p:nvSpPr>
        <p:spPr>
          <a:xfrm>
            <a:off x="1672475" y="1154875"/>
            <a:ext cx="14775300" cy="114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9pPr>
          </a:lstStyle>
          <a:p>
            <a:endParaRPr/>
          </a:p>
        </p:txBody>
      </p:sp>
      <p:sp>
        <p:nvSpPr>
          <p:cNvPr id="103" name="Google Shape;103;p20"/>
          <p:cNvSpPr txBox="1">
            <a:spLocks noGrp="1"/>
          </p:cNvSpPr>
          <p:nvPr>
            <p:ph type="body" idx="1"/>
          </p:nvPr>
        </p:nvSpPr>
        <p:spPr>
          <a:xfrm>
            <a:off x="1742475" y="2432125"/>
            <a:ext cx="7251900" cy="6768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1pPr>
            <a:lvl2pPr marL="914400" marR="0" lvl="1"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2pPr>
            <a:lvl3pPr marL="1371600" marR="0" lvl="2"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3pPr>
            <a:lvl4pPr marL="1828800" marR="0" lvl="3"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4pPr>
            <a:lvl5pPr marL="2286000" marR="0" lvl="4"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5pPr>
            <a:lvl6pPr marL="2743200" marR="0" lvl="5"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6pPr>
            <a:lvl7pPr marL="3200400" marR="0" lvl="6"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7pPr>
            <a:lvl8pPr marL="3657600" marR="0" lvl="7"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8pPr>
            <a:lvl9pPr marL="4114800" marR="0" lvl="8"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9pPr>
          </a:lstStyle>
          <a:p>
            <a:endParaRPr/>
          </a:p>
        </p:txBody>
      </p:sp>
      <p:cxnSp>
        <p:nvCxnSpPr>
          <p:cNvPr id="104" name="Google Shape;104;p20"/>
          <p:cNvCxnSpPr/>
          <p:nvPr/>
        </p:nvCxnSpPr>
        <p:spPr>
          <a:xfrm>
            <a:off x="1743427" y="1017624"/>
            <a:ext cx="857400" cy="0"/>
          </a:xfrm>
          <a:prstGeom prst="straightConnector1">
            <a:avLst/>
          </a:prstGeom>
          <a:noFill/>
          <a:ln w="38100" cap="flat" cmpd="sng">
            <a:solidFill>
              <a:srgbClr val="4285F4"/>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a - Presenter - Master title - Blue">
  <p:cSld name="CUSTOM_2_4">
    <p:spTree>
      <p:nvGrpSpPr>
        <p:cNvPr id="1" name="Shape 10"/>
        <p:cNvGrpSpPr/>
        <p:nvPr/>
      </p:nvGrpSpPr>
      <p:grpSpPr>
        <a:xfrm>
          <a:off x="0" y="0"/>
          <a:ext cx="0" cy="0"/>
          <a:chOff x="0" y="0"/>
          <a:chExt cx="0" cy="0"/>
        </a:xfrm>
      </p:grpSpPr>
      <p:pic>
        <p:nvPicPr>
          <p:cNvPr id="11" name="Google Shape;11;p3"/>
          <p:cNvPicPr preferRelativeResize="0"/>
          <p:nvPr/>
        </p:nvPicPr>
        <p:blipFill rotWithShape="1">
          <a:blip r:embed="rId2">
            <a:alphaModFix/>
          </a:blip>
          <a:srcRect/>
          <a:stretch/>
        </p:blipFill>
        <p:spPr>
          <a:xfrm>
            <a:off x="0" y="0"/>
            <a:ext cx="18288000" cy="10287000"/>
          </a:xfrm>
          <a:prstGeom prst="rect">
            <a:avLst/>
          </a:prstGeom>
          <a:noFill/>
          <a:ln>
            <a:noFill/>
          </a:ln>
        </p:spPr>
      </p:pic>
      <p:pic>
        <p:nvPicPr>
          <p:cNvPr id="12" name="Google Shape;12;p3"/>
          <p:cNvPicPr preferRelativeResize="0"/>
          <p:nvPr/>
        </p:nvPicPr>
        <p:blipFill rotWithShape="1">
          <a:blip r:embed="rId3">
            <a:alphaModFix/>
          </a:blip>
          <a:srcRect/>
          <a:stretch/>
        </p:blipFill>
        <p:spPr>
          <a:xfrm>
            <a:off x="1887149" y="3182300"/>
            <a:ext cx="818350" cy="654675"/>
          </a:xfrm>
          <a:prstGeom prst="rect">
            <a:avLst/>
          </a:prstGeom>
          <a:noFill/>
          <a:ln>
            <a:noFill/>
          </a:ln>
        </p:spPr>
      </p:pic>
      <p:sp>
        <p:nvSpPr>
          <p:cNvPr id="13" name="Google Shape;13;p3"/>
          <p:cNvSpPr txBox="1">
            <a:spLocks noGrp="1"/>
          </p:cNvSpPr>
          <p:nvPr>
            <p:ph type="title"/>
          </p:nvPr>
        </p:nvSpPr>
        <p:spPr>
          <a:xfrm>
            <a:off x="1753100" y="4201375"/>
            <a:ext cx="7206900" cy="3799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800"/>
              <a:buFont typeface="Google Sans"/>
              <a:buNone/>
              <a:defRPr sz="4800" b="1" i="0" u="none" strike="noStrike" cap="none">
                <a:solidFill>
                  <a:schemeClr val="dk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4800"/>
              <a:buFont typeface="Google Sans"/>
              <a:buNone/>
              <a:defRPr sz="4800" b="1" i="0" u="none" strike="noStrike" cap="none">
                <a:solidFill>
                  <a:schemeClr val="dk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4800"/>
              <a:buFont typeface="Google Sans"/>
              <a:buNone/>
              <a:defRPr sz="4800" b="1" i="0" u="none" strike="noStrike" cap="none">
                <a:solidFill>
                  <a:schemeClr val="dk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4800"/>
              <a:buFont typeface="Google Sans"/>
              <a:buNone/>
              <a:defRPr sz="4800" b="1" i="0" u="none" strike="noStrike" cap="none">
                <a:solidFill>
                  <a:schemeClr val="dk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4800"/>
              <a:buFont typeface="Google Sans"/>
              <a:buNone/>
              <a:defRPr sz="4800" b="1" i="0" u="none" strike="noStrike" cap="none">
                <a:solidFill>
                  <a:schemeClr val="dk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4800"/>
              <a:buFont typeface="Google Sans"/>
              <a:buNone/>
              <a:defRPr sz="4800" b="1" i="0" u="none" strike="noStrike" cap="none">
                <a:solidFill>
                  <a:schemeClr val="dk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4800"/>
              <a:buFont typeface="Google Sans"/>
              <a:buNone/>
              <a:defRPr sz="4800" b="1" i="0" u="none" strike="noStrike" cap="none">
                <a:solidFill>
                  <a:schemeClr val="dk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4800"/>
              <a:buFont typeface="Google Sans"/>
              <a:buNone/>
              <a:defRPr sz="4800" b="1" i="0" u="none" strike="noStrike" cap="none">
                <a:solidFill>
                  <a:schemeClr val="dk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4800"/>
              <a:buFont typeface="Google Sans"/>
              <a:buNone/>
              <a:defRPr sz="4800" b="1" i="0" u="none" strike="noStrike" cap="none">
                <a:solidFill>
                  <a:schemeClr val="dk1"/>
                </a:solidFill>
                <a:latin typeface="Google Sans"/>
                <a:ea typeface="Google Sans"/>
                <a:cs typeface="Google Sans"/>
                <a:sym typeface="Google Sans"/>
              </a:defRPr>
            </a:lvl9pPr>
          </a:lstStyle>
          <a:p>
            <a:endParaRPr/>
          </a:p>
        </p:txBody>
      </p:sp>
      <p:sp>
        <p:nvSpPr>
          <p:cNvPr id="14" name="Google Shape;14;p3"/>
          <p:cNvSpPr txBox="1">
            <a:spLocks noGrp="1"/>
          </p:cNvSpPr>
          <p:nvPr>
            <p:ph type="subTitle" idx="1"/>
          </p:nvPr>
        </p:nvSpPr>
        <p:spPr>
          <a:xfrm>
            <a:off x="1753100" y="8001175"/>
            <a:ext cx="7428900" cy="777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9pPr>
          </a:lstStyle>
          <a:p>
            <a:endParaRPr/>
          </a:p>
        </p:txBody>
      </p:sp>
      <p:sp>
        <p:nvSpPr>
          <p:cNvPr id="15" name="Google Shape;15;p3"/>
          <p:cNvSpPr txBox="1">
            <a:spLocks noGrp="1"/>
          </p:cNvSpPr>
          <p:nvPr>
            <p:ph type="subTitle" idx="2"/>
          </p:nvPr>
        </p:nvSpPr>
        <p:spPr>
          <a:xfrm>
            <a:off x="1795700" y="8564800"/>
            <a:ext cx="8174700" cy="654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Google Sans"/>
              <a:buNone/>
              <a:defRPr sz="2800" i="0" u="none" strike="noStrike" cap="none">
                <a:solidFill>
                  <a:schemeClr val="lt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2800"/>
              <a:buFont typeface="Google Sans"/>
              <a:buNone/>
              <a:defRPr sz="2800" i="0" u="none" strike="noStrike" cap="none">
                <a:solidFill>
                  <a:schemeClr val="lt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2800"/>
              <a:buFont typeface="Google Sans"/>
              <a:buNone/>
              <a:defRPr sz="2800" i="0" u="none" strike="noStrike" cap="none">
                <a:solidFill>
                  <a:schemeClr val="lt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2800"/>
              <a:buFont typeface="Google Sans"/>
              <a:buNone/>
              <a:defRPr sz="2800" i="0" u="none" strike="noStrike" cap="none">
                <a:solidFill>
                  <a:schemeClr val="lt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2800"/>
              <a:buFont typeface="Google Sans"/>
              <a:buNone/>
              <a:defRPr sz="2800" i="0" u="none" strike="noStrike" cap="none">
                <a:solidFill>
                  <a:schemeClr val="lt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2800"/>
              <a:buFont typeface="Google Sans"/>
              <a:buNone/>
              <a:defRPr sz="2800" i="0" u="none" strike="noStrike" cap="none">
                <a:solidFill>
                  <a:schemeClr val="lt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2800"/>
              <a:buFont typeface="Google Sans"/>
              <a:buNone/>
              <a:defRPr sz="2800" i="0" u="none" strike="noStrike" cap="none">
                <a:solidFill>
                  <a:schemeClr val="lt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2800"/>
              <a:buFont typeface="Google Sans"/>
              <a:buNone/>
              <a:defRPr sz="2800" i="0" u="none" strike="noStrike" cap="none">
                <a:solidFill>
                  <a:schemeClr val="lt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2800"/>
              <a:buFont typeface="Google Sans"/>
              <a:buNone/>
              <a:defRPr sz="2800" i="0" u="none" strike="noStrike" cap="none">
                <a:solidFill>
                  <a:schemeClr val="lt1"/>
                </a:solidFill>
                <a:latin typeface="Google Sans"/>
                <a:ea typeface="Google Sans"/>
                <a:cs typeface="Google Sans"/>
                <a:sym typeface="Google Sans"/>
              </a:defRPr>
            </a:lvl9pPr>
          </a:lstStyle>
          <a:p>
            <a:endParaRPr/>
          </a:p>
        </p:txBody>
      </p:sp>
      <p:sp>
        <p:nvSpPr>
          <p:cNvPr id="16" name="Google Shape;16;p3"/>
          <p:cNvSpPr/>
          <p:nvPr/>
        </p:nvSpPr>
        <p:spPr>
          <a:xfrm>
            <a:off x="835075" y="9269250"/>
            <a:ext cx="2978400" cy="528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a - Presenter - Title, Body">
  <p:cSld name="CUSTOM_3_1_1_1_1_2_2">
    <p:spTree>
      <p:nvGrpSpPr>
        <p:cNvPr id="1" name="Shape 105"/>
        <p:cNvGrpSpPr/>
        <p:nvPr/>
      </p:nvGrpSpPr>
      <p:grpSpPr>
        <a:xfrm>
          <a:off x="0" y="0"/>
          <a:ext cx="0" cy="0"/>
          <a:chOff x="0" y="0"/>
          <a:chExt cx="0" cy="0"/>
        </a:xfrm>
      </p:grpSpPr>
      <p:pic>
        <p:nvPicPr>
          <p:cNvPr id="106" name="Google Shape;106;p21"/>
          <p:cNvPicPr preferRelativeResize="0"/>
          <p:nvPr/>
        </p:nvPicPr>
        <p:blipFill rotWithShape="1">
          <a:blip r:embed="rId2">
            <a:alphaModFix/>
          </a:blip>
          <a:srcRect/>
          <a:stretch/>
        </p:blipFill>
        <p:spPr>
          <a:xfrm>
            <a:off x="0" y="0"/>
            <a:ext cx="18288000" cy="10287000"/>
          </a:xfrm>
          <a:prstGeom prst="rect">
            <a:avLst/>
          </a:prstGeom>
          <a:noFill/>
          <a:ln>
            <a:noFill/>
          </a:ln>
        </p:spPr>
      </p:pic>
      <p:sp>
        <p:nvSpPr>
          <p:cNvPr id="107" name="Google Shape;107;p21"/>
          <p:cNvSpPr txBox="1">
            <a:spLocks noGrp="1"/>
          </p:cNvSpPr>
          <p:nvPr>
            <p:ph type="title"/>
          </p:nvPr>
        </p:nvSpPr>
        <p:spPr>
          <a:xfrm>
            <a:off x="1672475" y="1154875"/>
            <a:ext cx="7486500" cy="114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9pPr>
          </a:lstStyle>
          <a:p>
            <a:endParaRPr/>
          </a:p>
        </p:txBody>
      </p:sp>
      <p:sp>
        <p:nvSpPr>
          <p:cNvPr id="108" name="Google Shape;108;p21"/>
          <p:cNvSpPr txBox="1">
            <a:spLocks noGrp="1"/>
          </p:cNvSpPr>
          <p:nvPr>
            <p:ph type="body" idx="1"/>
          </p:nvPr>
        </p:nvSpPr>
        <p:spPr>
          <a:xfrm>
            <a:off x="1742475" y="2432125"/>
            <a:ext cx="7428900" cy="6768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1pPr>
            <a:lvl2pPr marL="914400" marR="0" lvl="1"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2pPr>
            <a:lvl3pPr marL="1371600" marR="0" lvl="2"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3pPr>
            <a:lvl4pPr marL="1828800" marR="0" lvl="3"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4pPr>
            <a:lvl5pPr marL="2286000" marR="0" lvl="4"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5pPr>
            <a:lvl6pPr marL="2743200" marR="0" lvl="5"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6pPr>
            <a:lvl7pPr marL="3200400" marR="0" lvl="6"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7pPr>
            <a:lvl8pPr marL="3657600" marR="0" lvl="7"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8pPr>
            <a:lvl9pPr marL="4114800" marR="0" lvl="8"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9pPr>
          </a:lstStyle>
          <a:p>
            <a:endParaRPr/>
          </a:p>
        </p:txBody>
      </p:sp>
      <p:cxnSp>
        <p:nvCxnSpPr>
          <p:cNvPr id="109" name="Google Shape;109;p21"/>
          <p:cNvCxnSpPr/>
          <p:nvPr/>
        </p:nvCxnSpPr>
        <p:spPr>
          <a:xfrm>
            <a:off x="1743427" y="1017624"/>
            <a:ext cx="857400" cy="0"/>
          </a:xfrm>
          <a:prstGeom prst="straightConnector1">
            <a:avLst/>
          </a:prstGeom>
          <a:noFill/>
          <a:ln w="38100" cap="flat" cmpd="sng">
            <a:solidFill>
              <a:srgbClr val="4285F4"/>
            </a:solidFill>
            <a:prstDash val="solid"/>
            <a:round/>
            <a:headEnd type="none" w="sm" len="sm"/>
            <a:tailEnd type="none" w="sm" len="sm"/>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b - Full - Title, Body">
  <p:cSld name="CUSTOM_3_1_1_1_1_1_3">
    <p:spTree>
      <p:nvGrpSpPr>
        <p:cNvPr id="1" name="Shape 110"/>
        <p:cNvGrpSpPr/>
        <p:nvPr/>
      </p:nvGrpSpPr>
      <p:grpSpPr>
        <a:xfrm>
          <a:off x="0" y="0"/>
          <a:ext cx="0" cy="0"/>
          <a:chOff x="0" y="0"/>
          <a:chExt cx="0" cy="0"/>
        </a:xfrm>
      </p:grpSpPr>
      <p:cxnSp>
        <p:nvCxnSpPr>
          <p:cNvPr id="111" name="Google Shape;111;p22"/>
          <p:cNvCxnSpPr/>
          <p:nvPr/>
        </p:nvCxnSpPr>
        <p:spPr>
          <a:xfrm>
            <a:off x="1743427" y="1017624"/>
            <a:ext cx="857400" cy="0"/>
          </a:xfrm>
          <a:prstGeom prst="straightConnector1">
            <a:avLst/>
          </a:prstGeom>
          <a:noFill/>
          <a:ln w="38100" cap="flat" cmpd="sng">
            <a:solidFill>
              <a:srgbClr val="4285F4"/>
            </a:solidFill>
            <a:prstDash val="solid"/>
            <a:round/>
            <a:headEnd type="none" w="sm" len="sm"/>
            <a:tailEnd type="none" w="sm" len="sm"/>
          </a:ln>
        </p:spPr>
      </p:cxnSp>
      <p:sp>
        <p:nvSpPr>
          <p:cNvPr id="112" name="Google Shape;112;p22"/>
          <p:cNvSpPr txBox="1">
            <a:spLocks noGrp="1"/>
          </p:cNvSpPr>
          <p:nvPr>
            <p:ph type="title"/>
          </p:nvPr>
        </p:nvSpPr>
        <p:spPr>
          <a:xfrm>
            <a:off x="1672475" y="1154875"/>
            <a:ext cx="14775300" cy="114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9pPr>
          </a:lstStyle>
          <a:p>
            <a:endParaRPr/>
          </a:p>
        </p:txBody>
      </p:sp>
      <p:sp>
        <p:nvSpPr>
          <p:cNvPr id="113" name="Google Shape;113;p22"/>
          <p:cNvSpPr txBox="1">
            <a:spLocks noGrp="1"/>
          </p:cNvSpPr>
          <p:nvPr>
            <p:ph type="body" idx="1"/>
          </p:nvPr>
        </p:nvSpPr>
        <p:spPr>
          <a:xfrm>
            <a:off x="1742475" y="2432125"/>
            <a:ext cx="7251900" cy="6768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1pPr>
            <a:lvl2pPr marL="914400" marR="0" lvl="1"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2pPr>
            <a:lvl3pPr marL="1371600" marR="0" lvl="2"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3pPr>
            <a:lvl4pPr marL="1828800" marR="0" lvl="3"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4pPr>
            <a:lvl5pPr marL="2286000" marR="0" lvl="4"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5pPr>
            <a:lvl6pPr marL="2743200" marR="0" lvl="5"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6pPr>
            <a:lvl7pPr marL="3200400" marR="0" lvl="6"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7pPr>
            <a:lvl8pPr marL="3657600" marR="0" lvl="7"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8pPr>
            <a:lvl9pPr marL="4114800" marR="0" lvl="8"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c - Circle - Title, Subtitle, Body">
  <p:cSld name="CUSTOM_3_1_1_1_1_3_1">
    <p:spTree>
      <p:nvGrpSpPr>
        <p:cNvPr id="1" name="Shape 114"/>
        <p:cNvGrpSpPr/>
        <p:nvPr/>
      </p:nvGrpSpPr>
      <p:grpSpPr>
        <a:xfrm>
          <a:off x="0" y="0"/>
          <a:ext cx="0" cy="0"/>
          <a:chOff x="0" y="0"/>
          <a:chExt cx="0" cy="0"/>
        </a:xfrm>
      </p:grpSpPr>
      <p:pic>
        <p:nvPicPr>
          <p:cNvPr id="115" name="Google Shape;115;p23"/>
          <p:cNvPicPr preferRelativeResize="0"/>
          <p:nvPr/>
        </p:nvPicPr>
        <p:blipFill rotWithShape="1">
          <a:blip r:embed="rId2">
            <a:alphaModFix/>
          </a:blip>
          <a:srcRect/>
          <a:stretch/>
        </p:blipFill>
        <p:spPr>
          <a:xfrm>
            <a:off x="-4" y="-2"/>
            <a:ext cx="18288000" cy="10286978"/>
          </a:xfrm>
          <a:prstGeom prst="rect">
            <a:avLst/>
          </a:prstGeom>
          <a:noFill/>
          <a:ln>
            <a:noFill/>
          </a:ln>
        </p:spPr>
      </p:pic>
      <p:cxnSp>
        <p:nvCxnSpPr>
          <p:cNvPr id="116" name="Google Shape;116;p23"/>
          <p:cNvCxnSpPr/>
          <p:nvPr/>
        </p:nvCxnSpPr>
        <p:spPr>
          <a:xfrm>
            <a:off x="1743427" y="1017624"/>
            <a:ext cx="857400" cy="0"/>
          </a:xfrm>
          <a:prstGeom prst="straightConnector1">
            <a:avLst/>
          </a:prstGeom>
          <a:noFill/>
          <a:ln w="38100" cap="flat" cmpd="sng">
            <a:solidFill>
              <a:srgbClr val="4285F4"/>
            </a:solidFill>
            <a:prstDash val="solid"/>
            <a:round/>
            <a:headEnd type="none" w="sm" len="sm"/>
            <a:tailEnd type="none" w="sm" len="sm"/>
          </a:ln>
        </p:spPr>
      </p:cxnSp>
      <p:sp>
        <p:nvSpPr>
          <p:cNvPr id="117" name="Google Shape;117;p23"/>
          <p:cNvSpPr txBox="1">
            <a:spLocks noGrp="1"/>
          </p:cNvSpPr>
          <p:nvPr>
            <p:ph type="title"/>
          </p:nvPr>
        </p:nvSpPr>
        <p:spPr>
          <a:xfrm>
            <a:off x="1672475" y="1154875"/>
            <a:ext cx="14775300" cy="114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9pPr>
          </a:lstStyle>
          <a:p>
            <a:endParaRPr/>
          </a:p>
        </p:txBody>
      </p:sp>
      <p:sp>
        <p:nvSpPr>
          <p:cNvPr id="118" name="Google Shape;118;p23"/>
          <p:cNvSpPr txBox="1">
            <a:spLocks noGrp="1"/>
          </p:cNvSpPr>
          <p:nvPr>
            <p:ph type="subTitle" idx="1"/>
          </p:nvPr>
        </p:nvSpPr>
        <p:spPr>
          <a:xfrm>
            <a:off x="1730150" y="2027325"/>
            <a:ext cx="14693099" cy="911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9pPr>
          </a:lstStyle>
          <a:p>
            <a:endParaRPr/>
          </a:p>
        </p:txBody>
      </p:sp>
      <p:sp>
        <p:nvSpPr>
          <p:cNvPr id="119" name="Google Shape;119;p23"/>
          <p:cNvSpPr txBox="1">
            <a:spLocks noGrp="1"/>
          </p:cNvSpPr>
          <p:nvPr>
            <p:ph type="body" idx="2"/>
          </p:nvPr>
        </p:nvSpPr>
        <p:spPr>
          <a:xfrm>
            <a:off x="1754525" y="3011100"/>
            <a:ext cx="7217100" cy="6189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1pPr>
            <a:lvl2pPr marL="914400" marR="0" lvl="1"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2pPr>
            <a:lvl3pPr marL="1371600" marR="0" lvl="2"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3pPr>
            <a:lvl4pPr marL="1828800" marR="0" lvl="3"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4pPr>
            <a:lvl5pPr marL="2286000" marR="0" lvl="4"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5pPr>
            <a:lvl6pPr marL="2743200" marR="0" lvl="5"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6pPr>
            <a:lvl7pPr marL="3200400" marR="0" lvl="6"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7pPr>
            <a:lvl8pPr marL="3657600" marR="0" lvl="7"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8pPr>
            <a:lvl9pPr marL="4114800" marR="0" lvl="8"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a - Presenter - Title, Subtitle, Body">
  <p:cSld name="CUSTOM_3_1_1_1_1_2_1">
    <p:spTree>
      <p:nvGrpSpPr>
        <p:cNvPr id="1" name="Shape 120"/>
        <p:cNvGrpSpPr/>
        <p:nvPr/>
      </p:nvGrpSpPr>
      <p:grpSpPr>
        <a:xfrm>
          <a:off x="0" y="0"/>
          <a:ext cx="0" cy="0"/>
          <a:chOff x="0" y="0"/>
          <a:chExt cx="0" cy="0"/>
        </a:xfrm>
      </p:grpSpPr>
      <p:pic>
        <p:nvPicPr>
          <p:cNvPr id="121" name="Google Shape;121;p24"/>
          <p:cNvPicPr preferRelativeResize="0"/>
          <p:nvPr/>
        </p:nvPicPr>
        <p:blipFill rotWithShape="1">
          <a:blip r:embed="rId2">
            <a:alphaModFix/>
          </a:blip>
          <a:srcRect/>
          <a:stretch/>
        </p:blipFill>
        <p:spPr>
          <a:xfrm>
            <a:off x="0" y="0"/>
            <a:ext cx="18288000" cy="10287000"/>
          </a:xfrm>
          <a:prstGeom prst="rect">
            <a:avLst/>
          </a:prstGeom>
          <a:noFill/>
          <a:ln>
            <a:noFill/>
          </a:ln>
        </p:spPr>
      </p:pic>
      <p:cxnSp>
        <p:nvCxnSpPr>
          <p:cNvPr id="122" name="Google Shape;122;p24"/>
          <p:cNvCxnSpPr/>
          <p:nvPr/>
        </p:nvCxnSpPr>
        <p:spPr>
          <a:xfrm>
            <a:off x="1743427" y="1017624"/>
            <a:ext cx="857400" cy="0"/>
          </a:xfrm>
          <a:prstGeom prst="straightConnector1">
            <a:avLst/>
          </a:prstGeom>
          <a:noFill/>
          <a:ln w="38100" cap="flat" cmpd="sng">
            <a:solidFill>
              <a:srgbClr val="4285F4"/>
            </a:solidFill>
            <a:prstDash val="solid"/>
            <a:round/>
            <a:headEnd type="none" w="sm" len="sm"/>
            <a:tailEnd type="none" w="sm" len="sm"/>
          </a:ln>
        </p:spPr>
      </p:cxnSp>
      <p:sp>
        <p:nvSpPr>
          <p:cNvPr id="123" name="Google Shape;123;p24"/>
          <p:cNvSpPr txBox="1">
            <a:spLocks noGrp="1"/>
          </p:cNvSpPr>
          <p:nvPr>
            <p:ph type="title"/>
          </p:nvPr>
        </p:nvSpPr>
        <p:spPr>
          <a:xfrm>
            <a:off x="1672475" y="1154875"/>
            <a:ext cx="7486500" cy="114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9pPr>
          </a:lstStyle>
          <a:p>
            <a:endParaRPr/>
          </a:p>
        </p:txBody>
      </p:sp>
      <p:sp>
        <p:nvSpPr>
          <p:cNvPr id="124" name="Google Shape;124;p24"/>
          <p:cNvSpPr txBox="1">
            <a:spLocks noGrp="1"/>
          </p:cNvSpPr>
          <p:nvPr>
            <p:ph type="subTitle" idx="1"/>
          </p:nvPr>
        </p:nvSpPr>
        <p:spPr>
          <a:xfrm>
            <a:off x="1730150" y="2027325"/>
            <a:ext cx="7428900" cy="911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9pPr>
          </a:lstStyle>
          <a:p>
            <a:endParaRPr/>
          </a:p>
        </p:txBody>
      </p:sp>
      <p:sp>
        <p:nvSpPr>
          <p:cNvPr id="125" name="Google Shape;125;p24"/>
          <p:cNvSpPr txBox="1">
            <a:spLocks noGrp="1"/>
          </p:cNvSpPr>
          <p:nvPr>
            <p:ph type="body" idx="2"/>
          </p:nvPr>
        </p:nvSpPr>
        <p:spPr>
          <a:xfrm>
            <a:off x="1754525" y="3011100"/>
            <a:ext cx="7217100" cy="6189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1pPr>
            <a:lvl2pPr marL="914400" marR="0" lvl="1"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2pPr>
            <a:lvl3pPr marL="1371600" marR="0" lvl="2"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3pPr>
            <a:lvl4pPr marL="1828800" marR="0" lvl="3"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4pPr>
            <a:lvl5pPr marL="2286000" marR="0" lvl="4"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5pPr>
            <a:lvl6pPr marL="2743200" marR="0" lvl="5"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6pPr>
            <a:lvl7pPr marL="3200400" marR="0" lvl="6"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7pPr>
            <a:lvl8pPr marL="3657600" marR="0" lvl="7"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8pPr>
            <a:lvl9pPr marL="4114800" marR="0" lvl="8"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3b - Full - Title, Subtitle, Body">
  <p:cSld name="CUSTOM_3_1_1_1_1_1_2">
    <p:spTree>
      <p:nvGrpSpPr>
        <p:cNvPr id="1" name="Shape 126"/>
        <p:cNvGrpSpPr/>
        <p:nvPr/>
      </p:nvGrpSpPr>
      <p:grpSpPr>
        <a:xfrm>
          <a:off x="0" y="0"/>
          <a:ext cx="0" cy="0"/>
          <a:chOff x="0" y="0"/>
          <a:chExt cx="0" cy="0"/>
        </a:xfrm>
      </p:grpSpPr>
      <p:cxnSp>
        <p:nvCxnSpPr>
          <p:cNvPr id="127" name="Google Shape;127;p25"/>
          <p:cNvCxnSpPr/>
          <p:nvPr/>
        </p:nvCxnSpPr>
        <p:spPr>
          <a:xfrm>
            <a:off x="1743427" y="1017624"/>
            <a:ext cx="857400" cy="0"/>
          </a:xfrm>
          <a:prstGeom prst="straightConnector1">
            <a:avLst/>
          </a:prstGeom>
          <a:noFill/>
          <a:ln w="38100" cap="flat" cmpd="sng">
            <a:solidFill>
              <a:srgbClr val="4285F4"/>
            </a:solidFill>
            <a:prstDash val="solid"/>
            <a:round/>
            <a:headEnd type="none" w="sm" len="sm"/>
            <a:tailEnd type="none" w="sm" len="sm"/>
          </a:ln>
        </p:spPr>
      </p:cxnSp>
      <p:sp>
        <p:nvSpPr>
          <p:cNvPr id="128" name="Google Shape;128;p25"/>
          <p:cNvSpPr txBox="1">
            <a:spLocks noGrp="1"/>
          </p:cNvSpPr>
          <p:nvPr>
            <p:ph type="title"/>
          </p:nvPr>
        </p:nvSpPr>
        <p:spPr>
          <a:xfrm>
            <a:off x="1672475" y="1154875"/>
            <a:ext cx="14775300" cy="114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9pPr>
          </a:lstStyle>
          <a:p>
            <a:endParaRPr/>
          </a:p>
        </p:txBody>
      </p:sp>
      <p:sp>
        <p:nvSpPr>
          <p:cNvPr id="129" name="Google Shape;129;p25"/>
          <p:cNvSpPr txBox="1">
            <a:spLocks noGrp="1"/>
          </p:cNvSpPr>
          <p:nvPr>
            <p:ph type="subTitle" idx="1"/>
          </p:nvPr>
        </p:nvSpPr>
        <p:spPr>
          <a:xfrm>
            <a:off x="1730150" y="2027325"/>
            <a:ext cx="14693099" cy="911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9pPr>
          </a:lstStyle>
          <a:p>
            <a:endParaRPr/>
          </a:p>
        </p:txBody>
      </p:sp>
      <p:sp>
        <p:nvSpPr>
          <p:cNvPr id="130" name="Google Shape;130;p25"/>
          <p:cNvSpPr txBox="1">
            <a:spLocks noGrp="1"/>
          </p:cNvSpPr>
          <p:nvPr>
            <p:ph type="body" idx="2"/>
          </p:nvPr>
        </p:nvSpPr>
        <p:spPr>
          <a:xfrm>
            <a:off x="1754525" y="3011100"/>
            <a:ext cx="7217100" cy="6189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1pPr>
            <a:lvl2pPr marL="914400" marR="0" lvl="1"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2pPr>
            <a:lvl3pPr marL="1371600" marR="0" lvl="2"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3pPr>
            <a:lvl4pPr marL="1828800" marR="0" lvl="3"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4pPr>
            <a:lvl5pPr marL="2286000" marR="0" lvl="4"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5pPr>
            <a:lvl6pPr marL="2743200" marR="0" lvl="5"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6pPr>
            <a:lvl7pPr marL="3200400" marR="0" lvl="6"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7pPr>
            <a:lvl8pPr marL="3657600" marR="0" lvl="7"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8pPr>
            <a:lvl9pPr marL="4114800" marR="0" lvl="8" indent="-406400" algn="l" rtl="0">
              <a:lnSpc>
                <a:spcPct val="100000"/>
              </a:lnSpc>
              <a:spcBef>
                <a:spcPts val="0"/>
              </a:spcBef>
              <a:spcAft>
                <a:spcPts val="0"/>
              </a:spcAft>
              <a:buClr>
                <a:schemeClr val="lt1"/>
              </a:buClr>
              <a:buSzPts val="2800"/>
              <a:buFont typeface="Roboto"/>
              <a:buChar char="■"/>
              <a:defRPr sz="2800" b="0" i="0" u="none" strike="noStrike" cap="none">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5b - Full - Presenter only">
  <p:cSld name="CUSTOM">
    <p:spTree>
      <p:nvGrpSpPr>
        <p:cNvPr id="1" name="Shape 131"/>
        <p:cNvGrpSpPr/>
        <p:nvPr/>
      </p:nvGrpSpPr>
      <p:grpSpPr>
        <a:xfrm>
          <a:off x="0" y="0"/>
          <a:ext cx="0" cy="0"/>
          <a:chOff x="0" y="0"/>
          <a:chExt cx="0" cy="0"/>
        </a:xfrm>
      </p:grpSpPr>
      <p:pic>
        <p:nvPicPr>
          <p:cNvPr id="132" name="Google Shape;132;p26"/>
          <p:cNvPicPr preferRelativeResize="0"/>
          <p:nvPr/>
        </p:nvPicPr>
        <p:blipFill rotWithShape="1">
          <a:blip r:embed="rId2">
            <a:alphaModFix/>
          </a:blip>
          <a:srcRect/>
          <a:stretch/>
        </p:blipFill>
        <p:spPr>
          <a:xfrm>
            <a:off x="0" y="0"/>
            <a:ext cx="18288000" cy="1028699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a - Presenter - No text">
  <p:cSld name="CUSTOM_2">
    <p:spTree>
      <p:nvGrpSpPr>
        <p:cNvPr id="1" name="Shape 133"/>
        <p:cNvGrpSpPr/>
        <p:nvPr/>
      </p:nvGrpSpPr>
      <p:grpSpPr>
        <a:xfrm>
          <a:off x="0" y="0"/>
          <a:ext cx="0" cy="0"/>
          <a:chOff x="0" y="0"/>
          <a:chExt cx="0" cy="0"/>
        </a:xfrm>
      </p:grpSpPr>
      <p:pic>
        <p:nvPicPr>
          <p:cNvPr id="134" name="Google Shape;134;p27"/>
          <p:cNvPicPr preferRelativeResize="0"/>
          <p:nvPr/>
        </p:nvPicPr>
        <p:blipFill rotWithShape="1">
          <a:blip r:embed="rId2">
            <a:alphaModFix/>
          </a:blip>
          <a:srcRect/>
          <a:stretch/>
        </p:blipFill>
        <p:spPr>
          <a:xfrm>
            <a:off x="0" y="0"/>
            <a:ext cx="18288000" cy="102870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4c - Circle - No text">
  <p:cSld name="CUSTOM_2_5">
    <p:spTree>
      <p:nvGrpSpPr>
        <p:cNvPr id="1" name="Shape 135"/>
        <p:cNvGrpSpPr/>
        <p:nvPr/>
      </p:nvGrpSpPr>
      <p:grpSpPr>
        <a:xfrm>
          <a:off x="0" y="0"/>
          <a:ext cx="0" cy="0"/>
          <a:chOff x="0" y="0"/>
          <a:chExt cx="0" cy="0"/>
        </a:xfrm>
      </p:grpSpPr>
      <p:pic>
        <p:nvPicPr>
          <p:cNvPr id="136" name="Google Shape;136;p28"/>
          <p:cNvPicPr preferRelativeResize="0"/>
          <p:nvPr/>
        </p:nvPicPr>
        <p:blipFill rotWithShape="1">
          <a:blip r:embed="rId2">
            <a:alphaModFix/>
          </a:blip>
          <a:srcRect/>
          <a:stretch/>
        </p:blipFill>
        <p:spPr>
          <a:xfrm>
            <a:off x="-4" y="-2"/>
            <a:ext cx="18288000" cy="10286978"/>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5a - Screencast Placeholder">
  <p:cSld name="CUSTOM_1">
    <p:spTree>
      <p:nvGrpSpPr>
        <p:cNvPr id="1" name="Shape 137"/>
        <p:cNvGrpSpPr/>
        <p:nvPr/>
      </p:nvGrpSpPr>
      <p:grpSpPr>
        <a:xfrm>
          <a:off x="0" y="0"/>
          <a:ext cx="0" cy="0"/>
          <a:chOff x="0" y="0"/>
          <a:chExt cx="0" cy="0"/>
        </a:xfrm>
      </p:grpSpPr>
      <p:sp>
        <p:nvSpPr>
          <p:cNvPr id="138" name="Google Shape;138;p29"/>
          <p:cNvSpPr/>
          <p:nvPr/>
        </p:nvSpPr>
        <p:spPr>
          <a:xfrm>
            <a:off x="910625" y="529125"/>
            <a:ext cx="16451099" cy="8700600"/>
          </a:xfrm>
          <a:prstGeom prst="rect">
            <a:avLst/>
          </a:prstGeom>
          <a:solidFill>
            <a:srgbClr val="FBBC05"/>
          </a:solidFill>
          <a:ln>
            <a:noFill/>
          </a:ln>
        </p:spPr>
        <p:txBody>
          <a:bodyPr spcFirstLastPara="1" wrap="square" lIns="91450" tIns="91450" rIns="91450" bIns="914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9"/>
          <p:cNvSpPr txBox="1"/>
          <p:nvPr/>
        </p:nvSpPr>
        <p:spPr>
          <a:xfrm>
            <a:off x="2350950" y="4552950"/>
            <a:ext cx="13662601" cy="1593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pt-BR" sz="7200" i="0" u="none" strike="noStrike" cap="none">
                <a:solidFill>
                  <a:schemeClr val="lt1"/>
                </a:solidFill>
                <a:latin typeface="Google Sans"/>
                <a:ea typeface="Google Sans"/>
                <a:cs typeface="Google Sans"/>
                <a:sym typeface="Google Sans"/>
              </a:rPr>
              <a:t>Screencast</a:t>
            </a:r>
            <a:endParaRPr sz="7200" i="0" u="none" strike="noStrike" cap="none">
              <a:solidFill>
                <a:schemeClr val="lt1"/>
              </a:solidFill>
              <a:latin typeface="Google Sans"/>
              <a:ea typeface="Google Sans"/>
              <a:cs typeface="Google Sans"/>
              <a:sym typeface="Google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9a - Template - Video Info">
  <p:cSld name="Blank_1_1">
    <p:bg>
      <p:bgPr>
        <a:noFill/>
        <a:effectLst/>
      </p:bgPr>
    </p:bg>
    <p:spTree>
      <p:nvGrpSpPr>
        <p:cNvPr id="1" name="Shape 140"/>
        <p:cNvGrpSpPr/>
        <p:nvPr/>
      </p:nvGrpSpPr>
      <p:grpSpPr>
        <a:xfrm>
          <a:off x="0" y="0"/>
          <a:ext cx="0" cy="0"/>
          <a:chOff x="0" y="0"/>
          <a:chExt cx="0" cy="0"/>
        </a:xfrm>
      </p:grpSpPr>
      <p:sp>
        <p:nvSpPr>
          <p:cNvPr id="141" name="Google Shape;141;p30"/>
          <p:cNvSpPr/>
          <p:nvPr/>
        </p:nvSpPr>
        <p:spPr>
          <a:xfrm>
            <a:off x="-18300" y="-95250"/>
            <a:ext cx="18400801" cy="10496400"/>
          </a:xfrm>
          <a:prstGeom prst="rect">
            <a:avLst/>
          </a:prstGeom>
          <a:solidFill>
            <a:srgbClr val="4285F4"/>
          </a:solidFill>
          <a:ln>
            <a:noFill/>
          </a:ln>
        </p:spPr>
        <p:txBody>
          <a:bodyPr spcFirstLastPara="1" wrap="square" lIns="91450" tIns="91450" rIns="91450" bIns="914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30"/>
          <p:cNvSpPr txBox="1">
            <a:spLocks noGrp="1"/>
          </p:cNvSpPr>
          <p:nvPr>
            <p:ph type="title"/>
          </p:nvPr>
        </p:nvSpPr>
        <p:spPr>
          <a:xfrm>
            <a:off x="1503300" y="2771400"/>
            <a:ext cx="15357601" cy="4744200"/>
          </a:xfrm>
          <a:prstGeom prst="rect">
            <a:avLst/>
          </a:prstGeom>
          <a:noFill/>
          <a:ln>
            <a:noFill/>
          </a:ln>
        </p:spPr>
        <p:txBody>
          <a:bodyPr spcFirstLastPara="1" wrap="square" lIns="91450" tIns="91450" rIns="91450" bIns="91450" anchor="t" anchorCtr="0">
            <a:noAutofit/>
          </a:bodyPr>
          <a:lstStyle>
            <a:lvl1pPr marR="0" lvl="0" algn="l" rtl="0">
              <a:lnSpc>
                <a:spcPct val="100000"/>
              </a:lnSpc>
              <a:spcBef>
                <a:spcPts val="0"/>
              </a:spcBef>
              <a:spcAft>
                <a:spcPts val="0"/>
              </a:spcAft>
              <a:buClr>
                <a:srgbClr val="000000"/>
              </a:buClr>
              <a:buSzPts val="4800"/>
              <a:buFont typeface="Google Sans"/>
              <a:buNone/>
              <a:defRPr sz="4800" i="0" u="none" strike="noStrike" cap="none">
                <a:solidFill>
                  <a:srgbClr val="FAFAFA"/>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4800"/>
              <a:buFont typeface="Google Sans"/>
              <a:buNone/>
              <a:defRPr sz="4800" i="0" u="none" strike="noStrike" cap="none">
                <a:solidFill>
                  <a:srgbClr val="000000"/>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4800"/>
              <a:buFont typeface="Google Sans"/>
              <a:buNone/>
              <a:defRPr sz="4800" i="0" u="none" strike="noStrike" cap="none">
                <a:solidFill>
                  <a:srgbClr val="000000"/>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4800"/>
              <a:buFont typeface="Google Sans"/>
              <a:buNone/>
              <a:defRPr sz="4800" i="0" u="none" strike="noStrike" cap="none">
                <a:solidFill>
                  <a:srgbClr val="000000"/>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4800"/>
              <a:buFont typeface="Google Sans"/>
              <a:buNone/>
              <a:defRPr sz="4800" i="0" u="none" strike="noStrike" cap="none">
                <a:solidFill>
                  <a:srgbClr val="000000"/>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4800"/>
              <a:buFont typeface="Google Sans"/>
              <a:buNone/>
              <a:defRPr sz="4800" i="0" u="none" strike="noStrike" cap="none">
                <a:solidFill>
                  <a:srgbClr val="000000"/>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4800"/>
              <a:buFont typeface="Google Sans"/>
              <a:buNone/>
              <a:defRPr sz="4800" i="0" u="none" strike="noStrike" cap="none">
                <a:solidFill>
                  <a:srgbClr val="000000"/>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4800"/>
              <a:buFont typeface="Google Sans"/>
              <a:buNone/>
              <a:defRPr sz="4800" i="0" u="none" strike="noStrike" cap="none">
                <a:solidFill>
                  <a:srgbClr val="000000"/>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4800"/>
              <a:buFont typeface="Google Sans"/>
              <a:buNone/>
              <a:defRPr sz="4800" i="0" u="none" strike="noStrike" cap="none">
                <a:solidFill>
                  <a:srgbClr val="000000"/>
                </a:solidFill>
                <a:latin typeface="Google Sans"/>
                <a:ea typeface="Google Sans"/>
                <a:cs typeface="Google Sans"/>
                <a:sym typeface="Google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8c - Agenda/Learn how to... - Journal ">
  <p:cSld name="CUSTOM_2_4_1_1_1_1_1">
    <p:spTree>
      <p:nvGrpSpPr>
        <p:cNvPr id="1" name="Shape 17"/>
        <p:cNvGrpSpPr/>
        <p:nvPr/>
      </p:nvGrpSpPr>
      <p:grpSpPr>
        <a:xfrm>
          <a:off x="0" y="0"/>
          <a:ext cx="0" cy="0"/>
          <a:chOff x="0" y="0"/>
          <a:chExt cx="0" cy="0"/>
        </a:xfrm>
      </p:grpSpPr>
      <p:sp>
        <p:nvSpPr>
          <p:cNvPr id="18" name="Google Shape;18;p4"/>
          <p:cNvSpPr txBox="1">
            <a:spLocks noGrp="1"/>
          </p:cNvSpPr>
          <p:nvPr>
            <p:ph type="body" idx="1"/>
          </p:nvPr>
        </p:nvSpPr>
        <p:spPr>
          <a:xfrm>
            <a:off x="1701275" y="2432125"/>
            <a:ext cx="7319700" cy="6775200"/>
          </a:xfrm>
          <a:prstGeom prst="rect">
            <a:avLst/>
          </a:prstGeom>
          <a:noFill/>
          <a:ln>
            <a:noFill/>
          </a:ln>
        </p:spPr>
        <p:txBody>
          <a:bodyPr spcFirstLastPara="1" wrap="square" lIns="91425" tIns="91425" rIns="91425" bIns="91425" anchor="t" anchorCtr="0">
            <a:noAutofit/>
          </a:bodyPr>
          <a:lstStyle>
            <a:lvl1pPr marL="457200" marR="0" lvl="0" indent="-457200" algn="l" rtl="0">
              <a:lnSpc>
                <a:spcPct val="100000"/>
              </a:lnSpc>
              <a:spcBef>
                <a:spcPts val="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1pPr>
            <a:lvl2pPr marL="914400" marR="0" lvl="1"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2pPr>
            <a:lvl3pPr marL="1371600" marR="0" lvl="2"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3pPr>
            <a:lvl4pPr marL="1828800" marR="0" lvl="3"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4pPr>
            <a:lvl5pPr marL="2286000" marR="0" lvl="4"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5pPr>
            <a:lvl6pPr marL="2743200" marR="0" lvl="5"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6pPr>
            <a:lvl7pPr marL="3200400" marR="0" lvl="6"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7pPr>
            <a:lvl8pPr marL="3657600" marR="0" lvl="7" indent="-457200" algn="l" rtl="0">
              <a:lnSpc>
                <a:spcPct val="100000"/>
              </a:lnSpc>
              <a:spcBef>
                <a:spcPts val="2900"/>
              </a:spcBef>
              <a:spcAft>
                <a:spcPts val="0"/>
              </a:spcAft>
              <a:buClr>
                <a:schemeClr val="lt1"/>
              </a:buClr>
              <a:buSzPts val="3600"/>
              <a:buFont typeface="Roboto"/>
              <a:buChar char="○"/>
              <a:defRPr sz="3600" b="0" i="0" u="none" strike="noStrike" cap="none">
                <a:solidFill>
                  <a:schemeClr val="lt1"/>
                </a:solidFill>
                <a:latin typeface="Roboto"/>
                <a:ea typeface="Roboto"/>
                <a:cs typeface="Roboto"/>
                <a:sym typeface="Roboto"/>
              </a:defRPr>
            </a:lvl8pPr>
            <a:lvl9pPr marL="4114800" marR="0" lvl="8" indent="-457200" algn="l" rtl="0">
              <a:lnSpc>
                <a:spcPct val="100000"/>
              </a:lnSpc>
              <a:spcBef>
                <a:spcPts val="2900"/>
              </a:spcBef>
              <a:spcAft>
                <a:spcPts val="2900"/>
              </a:spcAft>
              <a:buClr>
                <a:schemeClr val="lt1"/>
              </a:buClr>
              <a:buSzPts val="3600"/>
              <a:buFont typeface="Roboto"/>
              <a:buChar char="■"/>
              <a:defRPr sz="3600" b="0" i="0" u="none" strike="noStrike" cap="none">
                <a:solidFill>
                  <a:schemeClr val="lt1"/>
                </a:solidFill>
                <a:latin typeface="Roboto"/>
                <a:ea typeface="Roboto"/>
                <a:cs typeface="Roboto"/>
                <a:sym typeface="Roboto"/>
              </a:defRPr>
            </a:lvl9pPr>
          </a:lstStyle>
          <a:p>
            <a:endParaRPr/>
          </a:p>
        </p:txBody>
      </p:sp>
      <p:cxnSp>
        <p:nvCxnSpPr>
          <p:cNvPr id="19" name="Google Shape;19;p4"/>
          <p:cNvCxnSpPr/>
          <p:nvPr/>
        </p:nvCxnSpPr>
        <p:spPr>
          <a:xfrm>
            <a:off x="1743427" y="1017624"/>
            <a:ext cx="857400" cy="0"/>
          </a:xfrm>
          <a:prstGeom prst="straightConnector1">
            <a:avLst/>
          </a:prstGeom>
          <a:noFill/>
          <a:ln w="38100" cap="flat" cmpd="sng">
            <a:solidFill>
              <a:srgbClr val="4285F4"/>
            </a:solidFill>
            <a:prstDash val="solid"/>
            <a:round/>
            <a:headEnd type="none" w="sm" len="sm"/>
            <a:tailEnd type="none" w="sm" len="sm"/>
          </a:ln>
        </p:spPr>
      </p:cxnSp>
      <p:sp>
        <p:nvSpPr>
          <p:cNvPr id="20" name="Google Shape;20;p4"/>
          <p:cNvSpPr txBox="1">
            <a:spLocks noGrp="1"/>
          </p:cNvSpPr>
          <p:nvPr>
            <p:ph type="title"/>
          </p:nvPr>
        </p:nvSpPr>
        <p:spPr>
          <a:xfrm>
            <a:off x="1672475" y="1154875"/>
            <a:ext cx="7486500" cy="114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4800"/>
              <a:buFont typeface="Google Sans"/>
              <a:buNone/>
              <a:defRPr sz="4800" i="0" u="none" strike="noStrike" cap="none">
                <a:solidFill>
                  <a:schemeClr val="dk1"/>
                </a:solidFill>
                <a:latin typeface="Google Sans"/>
                <a:ea typeface="Google Sans"/>
                <a:cs typeface="Google Sans"/>
                <a:sym typeface="Google Sans"/>
              </a:defRPr>
            </a:lvl9pPr>
          </a:lstStyle>
          <a:p>
            <a:endParaRPr/>
          </a:p>
        </p:txBody>
      </p:sp>
      <p:pic>
        <p:nvPicPr>
          <p:cNvPr id="21" name="Google Shape;21;p4"/>
          <p:cNvPicPr preferRelativeResize="0"/>
          <p:nvPr/>
        </p:nvPicPr>
        <p:blipFill rotWithShape="1">
          <a:blip r:embed="rId2">
            <a:alphaModFix/>
          </a:blip>
          <a:srcRect/>
          <a:stretch/>
        </p:blipFill>
        <p:spPr>
          <a:xfrm>
            <a:off x="10118401" y="2312725"/>
            <a:ext cx="5661547" cy="5661547"/>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9c - Template - Instructions Slide">
  <p:cSld name="Blank_1_1_1">
    <p:bg>
      <p:bgPr>
        <a:noFill/>
        <a:effectLst/>
      </p:bgPr>
    </p:bg>
    <p:spTree>
      <p:nvGrpSpPr>
        <p:cNvPr id="1" name="Shape 143"/>
        <p:cNvGrpSpPr/>
        <p:nvPr/>
      </p:nvGrpSpPr>
      <p:grpSpPr>
        <a:xfrm>
          <a:off x="0" y="0"/>
          <a:ext cx="0" cy="0"/>
          <a:chOff x="0" y="0"/>
          <a:chExt cx="0" cy="0"/>
        </a:xfrm>
      </p:grpSpPr>
      <p:sp>
        <p:nvSpPr>
          <p:cNvPr id="144" name="Google Shape;144;p31"/>
          <p:cNvSpPr/>
          <p:nvPr/>
        </p:nvSpPr>
        <p:spPr>
          <a:xfrm>
            <a:off x="-18300" y="-95250"/>
            <a:ext cx="18400801" cy="10496400"/>
          </a:xfrm>
          <a:prstGeom prst="rect">
            <a:avLst/>
          </a:prstGeom>
          <a:solidFill>
            <a:schemeClr val="accent1"/>
          </a:solidFill>
          <a:ln>
            <a:noFill/>
          </a:ln>
        </p:spPr>
        <p:txBody>
          <a:bodyPr spcFirstLastPara="1" wrap="square" lIns="91450" tIns="91450" rIns="91450" bIns="914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31"/>
          <p:cNvSpPr txBox="1">
            <a:spLocks noGrp="1"/>
          </p:cNvSpPr>
          <p:nvPr>
            <p:ph type="title"/>
          </p:nvPr>
        </p:nvSpPr>
        <p:spPr>
          <a:xfrm>
            <a:off x="1733550" y="4552950"/>
            <a:ext cx="14897399" cy="2362200"/>
          </a:xfrm>
          <a:prstGeom prst="rect">
            <a:avLst/>
          </a:prstGeom>
          <a:noFill/>
          <a:ln>
            <a:noFill/>
          </a:ln>
        </p:spPr>
        <p:txBody>
          <a:bodyPr spcFirstLastPara="1" wrap="square" lIns="91450" tIns="91450" rIns="91450" bIns="91450" anchor="t" anchorCtr="0">
            <a:noAutofit/>
          </a:bodyPr>
          <a:lstStyle>
            <a:lvl1pPr marR="0" lvl="0" algn="ctr" rtl="0">
              <a:lnSpc>
                <a:spcPct val="100000"/>
              </a:lnSpc>
              <a:spcBef>
                <a:spcPts val="0"/>
              </a:spcBef>
              <a:spcAft>
                <a:spcPts val="0"/>
              </a:spcAft>
              <a:buClr>
                <a:srgbClr val="000000"/>
              </a:buClr>
              <a:buSzPts val="7200"/>
              <a:buFont typeface="Google Sans"/>
              <a:buNone/>
              <a:defRPr sz="7200" i="0" u="none" strike="noStrike" cap="none">
                <a:solidFill>
                  <a:srgbClr val="FAFAFA"/>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7200"/>
              <a:buFont typeface="Google Sans"/>
              <a:buNone/>
              <a:defRPr sz="7200" i="0" u="none" strike="noStrike" cap="none">
                <a:solidFill>
                  <a:srgbClr val="000000"/>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7200"/>
              <a:buFont typeface="Google Sans"/>
              <a:buNone/>
              <a:defRPr sz="7200" i="0" u="none" strike="noStrike" cap="none">
                <a:solidFill>
                  <a:srgbClr val="000000"/>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7200"/>
              <a:buFont typeface="Google Sans"/>
              <a:buNone/>
              <a:defRPr sz="7200" i="0" u="none" strike="noStrike" cap="none">
                <a:solidFill>
                  <a:srgbClr val="000000"/>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7200"/>
              <a:buFont typeface="Google Sans"/>
              <a:buNone/>
              <a:defRPr sz="7200" i="0" u="none" strike="noStrike" cap="none">
                <a:solidFill>
                  <a:srgbClr val="000000"/>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7200"/>
              <a:buFont typeface="Google Sans"/>
              <a:buNone/>
              <a:defRPr sz="7200" i="0" u="none" strike="noStrike" cap="none">
                <a:solidFill>
                  <a:srgbClr val="000000"/>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7200"/>
              <a:buFont typeface="Google Sans"/>
              <a:buNone/>
              <a:defRPr sz="7200" i="0" u="none" strike="noStrike" cap="none">
                <a:solidFill>
                  <a:srgbClr val="000000"/>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7200"/>
              <a:buFont typeface="Google Sans"/>
              <a:buNone/>
              <a:defRPr sz="7200" i="0" u="none" strike="noStrike" cap="none">
                <a:solidFill>
                  <a:srgbClr val="000000"/>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7200"/>
              <a:buFont typeface="Google Sans"/>
              <a:buNone/>
              <a:defRPr sz="7200" i="0" u="none" strike="noStrike" cap="none">
                <a:solidFill>
                  <a:srgbClr val="000000"/>
                </a:solidFill>
                <a:latin typeface="Google Sans"/>
                <a:ea typeface="Google Sans"/>
                <a:cs typeface="Google Sans"/>
                <a:sym typeface="Google Sans"/>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9b - Template - ILT Start/End">
  <p:cSld name="Blank_1_1_1_1">
    <p:bg>
      <p:bgPr>
        <a:noFill/>
        <a:effectLst/>
      </p:bgPr>
    </p:bg>
    <p:spTree>
      <p:nvGrpSpPr>
        <p:cNvPr id="1" name="Shape 146"/>
        <p:cNvGrpSpPr/>
        <p:nvPr/>
      </p:nvGrpSpPr>
      <p:grpSpPr>
        <a:xfrm>
          <a:off x="0" y="0"/>
          <a:ext cx="0" cy="0"/>
          <a:chOff x="0" y="0"/>
          <a:chExt cx="0" cy="0"/>
        </a:xfrm>
      </p:grpSpPr>
      <p:sp>
        <p:nvSpPr>
          <p:cNvPr id="147" name="Google Shape;147;p32"/>
          <p:cNvSpPr/>
          <p:nvPr/>
        </p:nvSpPr>
        <p:spPr>
          <a:xfrm>
            <a:off x="-18300" y="-95250"/>
            <a:ext cx="18400801" cy="10496400"/>
          </a:xfrm>
          <a:prstGeom prst="rect">
            <a:avLst/>
          </a:prstGeom>
          <a:solidFill>
            <a:schemeClr val="accent6"/>
          </a:solidFill>
          <a:ln>
            <a:noFill/>
          </a:ln>
        </p:spPr>
        <p:txBody>
          <a:bodyPr spcFirstLastPara="1" wrap="square" lIns="91450" tIns="91450" rIns="91450" bIns="914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2"/>
          <p:cNvSpPr txBox="1">
            <a:spLocks noGrp="1"/>
          </p:cNvSpPr>
          <p:nvPr>
            <p:ph type="title"/>
          </p:nvPr>
        </p:nvSpPr>
        <p:spPr>
          <a:xfrm>
            <a:off x="1733550" y="4552950"/>
            <a:ext cx="14897399" cy="2362200"/>
          </a:xfrm>
          <a:prstGeom prst="rect">
            <a:avLst/>
          </a:prstGeom>
          <a:noFill/>
          <a:ln>
            <a:noFill/>
          </a:ln>
        </p:spPr>
        <p:txBody>
          <a:bodyPr spcFirstLastPara="1" wrap="square" lIns="91450" tIns="91450" rIns="91450" bIns="91450" anchor="t" anchorCtr="0">
            <a:noAutofit/>
          </a:bodyPr>
          <a:lstStyle>
            <a:lvl1pPr marR="0" lvl="0" algn="ctr" rtl="0">
              <a:lnSpc>
                <a:spcPct val="100000"/>
              </a:lnSpc>
              <a:spcBef>
                <a:spcPts val="0"/>
              </a:spcBef>
              <a:spcAft>
                <a:spcPts val="0"/>
              </a:spcAft>
              <a:buClr>
                <a:srgbClr val="000000"/>
              </a:buClr>
              <a:buSzPts val="7200"/>
              <a:buFont typeface="Google Sans"/>
              <a:buNone/>
              <a:defRPr sz="7200" i="0" u="none" strike="noStrike" cap="none">
                <a:solidFill>
                  <a:srgbClr val="FAFAFA"/>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7200"/>
              <a:buFont typeface="Google Sans"/>
              <a:buNone/>
              <a:defRPr sz="7200" i="0" u="none" strike="noStrike" cap="none">
                <a:solidFill>
                  <a:srgbClr val="000000"/>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7200"/>
              <a:buFont typeface="Google Sans"/>
              <a:buNone/>
              <a:defRPr sz="7200" i="0" u="none" strike="noStrike" cap="none">
                <a:solidFill>
                  <a:srgbClr val="000000"/>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7200"/>
              <a:buFont typeface="Google Sans"/>
              <a:buNone/>
              <a:defRPr sz="7200" i="0" u="none" strike="noStrike" cap="none">
                <a:solidFill>
                  <a:srgbClr val="000000"/>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7200"/>
              <a:buFont typeface="Google Sans"/>
              <a:buNone/>
              <a:defRPr sz="7200" i="0" u="none" strike="noStrike" cap="none">
                <a:solidFill>
                  <a:srgbClr val="000000"/>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7200"/>
              <a:buFont typeface="Google Sans"/>
              <a:buNone/>
              <a:defRPr sz="7200" i="0" u="none" strike="noStrike" cap="none">
                <a:solidFill>
                  <a:srgbClr val="000000"/>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7200"/>
              <a:buFont typeface="Google Sans"/>
              <a:buNone/>
              <a:defRPr sz="7200" i="0" u="none" strike="noStrike" cap="none">
                <a:solidFill>
                  <a:srgbClr val="000000"/>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7200"/>
              <a:buFont typeface="Google Sans"/>
              <a:buNone/>
              <a:defRPr sz="7200" i="0" u="none" strike="noStrike" cap="none">
                <a:solidFill>
                  <a:srgbClr val="000000"/>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7200"/>
              <a:buFont typeface="Google Sans"/>
              <a:buNone/>
              <a:defRPr sz="7200" i="0" u="none" strike="noStrike" cap="none">
                <a:solidFill>
                  <a:srgbClr val="000000"/>
                </a:solidFill>
                <a:latin typeface="Google Sans"/>
                <a:ea typeface="Google Sans"/>
                <a:cs typeface="Google Sans"/>
                <a:sym typeface="Google Sans"/>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Safe and Google Cloud logo Saved Here - Copy to Master Slide when needed">
  <p:cSld name="CUSTOM_3">
    <p:spTree>
      <p:nvGrpSpPr>
        <p:cNvPr id="1" name="Shape 149"/>
        <p:cNvGrpSpPr/>
        <p:nvPr/>
      </p:nvGrpSpPr>
      <p:grpSpPr>
        <a:xfrm>
          <a:off x="0" y="0"/>
          <a:ext cx="0" cy="0"/>
          <a:chOff x="0" y="0"/>
          <a:chExt cx="0" cy="0"/>
        </a:xfrm>
      </p:grpSpPr>
      <p:pic>
        <p:nvPicPr>
          <p:cNvPr id="150" name="Google Shape;150;p33"/>
          <p:cNvPicPr preferRelativeResize="0"/>
          <p:nvPr/>
        </p:nvPicPr>
        <p:blipFill rotWithShape="1">
          <a:blip r:embed="rId2">
            <a:alphaModFix/>
          </a:blip>
          <a:srcRect/>
          <a:stretch/>
        </p:blipFill>
        <p:spPr>
          <a:xfrm>
            <a:off x="0" y="26"/>
            <a:ext cx="18288000" cy="10286960"/>
          </a:xfrm>
          <a:prstGeom prst="rect">
            <a:avLst/>
          </a:prstGeom>
          <a:noFill/>
          <a:ln>
            <a:noFill/>
          </a:ln>
        </p:spPr>
      </p:pic>
      <p:pic>
        <p:nvPicPr>
          <p:cNvPr id="151" name="Google Shape;151;p33"/>
          <p:cNvPicPr preferRelativeResize="0"/>
          <p:nvPr/>
        </p:nvPicPr>
        <p:blipFill rotWithShape="1">
          <a:blip r:embed="rId3">
            <a:alphaModFix/>
          </a:blip>
          <a:srcRect r="-21669"/>
          <a:stretch/>
        </p:blipFill>
        <p:spPr>
          <a:xfrm>
            <a:off x="1010600" y="9256050"/>
            <a:ext cx="3223152" cy="507026"/>
          </a:xfrm>
          <a:prstGeom prst="rect">
            <a:avLst/>
          </a:prstGeom>
          <a:noFill/>
          <a:ln>
            <a:noFill/>
          </a:ln>
        </p:spPr>
      </p:pic>
      <p:sp>
        <p:nvSpPr>
          <p:cNvPr id="152" name="Google Shape;152;p33"/>
          <p:cNvSpPr txBox="1"/>
          <p:nvPr/>
        </p:nvSpPr>
        <p:spPr>
          <a:xfrm>
            <a:off x="594300" y="8552850"/>
            <a:ext cx="1225800" cy="450000"/>
          </a:xfrm>
          <a:prstGeom prst="rect">
            <a:avLst/>
          </a:prstGeom>
          <a:noFill/>
          <a:ln>
            <a:noFill/>
          </a:ln>
        </p:spPr>
        <p:txBody>
          <a:bodyPr spcFirstLastPara="1" wrap="square" lIns="91450" tIns="91450" rIns="91450" bIns="91450"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pt-BR" sz="1400" i="0" u="none" strike="noStrike" cap="none">
                <a:solidFill>
                  <a:srgbClr val="EA4335"/>
                </a:solidFill>
                <a:latin typeface="Google Sans"/>
                <a:ea typeface="Google Sans"/>
                <a:cs typeface="Google Sans"/>
                <a:sym typeface="Google Sans"/>
              </a:rPr>
              <a:t>  Title Safe &gt;  </a:t>
            </a:r>
            <a:endParaRPr sz="1400" i="0" u="none" strike="noStrike" cap="none">
              <a:solidFill>
                <a:srgbClr val="000000"/>
              </a:solidFill>
              <a:latin typeface="Google Sans"/>
              <a:ea typeface="Google Sans"/>
              <a:cs typeface="Google Sans"/>
              <a:sym typeface="Google Sans"/>
            </a:endParaRPr>
          </a:p>
        </p:txBody>
      </p:sp>
      <p:sp>
        <p:nvSpPr>
          <p:cNvPr id="153" name="Google Shape;153;p33"/>
          <p:cNvSpPr txBox="1"/>
          <p:nvPr/>
        </p:nvSpPr>
        <p:spPr>
          <a:xfrm>
            <a:off x="858200" y="7957950"/>
            <a:ext cx="1368600" cy="450000"/>
          </a:xfrm>
          <a:prstGeom prst="rect">
            <a:avLst/>
          </a:prstGeom>
          <a:noFill/>
          <a:ln>
            <a:noFill/>
          </a:ln>
        </p:spPr>
        <p:txBody>
          <a:bodyPr spcFirstLastPara="1" wrap="square" lIns="91450" tIns="91450" rIns="91450" bIns="9145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pt-BR" sz="1400" i="0" u="none" strike="noStrike" cap="none">
                <a:solidFill>
                  <a:srgbClr val="EA4335"/>
                </a:solidFill>
                <a:latin typeface="Google Sans"/>
                <a:ea typeface="Google Sans"/>
                <a:cs typeface="Google Sans"/>
                <a:sym typeface="Google Sans"/>
              </a:rPr>
              <a:t> &lt; Action Safe </a:t>
            </a:r>
            <a:endParaRPr sz="1400" i="0" u="none" strike="noStrike" cap="none">
              <a:solidFill>
                <a:srgbClr val="000000"/>
              </a:solidFill>
              <a:latin typeface="Google Sans"/>
              <a:ea typeface="Google Sans"/>
              <a:cs typeface="Google Sans"/>
              <a:sym typeface="Google San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05_Content">
  <p:cSld name="CUSTOM_2_3">
    <p:spTree>
      <p:nvGrpSpPr>
        <p:cNvPr id="1" name="Shape 154"/>
        <p:cNvGrpSpPr/>
        <p:nvPr/>
      </p:nvGrpSpPr>
      <p:grpSpPr>
        <a:xfrm>
          <a:off x="0" y="0"/>
          <a:ext cx="0" cy="0"/>
          <a:chOff x="0" y="0"/>
          <a:chExt cx="0" cy="0"/>
        </a:xfrm>
      </p:grpSpPr>
      <p:sp>
        <p:nvSpPr>
          <p:cNvPr id="155" name="Google Shape;155;p34"/>
          <p:cNvSpPr txBox="1">
            <a:spLocks noGrp="1"/>
          </p:cNvSpPr>
          <p:nvPr>
            <p:ph type="title"/>
          </p:nvPr>
        </p:nvSpPr>
        <p:spPr>
          <a:xfrm>
            <a:off x="1523900" y="1619150"/>
            <a:ext cx="10160400" cy="704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Google Sans"/>
              <a:buNone/>
              <a:defRPr sz="1400" i="0" u="none" strike="noStrike" cap="none">
                <a:solidFill>
                  <a:srgbClr val="000000"/>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1400"/>
              <a:buFont typeface="Google Sans"/>
              <a:buNone/>
              <a:defRPr sz="1400" i="0" u="none" strike="noStrike" cap="none">
                <a:solidFill>
                  <a:srgbClr val="000000"/>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1400"/>
              <a:buFont typeface="Google Sans"/>
              <a:buNone/>
              <a:defRPr sz="1400" i="0" u="none" strike="noStrike" cap="none">
                <a:solidFill>
                  <a:srgbClr val="000000"/>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1400"/>
              <a:buFont typeface="Google Sans"/>
              <a:buNone/>
              <a:defRPr sz="1400" i="0" u="none" strike="noStrike" cap="none">
                <a:solidFill>
                  <a:srgbClr val="000000"/>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1400"/>
              <a:buFont typeface="Google Sans"/>
              <a:buNone/>
              <a:defRPr sz="1400" i="0" u="none" strike="noStrike" cap="none">
                <a:solidFill>
                  <a:srgbClr val="000000"/>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1400"/>
              <a:buFont typeface="Google Sans"/>
              <a:buNone/>
              <a:defRPr sz="1400" i="0" u="none" strike="noStrike" cap="none">
                <a:solidFill>
                  <a:srgbClr val="000000"/>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1400"/>
              <a:buFont typeface="Google Sans"/>
              <a:buNone/>
              <a:defRPr sz="1400" i="0" u="none" strike="noStrike" cap="none">
                <a:solidFill>
                  <a:srgbClr val="000000"/>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1400"/>
              <a:buFont typeface="Google Sans"/>
              <a:buNone/>
              <a:defRPr sz="1400" i="0" u="none" strike="noStrike" cap="none">
                <a:solidFill>
                  <a:srgbClr val="000000"/>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1400"/>
              <a:buFont typeface="Google Sans"/>
              <a:buNone/>
              <a:defRPr sz="1400" i="0" u="none" strike="noStrike" cap="none">
                <a:solidFill>
                  <a:srgbClr val="000000"/>
                </a:solidFill>
                <a:latin typeface="Google Sans"/>
                <a:ea typeface="Google Sans"/>
                <a:cs typeface="Google Sans"/>
                <a:sym typeface="Google Sans"/>
              </a:defRPr>
            </a:lvl9pPr>
          </a:lstStyle>
          <a:p>
            <a:endParaRPr/>
          </a:p>
        </p:txBody>
      </p:sp>
      <p:sp>
        <p:nvSpPr>
          <p:cNvPr id="156" name="Google Shape;156;p34"/>
          <p:cNvSpPr txBox="1">
            <a:spLocks noGrp="1"/>
          </p:cNvSpPr>
          <p:nvPr>
            <p:ph type="body" idx="1"/>
          </p:nvPr>
        </p:nvSpPr>
        <p:spPr>
          <a:xfrm>
            <a:off x="1524050" y="3028450"/>
            <a:ext cx="10160400" cy="5639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Google Sans"/>
              <a:buChar char="●"/>
              <a:defRPr sz="1400" i="0" u="none" strike="noStrike" cap="none">
                <a:solidFill>
                  <a:srgbClr val="000000"/>
                </a:solidFill>
                <a:latin typeface="Google Sans"/>
                <a:ea typeface="Google Sans"/>
                <a:cs typeface="Google Sans"/>
                <a:sym typeface="Google Sans"/>
              </a:defRPr>
            </a:lvl1pPr>
            <a:lvl2pPr marL="914400" marR="0" lvl="1" indent="-317500" algn="l" rtl="0">
              <a:lnSpc>
                <a:spcPct val="100000"/>
              </a:lnSpc>
              <a:spcBef>
                <a:spcPts val="0"/>
              </a:spcBef>
              <a:spcAft>
                <a:spcPts val="0"/>
              </a:spcAft>
              <a:buClr>
                <a:srgbClr val="000000"/>
              </a:buClr>
              <a:buSzPts val="1400"/>
              <a:buFont typeface="Google Sans"/>
              <a:buChar char="○"/>
              <a:defRPr sz="1400" i="0" u="none" strike="noStrike" cap="none">
                <a:solidFill>
                  <a:srgbClr val="000000"/>
                </a:solidFill>
                <a:latin typeface="Google Sans"/>
                <a:ea typeface="Google Sans"/>
                <a:cs typeface="Google Sans"/>
                <a:sym typeface="Google Sans"/>
              </a:defRPr>
            </a:lvl2pPr>
            <a:lvl3pPr marL="1371600" marR="0" lvl="2" indent="-317500" algn="l" rtl="0">
              <a:lnSpc>
                <a:spcPct val="100000"/>
              </a:lnSpc>
              <a:spcBef>
                <a:spcPts val="0"/>
              </a:spcBef>
              <a:spcAft>
                <a:spcPts val="0"/>
              </a:spcAft>
              <a:buClr>
                <a:srgbClr val="000000"/>
              </a:buClr>
              <a:buSzPts val="1400"/>
              <a:buFont typeface="Google Sans"/>
              <a:buChar char="■"/>
              <a:defRPr sz="1400" i="0" u="none" strike="noStrike" cap="none">
                <a:solidFill>
                  <a:srgbClr val="000000"/>
                </a:solidFill>
                <a:latin typeface="Google Sans"/>
                <a:ea typeface="Google Sans"/>
                <a:cs typeface="Google Sans"/>
                <a:sym typeface="Google Sans"/>
              </a:defRPr>
            </a:lvl3pPr>
            <a:lvl4pPr marL="1828800" marR="0" lvl="3" indent="-317500" algn="l" rtl="0">
              <a:lnSpc>
                <a:spcPct val="100000"/>
              </a:lnSpc>
              <a:spcBef>
                <a:spcPts val="0"/>
              </a:spcBef>
              <a:spcAft>
                <a:spcPts val="0"/>
              </a:spcAft>
              <a:buClr>
                <a:srgbClr val="000000"/>
              </a:buClr>
              <a:buSzPts val="1400"/>
              <a:buFont typeface="Google Sans"/>
              <a:buChar char="●"/>
              <a:defRPr sz="1400" i="0" u="none" strike="noStrike" cap="none">
                <a:solidFill>
                  <a:srgbClr val="000000"/>
                </a:solidFill>
                <a:latin typeface="Google Sans"/>
                <a:ea typeface="Google Sans"/>
                <a:cs typeface="Google Sans"/>
                <a:sym typeface="Google Sans"/>
              </a:defRPr>
            </a:lvl4pPr>
            <a:lvl5pPr marL="2286000" marR="0" lvl="4" indent="-317500" algn="l" rtl="0">
              <a:lnSpc>
                <a:spcPct val="100000"/>
              </a:lnSpc>
              <a:spcBef>
                <a:spcPts val="0"/>
              </a:spcBef>
              <a:spcAft>
                <a:spcPts val="0"/>
              </a:spcAft>
              <a:buClr>
                <a:srgbClr val="000000"/>
              </a:buClr>
              <a:buSzPts val="1400"/>
              <a:buFont typeface="Google Sans"/>
              <a:buChar char="○"/>
              <a:defRPr sz="1400" i="0" u="none" strike="noStrike" cap="none">
                <a:solidFill>
                  <a:srgbClr val="000000"/>
                </a:solidFill>
                <a:latin typeface="Google Sans"/>
                <a:ea typeface="Google Sans"/>
                <a:cs typeface="Google Sans"/>
                <a:sym typeface="Google Sans"/>
              </a:defRPr>
            </a:lvl5pPr>
            <a:lvl6pPr marL="2743200" marR="0" lvl="5" indent="-317500" algn="l" rtl="0">
              <a:lnSpc>
                <a:spcPct val="100000"/>
              </a:lnSpc>
              <a:spcBef>
                <a:spcPts val="0"/>
              </a:spcBef>
              <a:spcAft>
                <a:spcPts val="0"/>
              </a:spcAft>
              <a:buClr>
                <a:srgbClr val="000000"/>
              </a:buClr>
              <a:buSzPts val="1400"/>
              <a:buFont typeface="Google Sans"/>
              <a:buChar char="■"/>
              <a:defRPr sz="1400" i="0" u="none" strike="noStrike" cap="none">
                <a:solidFill>
                  <a:srgbClr val="000000"/>
                </a:solidFill>
                <a:latin typeface="Google Sans"/>
                <a:ea typeface="Google Sans"/>
                <a:cs typeface="Google Sans"/>
                <a:sym typeface="Google Sans"/>
              </a:defRPr>
            </a:lvl6pPr>
            <a:lvl7pPr marL="3200400" marR="0" lvl="6" indent="-317500" algn="l" rtl="0">
              <a:lnSpc>
                <a:spcPct val="100000"/>
              </a:lnSpc>
              <a:spcBef>
                <a:spcPts val="0"/>
              </a:spcBef>
              <a:spcAft>
                <a:spcPts val="0"/>
              </a:spcAft>
              <a:buClr>
                <a:srgbClr val="000000"/>
              </a:buClr>
              <a:buSzPts val="1400"/>
              <a:buFont typeface="Google Sans"/>
              <a:buChar char="●"/>
              <a:defRPr sz="1400" i="0" u="none" strike="noStrike" cap="none">
                <a:solidFill>
                  <a:srgbClr val="000000"/>
                </a:solidFill>
                <a:latin typeface="Google Sans"/>
                <a:ea typeface="Google Sans"/>
                <a:cs typeface="Google Sans"/>
                <a:sym typeface="Google Sans"/>
              </a:defRPr>
            </a:lvl7pPr>
            <a:lvl8pPr marL="3657600" marR="0" lvl="7" indent="-317500" algn="l" rtl="0">
              <a:lnSpc>
                <a:spcPct val="100000"/>
              </a:lnSpc>
              <a:spcBef>
                <a:spcPts val="0"/>
              </a:spcBef>
              <a:spcAft>
                <a:spcPts val="0"/>
              </a:spcAft>
              <a:buClr>
                <a:srgbClr val="000000"/>
              </a:buClr>
              <a:buSzPts val="1400"/>
              <a:buFont typeface="Google Sans"/>
              <a:buChar char="○"/>
              <a:defRPr sz="1400" i="0" u="none" strike="noStrike" cap="none">
                <a:solidFill>
                  <a:srgbClr val="000000"/>
                </a:solidFill>
                <a:latin typeface="Google Sans"/>
                <a:ea typeface="Google Sans"/>
                <a:cs typeface="Google Sans"/>
                <a:sym typeface="Google Sans"/>
              </a:defRPr>
            </a:lvl8pPr>
            <a:lvl9pPr marL="4114800" marR="0" lvl="8" indent="-317500" algn="l" rtl="0">
              <a:lnSpc>
                <a:spcPct val="100000"/>
              </a:lnSpc>
              <a:spcBef>
                <a:spcPts val="0"/>
              </a:spcBef>
              <a:spcAft>
                <a:spcPts val="0"/>
              </a:spcAft>
              <a:buClr>
                <a:srgbClr val="000000"/>
              </a:buClr>
              <a:buSzPts val="1400"/>
              <a:buFont typeface="Google Sans"/>
              <a:buChar char="■"/>
              <a:defRPr sz="1400" i="0" u="none" strike="noStrike" cap="none">
                <a:solidFill>
                  <a:srgbClr val="000000"/>
                </a:solidFill>
                <a:latin typeface="Google Sans"/>
                <a:ea typeface="Google Sans"/>
                <a:cs typeface="Google Sans"/>
                <a:sym typeface="Google Sans"/>
              </a:defRPr>
            </a:lvl9pPr>
          </a:lstStyle>
          <a:p>
            <a:endParaRPr/>
          </a:p>
        </p:txBody>
      </p:sp>
      <p:grpSp>
        <p:nvGrpSpPr>
          <p:cNvPr id="157" name="Google Shape;157;p34"/>
          <p:cNvGrpSpPr/>
          <p:nvPr/>
        </p:nvGrpSpPr>
        <p:grpSpPr>
          <a:xfrm>
            <a:off x="1228241" y="9137251"/>
            <a:ext cx="580334" cy="466754"/>
            <a:chOff x="614120" y="4568626"/>
            <a:chExt cx="290167" cy="233377"/>
          </a:xfrm>
        </p:grpSpPr>
        <p:sp>
          <p:nvSpPr>
            <p:cNvPr id="158" name="Google Shape;158;p34"/>
            <p:cNvSpPr/>
            <p:nvPr/>
          </p:nvSpPr>
          <p:spPr>
            <a:xfrm>
              <a:off x="649563" y="4568626"/>
              <a:ext cx="184863" cy="83805"/>
            </a:xfrm>
            <a:custGeom>
              <a:avLst/>
              <a:gdLst/>
              <a:ahLst/>
              <a:cxnLst/>
              <a:rect l="l" t="t" r="r" b="b"/>
              <a:pathLst>
                <a:path w="27946" h="12669" extrusionOk="0">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34"/>
            <p:cNvSpPr/>
            <p:nvPr/>
          </p:nvSpPr>
          <p:spPr>
            <a:xfrm>
              <a:off x="752817" y="4597368"/>
              <a:ext cx="151470" cy="204556"/>
            </a:xfrm>
            <a:custGeom>
              <a:avLst/>
              <a:gdLst/>
              <a:ahLst/>
              <a:cxnLst/>
              <a:rect l="l" t="t" r="r" b="b"/>
              <a:pathLst>
                <a:path w="22898" h="30923" extrusionOk="0">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34"/>
            <p:cNvSpPr/>
            <p:nvPr/>
          </p:nvSpPr>
          <p:spPr>
            <a:xfrm>
              <a:off x="646726" y="4748673"/>
              <a:ext cx="112561" cy="53330"/>
            </a:xfrm>
            <a:custGeom>
              <a:avLst/>
              <a:gdLst/>
              <a:ahLst/>
              <a:cxnLst/>
              <a:rect l="l" t="t" r="r" b="b"/>
              <a:pathLst>
                <a:path w="17016" h="8062" extrusionOk="0">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34"/>
            <p:cNvSpPr/>
            <p:nvPr/>
          </p:nvSpPr>
          <p:spPr>
            <a:xfrm>
              <a:off x="614120" y="4638010"/>
              <a:ext cx="147290" cy="147376"/>
            </a:xfrm>
            <a:custGeom>
              <a:avLst/>
              <a:gdLst/>
              <a:ahLst/>
              <a:cxnLst/>
              <a:rect l="l" t="t" r="r" b="b"/>
              <a:pathLst>
                <a:path w="22266" h="22279" extrusionOk="0">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itle Slide">
  <p:cSld name="Image Slide_2_2">
    <p:spTree>
      <p:nvGrpSpPr>
        <p:cNvPr id="1" name="Shape 162"/>
        <p:cNvGrpSpPr/>
        <p:nvPr/>
      </p:nvGrpSpPr>
      <p:grpSpPr>
        <a:xfrm>
          <a:off x="0" y="0"/>
          <a:ext cx="0" cy="0"/>
          <a:chOff x="0" y="0"/>
          <a:chExt cx="0" cy="0"/>
        </a:xfrm>
      </p:grpSpPr>
      <p:sp>
        <p:nvSpPr>
          <p:cNvPr id="163" name="Google Shape;163;p35"/>
          <p:cNvSpPr/>
          <p:nvPr/>
        </p:nvSpPr>
        <p:spPr>
          <a:xfrm>
            <a:off x="-18300" y="0"/>
            <a:ext cx="18400801" cy="10496400"/>
          </a:xfrm>
          <a:prstGeom prst="rect">
            <a:avLst/>
          </a:prstGeom>
          <a:solidFill>
            <a:srgbClr val="FFFFFF"/>
          </a:solidFill>
          <a:ln>
            <a:noFill/>
          </a:ln>
        </p:spPr>
        <p:txBody>
          <a:bodyPr spcFirstLastPara="1" wrap="square" lIns="91450" tIns="91450" rIns="91450" bIns="914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4" name="Google Shape;164;p35"/>
          <p:cNvPicPr preferRelativeResize="0"/>
          <p:nvPr/>
        </p:nvPicPr>
        <p:blipFill rotWithShape="1">
          <a:blip r:embed="rId2">
            <a:alphaModFix/>
          </a:blip>
          <a:srcRect/>
          <a:stretch/>
        </p:blipFill>
        <p:spPr>
          <a:xfrm>
            <a:off x="991050" y="1828800"/>
            <a:ext cx="8680651" cy="2215375"/>
          </a:xfrm>
          <a:prstGeom prst="rect">
            <a:avLst/>
          </a:prstGeom>
          <a:noFill/>
          <a:ln>
            <a:noFill/>
          </a:ln>
        </p:spPr>
      </p:pic>
      <p:cxnSp>
        <p:nvCxnSpPr>
          <p:cNvPr id="165" name="Google Shape;165;p35"/>
          <p:cNvCxnSpPr/>
          <p:nvPr/>
        </p:nvCxnSpPr>
        <p:spPr>
          <a:xfrm>
            <a:off x="1901952" y="3657600"/>
            <a:ext cx="7156200" cy="0"/>
          </a:xfrm>
          <a:prstGeom prst="straightConnector1">
            <a:avLst/>
          </a:prstGeom>
          <a:noFill/>
          <a:ln w="28575" cap="flat" cmpd="sng">
            <a:solidFill>
              <a:srgbClr val="666666"/>
            </a:solidFill>
            <a:prstDash val="solid"/>
            <a:round/>
            <a:headEnd type="none" w="sm" len="sm"/>
            <a:tailEnd type="none" w="sm" len="sm"/>
          </a:ln>
        </p:spPr>
      </p:cxnSp>
      <p:sp>
        <p:nvSpPr>
          <p:cNvPr id="166" name="Google Shape;166;p35"/>
          <p:cNvSpPr txBox="1">
            <a:spLocks noGrp="1"/>
          </p:cNvSpPr>
          <p:nvPr>
            <p:ph type="subTitle" idx="1"/>
          </p:nvPr>
        </p:nvSpPr>
        <p:spPr>
          <a:xfrm>
            <a:off x="1901950" y="3735575"/>
            <a:ext cx="7156200" cy="1216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800"/>
              <a:buFont typeface="Google Sans"/>
              <a:buNone/>
              <a:defRPr sz="4800" i="0" u="none" strike="noStrike" cap="none">
                <a:solidFill>
                  <a:srgbClr val="434343"/>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1400"/>
              <a:buFont typeface="Google Sans"/>
              <a:buNone/>
              <a:defRPr sz="1400" i="0" u="none" strike="noStrike" cap="none">
                <a:solidFill>
                  <a:srgbClr val="000000"/>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1400"/>
              <a:buFont typeface="Google Sans"/>
              <a:buNone/>
              <a:defRPr sz="1400" i="0" u="none" strike="noStrike" cap="none">
                <a:solidFill>
                  <a:srgbClr val="000000"/>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1400"/>
              <a:buFont typeface="Google Sans"/>
              <a:buNone/>
              <a:defRPr sz="1400" i="0" u="none" strike="noStrike" cap="none">
                <a:solidFill>
                  <a:srgbClr val="000000"/>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1400"/>
              <a:buFont typeface="Google Sans"/>
              <a:buNone/>
              <a:defRPr sz="1400" i="0" u="none" strike="noStrike" cap="none">
                <a:solidFill>
                  <a:srgbClr val="000000"/>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1400"/>
              <a:buFont typeface="Google Sans"/>
              <a:buNone/>
              <a:defRPr sz="1400" i="0" u="none" strike="noStrike" cap="none">
                <a:solidFill>
                  <a:srgbClr val="000000"/>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1400"/>
              <a:buFont typeface="Google Sans"/>
              <a:buNone/>
              <a:defRPr sz="1400" i="0" u="none" strike="noStrike" cap="none">
                <a:solidFill>
                  <a:srgbClr val="000000"/>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1400"/>
              <a:buFont typeface="Google Sans"/>
              <a:buNone/>
              <a:defRPr sz="1400" i="0" u="none" strike="noStrike" cap="none">
                <a:solidFill>
                  <a:srgbClr val="000000"/>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1400"/>
              <a:buFont typeface="Google Sans"/>
              <a:buNone/>
              <a:defRPr sz="1400" i="0" u="none" strike="noStrike" cap="none">
                <a:solidFill>
                  <a:srgbClr val="000000"/>
                </a:solidFill>
                <a:latin typeface="Google Sans"/>
                <a:ea typeface="Google Sans"/>
                <a:cs typeface="Google Sans"/>
                <a:sym typeface="Google Sans"/>
              </a:defRPr>
            </a:lvl9pPr>
          </a:lstStyle>
          <a:p>
            <a:endParaRPr/>
          </a:p>
        </p:txBody>
      </p:sp>
      <p:sp>
        <p:nvSpPr>
          <p:cNvPr id="167" name="Google Shape;167;p35"/>
          <p:cNvSpPr/>
          <p:nvPr/>
        </p:nvSpPr>
        <p:spPr>
          <a:xfrm>
            <a:off x="887500" y="9265025"/>
            <a:ext cx="2918100" cy="537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Agenda Slide">
  <p:cSld name="CUSTOM_1_1">
    <p:spTree>
      <p:nvGrpSpPr>
        <p:cNvPr id="1" name="Shape 168"/>
        <p:cNvGrpSpPr/>
        <p:nvPr/>
      </p:nvGrpSpPr>
      <p:grpSpPr>
        <a:xfrm>
          <a:off x="0" y="0"/>
          <a:ext cx="0" cy="0"/>
          <a:chOff x="0" y="0"/>
          <a:chExt cx="0" cy="0"/>
        </a:xfrm>
      </p:grpSpPr>
      <p:sp>
        <p:nvSpPr>
          <p:cNvPr id="169" name="Google Shape;169;p36"/>
          <p:cNvSpPr/>
          <p:nvPr/>
        </p:nvSpPr>
        <p:spPr>
          <a:xfrm>
            <a:off x="-18300" y="0"/>
            <a:ext cx="18400801" cy="10496400"/>
          </a:xfrm>
          <a:prstGeom prst="rect">
            <a:avLst/>
          </a:prstGeom>
          <a:solidFill>
            <a:srgbClr val="FFFFFF"/>
          </a:solidFill>
          <a:ln>
            <a:noFill/>
          </a:ln>
        </p:spPr>
        <p:txBody>
          <a:bodyPr spcFirstLastPara="1" wrap="square" lIns="91450" tIns="91450" rIns="91450" bIns="914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0" name="Google Shape;170;p36"/>
          <p:cNvPicPr preferRelativeResize="0"/>
          <p:nvPr/>
        </p:nvPicPr>
        <p:blipFill rotWithShape="1">
          <a:blip r:embed="rId2">
            <a:alphaModFix/>
          </a:blip>
          <a:srcRect r="-21669"/>
          <a:stretch/>
        </p:blipFill>
        <p:spPr>
          <a:xfrm>
            <a:off x="1010600" y="9256050"/>
            <a:ext cx="3223152" cy="507026"/>
          </a:xfrm>
          <a:prstGeom prst="rect">
            <a:avLst/>
          </a:prstGeom>
          <a:noFill/>
          <a:ln>
            <a:noFill/>
          </a:ln>
        </p:spPr>
      </p:pic>
      <p:sp>
        <p:nvSpPr>
          <p:cNvPr id="171" name="Google Shape;171;p36"/>
          <p:cNvSpPr txBox="1">
            <a:spLocks noGrp="1"/>
          </p:cNvSpPr>
          <p:nvPr>
            <p:ph type="title"/>
          </p:nvPr>
        </p:nvSpPr>
        <p:spPr>
          <a:xfrm>
            <a:off x="1828800" y="914400"/>
            <a:ext cx="14639700" cy="1075800"/>
          </a:xfrm>
          <a:prstGeom prst="rect">
            <a:avLst/>
          </a:prstGeom>
          <a:noFill/>
          <a:ln>
            <a:noFill/>
          </a:ln>
        </p:spPr>
        <p:txBody>
          <a:bodyPr spcFirstLastPara="1" wrap="square" lIns="0" tIns="0" rIns="91425" bIns="91425" anchor="t" anchorCtr="0">
            <a:noAutofit/>
          </a:bodyPr>
          <a:lstStyle>
            <a:lvl1pPr marR="0" lvl="0" algn="l" rtl="0">
              <a:lnSpc>
                <a:spcPct val="100000"/>
              </a:lnSpc>
              <a:spcBef>
                <a:spcPts val="0"/>
              </a:spcBef>
              <a:spcAft>
                <a:spcPts val="0"/>
              </a:spcAft>
              <a:buClr>
                <a:srgbClr val="000000"/>
              </a:buClr>
              <a:buSzPts val="7000"/>
              <a:buFont typeface="Google Sans"/>
              <a:buNone/>
              <a:defRPr sz="7000" i="0" u="none" strike="noStrike" cap="none">
                <a:solidFill>
                  <a:srgbClr val="434343"/>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1400"/>
              <a:buFont typeface="Google Sans"/>
              <a:buNone/>
              <a:defRPr sz="1400" i="0" u="none" strike="noStrike" cap="none">
                <a:solidFill>
                  <a:srgbClr val="000000"/>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1400"/>
              <a:buFont typeface="Google Sans"/>
              <a:buNone/>
              <a:defRPr sz="1400" i="0" u="none" strike="noStrike" cap="none">
                <a:solidFill>
                  <a:srgbClr val="000000"/>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1400"/>
              <a:buFont typeface="Google Sans"/>
              <a:buNone/>
              <a:defRPr sz="1400" i="0" u="none" strike="noStrike" cap="none">
                <a:solidFill>
                  <a:srgbClr val="000000"/>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1400"/>
              <a:buFont typeface="Google Sans"/>
              <a:buNone/>
              <a:defRPr sz="1400" i="0" u="none" strike="noStrike" cap="none">
                <a:solidFill>
                  <a:srgbClr val="000000"/>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1400"/>
              <a:buFont typeface="Google Sans"/>
              <a:buNone/>
              <a:defRPr sz="1400" i="0" u="none" strike="noStrike" cap="none">
                <a:solidFill>
                  <a:srgbClr val="000000"/>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1400"/>
              <a:buFont typeface="Google Sans"/>
              <a:buNone/>
              <a:defRPr sz="1400" i="0" u="none" strike="noStrike" cap="none">
                <a:solidFill>
                  <a:srgbClr val="000000"/>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1400"/>
              <a:buFont typeface="Google Sans"/>
              <a:buNone/>
              <a:defRPr sz="1400" i="0" u="none" strike="noStrike" cap="none">
                <a:solidFill>
                  <a:srgbClr val="000000"/>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1400"/>
              <a:buFont typeface="Google Sans"/>
              <a:buNone/>
              <a:defRPr sz="1400" i="0" u="none" strike="noStrike" cap="none">
                <a:solidFill>
                  <a:srgbClr val="000000"/>
                </a:solidFill>
                <a:latin typeface="Google Sans"/>
                <a:ea typeface="Google Sans"/>
                <a:cs typeface="Google Sans"/>
                <a:sym typeface="Google Sans"/>
              </a:defRPr>
            </a:lvl9pPr>
          </a:lstStyle>
          <a:p>
            <a:endParaRPr/>
          </a:p>
        </p:txBody>
      </p:sp>
      <p:cxnSp>
        <p:nvCxnSpPr>
          <p:cNvPr id="172" name="Google Shape;172;p36"/>
          <p:cNvCxnSpPr/>
          <p:nvPr/>
        </p:nvCxnSpPr>
        <p:spPr>
          <a:xfrm>
            <a:off x="1828800" y="2217560"/>
            <a:ext cx="7091400" cy="0"/>
          </a:xfrm>
          <a:prstGeom prst="straightConnector1">
            <a:avLst/>
          </a:prstGeom>
          <a:noFill/>
          <a:ln w="28575" cap="flat" cmpd="sng">
            <a:solidFill>
              <a:srgbClr val="3C4043"/>
            </a:solidFill>
            <a:prstDash val="solid"/>
            <a:round/>
            <a:headEnd type="none" w="sm" len="sm"/>
            <a:tailEnd type="none" w="sm" len="sm"/>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White Background">
  <p:cSld name="CUSTOM_1_2">
    <p:spTree>
      <p:nvGrpSpPr>
        <p:cNvPr id="1" name="Shape 173"/>
        <p:cNvGrpSpPr/>
        <p:nvPr/>
      </p:nvGrpSpPr>
      <p:grpSpPr>
        <a:xfrm>
          <a:off x="0" y="0"/>
          <a:ext cx="0" cy="0"/>
          <a:chOff x="0" y="0"/>
          <a:chExt cx="0" cy="0"/>
        </a:xfrm>
      </p:grpSpPr>
      <p:sp>
        <p:nvSpPr>
          <p:cNvPr id="174" name="Google Shape;174;p37"/>
          <p:cNvSpPr/>
          <p:nvPr/>
        </p:nvSpPr>
        <p:spPr>
          <a:xfrm>
            <a:off x="-18300" y="0"/>
            <a:ext cx="18400801" cy="10496400"/>
          </a:xfrm>
          <a:prstGeom prst="rect">
            <a:avLst/>
          </a:prstGeom>
          <a:solidFill>
            <a:srgbClr val="FFFFFF"/>
          </a:solidFill>
          <a:ln>
            <a:noFill/>
          </a:ln>
        </p:spPr>
        <p:txBody>
          <a:bodyPr spcFirstLastPara="1" wrap="square" lIns="91450" tIns="91450" rIns="91450" bIns="914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5" name="Google Shape;175;p37"/>
          <p:cNvPicPr preferRelativeResize="0"/>
          <p:nvPr/>
        </p:nvPicPr>
        <p:blipFill rotWithShape="1">
          <a:blip r:embed="rId2">
            <a:alphaModFix/>
          </a:blip>
          <a:srcRect r="-21669"/>
          <a:stretch/>
        </p:blipFill>
        <p:spPr>
          <a:xfrm>
            <a:off x="1010600" y="9256050"/>
            <a:ext cx="3223152" cy="507026"/>
          </a:xfrm>
          <a:prstGeom prst="rect">
            <a:avLst/>
          </a:prstGeom>
          <a:noFill/>
          <a:ln>
            <a:noFill/>
          </a:ln>
        </p:spPr>
      </p:pic>
      <p:sp>
        <p:nvSpPr>
          <p:cNvPr id="176" name="Google Shape;176;p37"/>
          <p:cNvSpPr txBox="1">
            <a:spLocks noGrp="1"/>
          </p:cNvSpPr>
          <p:nvPr>
            <p:ph type="title"/>
          </p:nvPr>
        </p:nvSpPr>
        <p:spPr>
          <a:xfrm>
            <a:off x="1828800" y="914400"/>
            <a:ext cx="14630400" cy="1075800"/>
          </a:xfrm>
          <a:prstGeom prst="rect">
            <a:avLst/>
          </a:prstGeom>
          <a:noFill/>
          <a:ln>
            <a:noFill/>
          </a:ln>
        </p:spPr>
        <p:txBody>
          <a:bodyPr spcFirstLastPara="1" wrap="square" lIns="0" tIns="0" rIns="91425" bIns="91425" anchor="t" anchorCtr="0">
            <a:noAutofit/>
          </a:bodyPr>
          <a:lstStyle>
            <a:lvl1pPr marR="0" lvl="0" algn="l" rtl="0">
              <a:lnSpc>
                <a:spcPct val="100000"/>
              </a:lnSpc>
              <a:spcBef>
                <a:spcPts val="0"/>
              </a:spcBef>
              <a:spcAft>
                <a:spcPts val="0"/>
              </a:spcAft>
              <a:buClr>
                <a:srgbClr val="000000"/>
              </a:buClr>
              <a:buSzPts val="4800"/>
              <a:buFont typeface="Google Sans"/>
              <a:buNone/>
              <a:defRPr sz="4800" i="0" u="none" strike="noStrike" cap="none">
                <a:solidFill>
                  <a:srgbClr val="434343"/>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1400"/>
              <a:buFont typeface="Google Sans"/>
              <a:buNone/>
              <a:defRPr sz="1400" i="0" u="none" strike="noStrike" cap="none">
                <a:solidFill>
                  <a:srgbClr val="434343"/>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1400"/>
              <a:buFont typeface="Google Sans"/>
              <a:buNone/>
              <a:defRPr sz="1400" i="0" u="none" strike="noStrike" cap="none">
                <a:solidFill>
                  <a:srgbClr val="434343"/>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1400"/>
              <a:buFont typeface="Google Sans"/>
              <a:buNone/>
              <a:defRPr sz="1400" i="0" u="none" strike="noStrike" cap="none">
                <a:solidFill>
                  <a:srgbClr val="434343"/>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1400"/>
              <a:buFont typeface="Google Sans"/>
              <a:buNone/>
              <a:defRPr sz="1400" i="0" u="none" strike="noStrike" cap="none">
                <a:solidFill>
                  <a:srgbClr val="434343"/>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1400"/>
              <a:buFont typeface="Google Sans"/>
              <a:buNone/>
              <a:defRPr sz="1400" i="0" u="none" strike="noStrike" cap="none">
                <a:solidFill>
                  <a:srgbClr val="434343"/>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1400"/>
              <a:buFont typeface="Google Sans"/>
              <a:buNone/>
              <a:defRPr sz="1400" i="0" u="none" strike="noStrike" cap="none">
                <a:solidFill>
                  <a:srgbClr val="434343"/>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1400"/>
              <a:buFont typeface="Google Sans"/>
              <a:buNone/>
              <a:defRPr sz="1400" i="0" u="none" strike="noStrike" cap="none">
                <a:solidFill>
                  <a:srgbClr val="434343"/>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1400"/>
              <a:buFont typeface="Google Sans"/>
              <a:buNone/>
              <a:defRPr sz="1400" i="0" u="none" strike="noStrike" cap="none">
                <a:solidFill>
                  <a:srgbClr val="434343"/>
                </a:solidFill>
                <a:latin typeface="Google Sans"/>
                <a:ea typeface="Google Sans"/>
                <a:cs typeface="Google Sans"/>
                <a:sym typeface="Google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b - Full - No text">
  <p:cSld name="CUSTOM_2_6">
    <p:spTree>
      <p:nvGrpSpPr>
        <p:cNvPr id="1" name="Shape 2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p:cSld name="CUSTOM_5">
    <p:spTree>
      <p:nvGrpSpPr>
        <p:cNvPr id="1" name="Shape 23"/>
        <p:cNvGrpSpPr/>
        <p:nvPr/>
      </p:nvGrpSpPr>
      <p:grpSpPr>
        <a:xfrm>
          <a:off x="0" y="0"/>
          <a:ext cx="0" cy="0"/>
          <a:chOff x="0" y="0"/>
          <a:chExt cx="0" cy="0"/>
        </a:xfrm>
      </p:grpSpPr>
      <p:pic>
        <p:nvPicPr>
          <p:cNvPr id="24" name="Google Shape;24;p6"/>
          <p:cNvPicPr preferRelativeResize="0"/>
          <p:nvPr/>
        </p:nvPicPr>
        <p:blipFill rotWithShape="1">
          <a:blip r:embed="rId2">
            <a:alphaModFix/>
          </a:blip>
          <a:srcRect/>
          <a:stretch/>
        </p:blipFill>
        <p:spPr>
          <a:xfrm>
            <a:off x="5180400" y="4192500"/>
            <a:ext cx="7530232" cy="1441176"/>
          </a:xfrm>
          <a:prstGeom prst="rect">
            <a:avLst/>
          </a:prstGeom>
          <a:noFill/>
          <a:ln>
            <a:noFill/>
          </a:ln>
        </p:spPr>
      </p:pic>
      <p:sp>
        <p:nvSpPr>
          <p:cNvPr id="25" name="Google Shape;25;p6"/>
          <p:cNvSpPr/>
          <p:nvPr/>
        </p:nvSpPr>
        <p:spPr>
          <a:xfrm>
            <a:off x="590450" y="8936550"/>
            <a:ext cx="3670500" cy="973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b - Presenter - Master title - Yellow">
  <p:cSld name="CUSTOM_2_4_1">
    <p:spTree>
      <p:nvGrpSpPr>
        <p:cNvPr id="1" name="Shape 26"/>
        <p:cNvGrpSpPr/>
        <p:nvPr/>
      </p:nvGrpSpPr>
      <p:grpSpPr>
        <a:xfrm>
          <a:off x="0" y="0"/>
          <a:ext cx="0" cy="0"/>
          <a:chOff x="0" y="0"/>
          <a:chExt cx="0" cy="0"/>
        </a:xfrm>
      </p:grpSpPr>
      <p:pic>
        <p:nvPicPr>
          <p:cNvPr id="27" name="Google Shape;27;p7"/>
          <p:cNvPicPr preferRelativeResize="0"/>
          <p:nvPr/>
        </p:nvPicPr>
        <p:blipFill rotWithShape="1">
          <a:blip r:embed="rId2">
            <a:alphaModFix/>
          </a:blip>
          <a:srcRect/>
          <a:stretch/>
        </p:blipFill>
        <p:spPr>
          <a:xfrm>
            <a:off x="0" y="0"/>
            <a:ext cx="18288000" cy="10287000"/>
          </a:xfrm>
          <a:prstGeom prst="rect">
            <a:avLst/>
          </a:prstGeom>
          <a:noFill/>
          <a:ln>
            <a:noFill/>
          </a:ln>
        </p:spPr>
      </p:pic>
      <p:pic>
        <p:nvPicPr>
          <p:cNvPr id="28" name="Google Shape;28;p7"/>
          <p:cNvPicPr preferRelativeResize="0"/>
          <p:nvPr/>
        </p:nvPicPr>
        <p:blipFill rotWithShape="1">
          <a:blip r:embed="rId3">
            <a:alphaModFix/>
          </a:blip>
          <a:srcRect/>
          <a:stretch/>
        </p:blipFill>
        <p:spPr>
          <a:xfrm>
            <a:off x="1887149" y="3182300"/>
            <a:ext cx="818350" cy="654675"/>
          </a:xfrm>
          <a:prstGeom prst="rect">
            <a:avLst/>
          </a:prstGeom>
          <a:noFill/>
          <a:ln>
            <a:noFill/>
          </a:ln>
        </p:spPr>
      </p:pic>
      <p:sp>
        <p:nvSpPr>
          <p:cNvPr id="29" name="Google Shape;29;p7"/>
          <p:cNvSpPr txBox="1">
            <a:spLocks noGrp="1"/>
          </p:cNvSpPr>
          <p:nvPr>
            <p:ph type="title"/>
          </p:nvPr>
        </p:nvSpPr>
        <p:spPr>
          <a:xfrm>
            <a:off x="1753100" y="4201375"/>
            <a:ext cx="7206900" cy="3799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800"/>
              <a:buFont typeface="Google Sans"/>
              <a:buNone/>
              <a:defRPr sz="4800" b="1" i="0" u="none" strike="noStrike" cap="none">
                <a:solidFill>
                  <a:schemeClr val="dk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4800"/>
              <a:buFont typeface="Google Sans"/>
              <a:buNone/>
              <a:defRPr sz="4800" b="1" i="0" u="none" strike="noStrike" cap="none">
                <a:solidFill>
                  <a:schemeClr val="dk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4800"/>
              <a:buFont typeface="Google Sans"/>
              <a:buNone/>
              <a:defRPr sz="4800" b="1" i="0" u="none" strike="noStrike" cap="none">
                <a:solidFill>
                  <a:schemeClr val="dk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4800"/>
              <a:buFont typeface="Google Sans"/>
              <a:buNone/>
              <a:defRPr sz="4800" b="1" i="0" u="none" strike="noStrike" cap="none">
                <a:solidFill>
                  <a:schemeClr val="dk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4800"/>
              <a:buFont typeface="Google Sans"/>
              <a:buNone/>
              <a:defRPr sz="4800" b="1" i="0" u="none" strike="noStrike" cap="none">
                <a:solidFill>
                  <a:schemeClr val="dk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4800"/>
              <a:buFont typeface="Google Sans"/>
              <a:buNone/>
              <a:defRPr sz="4800" b="1" i="0" u="none" strike="noStrike" cap="none">
                <a:solidFill>
                  <a:schemeClr val="dk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4800"/>
              <a:buFont typeface="Google Sans"/>
              <a:buNone/>
              <a:defRPr sz="4800" b="1" i="0" u="none" strike="noStrike" cap="none">
                <a:solidFill>
                  <a:schemeClr val="dk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4800"/>
              <a:buFont typeface="Google Sans"/>
              <a:buNone/>
              <a:defRPr sz="4800" b="1" i="0" u="none" strike="noStrike" cap="none">
                <a:solidFill>
                  <a:schemeClr val="dk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4800"/>
              <a:buFont typeface="Google Sans"/>
              <a:buNone/>
              <a:defRPr sz="4800" b="1" i="0" u="none" strike="noStrike" cap="none">
                <a:solidFill>
                  <a:schemeClr val="dk1"/>
                </a:solidFill>
                <a:latin typeface="Google Sans"/>
                <a:ea typeface="Google Sans"/>
                <a:cs typeface="Google Sans"/>
                <a:sym typeface="Google Sans"/>
              </a:defRPr>
            </a:lvl9pPr>
          </a:lstStyle>
          <a:p>
            <a:endParaRPr/>
          </a:p>
        </p:txBody>
      </p:sp>
      <p:sp>
        <p:nvSpPr>
          <p:cNvPr id="30" name="Google Shape;30;p7"/>
          <p:cNvSpPr txBox="1">
            <a:spLocks noGrp="1"/>
          </p:cNvSpPr>
          <p:nvPr>
            <p:ph type="subTitle" idx="1"/>
          </p:nvPr>
        </p:nvSpPr>
        <p:spPr>
          <a:xfrm>
            <a:off x="1753100" y="8001175"/>
            <a:ext cx="7428900" cy="777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9pPr>
          </a:lstStyle>
          <a:p>
            <a:endParaRPr/>
          </a:p>
        </p:txBody>
      </p:sp>
      <p:sp>
        <p:nvSpPr>
          <p:cNvPr id="31" name="Google Shape;31;p7"/>
          <p:cNvSpPr txBox="1">
            <a:spLocks noGrp="1"/>
          </p:cNvSpPr>
          <p:nvPr>
            <p:ph type="subTitle" idx="2"/>
          </p:nvPr>
        </p:nvSpPr>
        <p:spPr>
          <a:xfrm>
            <a:off x="1795700" y="8564800"/>
            <a:ext cx="8174700" cy="654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Google Sans"/>
              <a:buNone/>
              <a:defRPr sz="2800" i="0" u="none" strike="noStrike" cap="none">
                <a:solidFill>
                  <a:schemeClr val="lt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2800"/>
              <a:buFont typeface="Google Sans"/>
              <a:buNone/>
              <a:defRPr sz="2800" i="0" u="none" strike="noStrike" cap="none">
                <a:solidFill>
                  <a:schemeClr val="lt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2800"/>
              <a:buFont typeface="Google Sans"/>
              <a:buNone/>
              <a:defRPr sz="2800" i="0" u="none" strike="noStrike" cap="none">
                <a:solidFill>
                  <a:schemeClr val="lt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2800"/>
              <a:buFont typeface="Google Sans"/>
              <a:buNone/>
              <a:defRPr sz="2800" i="0" u="none" strike="noStrike" cap="none">
                <a:solidFill>
                  <a:schemeClr val="lt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2800"/>
              <a:buFont typeface="Google Sans"/>
              <a:buNone/>
              <a:defRPr sz="2800" i="0" u="none" strike="noStrike" cap="none">
                <a:solidFill>
                  <a:schemeClr val="lt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2800"/>
              <a:buFont typeface="Google Sans"/>
              <a:buNone/>
              <a:defRPr sz="2800" i="0" u="none" strike="noStrike" cap="none">
                <a:solidFill>
                  <a:schemeClr val="lt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2800"/>
              <a:buFont typeface="Google Sans"/>
              <a:buNone/>
              <a:defRPr sz="2800" i="0" u="none" strike="noStrike" cap="none">
                <a:solidFill>
                  <a:schemeClr val="lt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2800"/>
              <a:buFont typeface="Google Sans"/>
              <a:buNone/>
              <a:defRPr sz="2800" i="0" u="none" strike="noStrike" cap="none">
                <a:solidFill>
                  <a:schemeClr val="lt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2800"/>
              <a:buFont typeface="Google Sans"/>
              <a:buNone/>
              <a:defRPr sz="2800" i="0" u="none" strike="noStrike" cap="none">
                <a:solidFill>
                  <a:schemeClr val="lt1"/>
                </a:solidFill>
                <a:latin typeface="Google Sans"/>
                <a:ea typeface="Google Sans"/>
                <a:cs typeface="Google Sans"/>
                <a:sym typeface="Google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c - Presenter - Master title - Green">
  <p:cSld name="CUSTOM_2_4_1_3">
    <p:spTree>
      <p:nvGrpSpPr>
        <p:cNvPr id="1" name="Shape 32"/>
        <p:cNvGrpSpPr/>
        <p:nvPr/>
      </p:nvGrpSpPr>
      <p:grpSpPr>
        <a:xfrm>
          <a:off x="0" y="0"/>
          <a:ext cx="0" cy="0"/>
          <a:chOff x="0" y="0"/>
          <a:chExt cx="0" cy="0"/>
        </a:xfrm>
      </p:grpSpPr>
      <p:pic>
        <p:nvPicPr>
          <p:cNvPr id="33" name="Google Shape;33;p8"/>
          <p:cNvPicPr preferRelativeResize="0"/>
          <p:nvPr/>
        </p:nvPicPr>
        <p:blipFill rotWithShape="1">
          <a:blip r:embed="rId2">
            <a:alphaModFix/>
          </a:blip>
          <a:srcRect/>
          <a:stretch/>
        </p:blipFill>
        <p:spPr>
          <a:xfrm>
            <a:off x="0" y="0"/>
            <a:ext cx="18288000" cy="10287000"/>
          </a:xfrm>
          <a:prstGeom prst="rect">
            <a:avLst/>
          </a:prstGeom>
          <a:noFill/>
          <a:ln>
            <a:noFill/>
          </a:ln>
        </p:spPr>
      </p:pic>
      <p:pic>
        <p:nvPicPr>
          <p:cNvPr id="34" name="Google Shape;34;p8"/>
          <p:cNvPicPr preferRelativeResize="0"/>
          <p:nvPr/>
        </p:nvPicPr>
        <p:blipFill rotWithShape="1">
          <a:blip r:embed="rId3">
            <a:alphaModFix/>
          </a:blip>
          <a:srcRect/>
          <a:stretch/>
        </p:blipFill>
        <p:spPr>
          <a:xfrm>
            <a:off x="1887149" y="3182300"/>
            <a:ext cx="818350" cy="654675"/>
          </a:xfrm>
          <a:prstGeom prst="rect">
            <a:avLst/>
          </a:prstGeom>
          <a:noFill/>
          <a:ln>
            <a:noFill/>
          </a:ln>
        </p:spPr>
      </p:pic>
      <p:sp>
        <p:nvSpPr>
          <p:cNvPr id="35" name="Google Shape;35;p8"/>
          <p:cNvSpPr txBox="1">
            <a:spLocks noGrp="1"/>
          </p:cNvSpPr>
          <p:nvPr>
            <p:ph type="title"/>
          </p:nvPr>
        </p:nvSpPr>
        <p:spPr>
          <a:xfrm>
            <a:off x="1753100" y="4201375"/>
            <a:ext cx="7206900" cy="3799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800"/>
              <a:buFont typeface="Google Sans"/>
              <a:buNone/>
              <a:defRPr sz="4800" b="1" i="0" u="none" strike="noStrike" cap="none">
                <a:solidFill>
                  <a:schemeClr val="dk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4800"/>
              <a:buFont typeface="Google Sans"/>
              <a:buNone/>
              <a:defRPr sz="4800" b="1" i="0" u="none" strike="noStrike" cap="none">
                <a:solidFill>
                  <a:schemeClr val="dk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4800"/>
              <a:buFont typeface="Google Sans"/>
              <a:buNone/>
              <a:defRPr sz="4800" b="1" i="0" u="none" strike="noStrike" cap="none">
                <a:solidFill>
                  <a:schemeClr val="dk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4800"/>
              <a:buFont typeface="Google Sans"/>
              <a:buNone/>
              <a:defRPr sz="4800" b="1" i="0" u="none" strike="noStrike" cap="none">
                <a:solidFill>
                  <a:schemeClr val="dk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4800"/>
              <a:buFont typeface="Google Sans"/>
              <a:buNone/>
              <a:defRPr sz="4800" b="1" i="0" u="none" strike="noStrike" cap="none">
                <a:solidFill>
                  <a:schemeClr val="dk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4800"/>
              <a:buFont typeface="Google Sans"/>
              <a:buNone/>
              <a:defRPr sz="4800" b="1" i="0" u="none" strike="noStrike" cap="none">
                <a:solidFill>
                  <a:schemeClr val="dk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4800"/>
              <a:buFont typeface="Google Sans"/>
              <a:buNone/>
              <a:defRPr sz="4800" b="1" i="0" u="none" strike="noStrike" cap="none">
                <a:solidFill>
                  <a:schemeClr val="dk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4800"/>
              <a:buFont typeface="Google Sans"/>
              <a:buNone/>
              <a:defRPr sz="4800" b="1" i="0" u="none" strike="noStrike" cap="none">
                <a:solidFill>
                  <a:schemeClr val="dk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4800"/>
              <a:buFont typeface="Google Sans"/>
              <a:buNone/>
              <a:defRPr sz="4800" b="1" i="0" u="none" strike="noStrike" cap="none">
                <a:solidFill>
                  <a:schemeClr val="dk1"/>
                </a:solidFill>
                <a:latin typeface="Google Sans"/>
                <a:ea typeface="Google Sans"/>
                <a:cs typeface="Google Sans"/>
                <a:sym typeface="Google Sans"/>
              </a:defRPr>
            </a:lvl9pPr>
          </a:lstStyle>
          <a:p>
            <a:endParaRPr/>
          </a:p>
        </p:txBody>
      </p:sp>
      <p:sp>
        <p:nvSpPr>
          <p:cNvPr id="36" name="Google Shape;36;p8"/>
          <p:cNvSpPr txBox="1">
            <a:spLocks noGrp="1"/>
          </p:cNvSpPr>
          <p:nvPr>
            <p:ph type="subTitle" idx="1"/>
          </p:nvPr>
        </p:nvSpPr>
        <p:spPr>
          <a:xfrm>
            <a:off x="1753100" y="8001175"/>
            <a:ext cx="7428900" cy="777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3600"/>
              <a:buFont typeface="Google Sans"/>
              <a:buNone/>
              <a:defRPr sz="3600" i="0" u="none" strike="noStrike" cap="none">
                <a:solidFill>
                  <a:schemeClr val="lt1"/>
                </a:solidFill>
                <a:latin typeface="Google Sans"/>
                <a:ea typeface="Google Sans"/>
                <a:cs typeface="Google Sans"/>
                <a:sym typeface="Google Sans"/>
              </a:defRPr>
            </a:lvl9pPr>
          </a:lstStyle>
          <a:p>
            <a:endParaRPr/>
          </a:p>
        </p:txBody>
      </p:sp>
      <p:sp>
        <p:nvSpPr>
          <p:cNvPr id="37" name="Google Shape;37;p8"/>
          <p:cNvSpPr txBox="1">
            <a:spLocks noGrp="1"/>
          </p:cNvSpPr>
          <p:nvPr>
            <p:ph type="subTitle" idx="2"/>
          </p:nvPr>
        </p:nvSpPr>
        <p:spPr>
          <a:xfrm>
            <a:off x="1795700" y="8564800"/>
            <a:ext cx="8174700" cy="654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Google Sans"/>
              <a:buNone/>
              <a:defRPr sz="2800" i="0" u="none" strike="noStrike" cap="none">
                <a:solidFill>
                  <a:schemeClr val="lt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2800"/>
              <a:buFont typeface="Google Sans"/>
              <a:buNone/>
              <a:defRPr sz="2800" i="0" u="none" strike="noStrike" cap="none">
                <a:solidFill>
                  <a:schemeClr val="lt1"/>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2800"/>
              <a:buFont typeface="Google Sans"/>
              <a:buNone/>
              <a:defRPr sz="2800" i="0" u="none" strike="noStrike" cap="none">
                <a:solidFill>
                  <a:schemeClr val="lt1"/>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2800"/>
              <a:buFont typeface="Google Sans"/>
              <a:buNone/>
              <a:defRPr sz="2800" i="0" u="none" strike="noStrike" cap="none">
                <a:solidFill>
                  <a:schemeClr val="lt1"/>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2800"/>
              <a:buFont typeface="Google Sans"/>
              <a:buNone/>
              <a:defRPr sz="2800" i="0" u="none" strike="noStrike" cap="none">
                <a:solidFill>
                  <a:schemeClr val="lt1"/>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2800"/>
              <a:buFont typeface="Google Sans"/>
              <a:buNone/>
              <a:defRPr sz="2800" i="0" u="none" strike="noStrike" cap="none">
                <a:solidFill>
                  <a:schemeClr val="lt1"/>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2800"/>
              <a:buFont typeface="Google Sans"/>
              <a:buNone/>
              <a:defRPr sz="2800" i="0" u="none" strike="noStrike" cap="none">
                <a:solidFill>
                  <a:schemeClr val="lt1"/>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2800"/>
              <a:buFont typeface="Google Sans"/>
              <a:buNone/>
              <a:defRPr sz="2800" i="0" u="none" strike="noStrike" cap="none">
                <a:solidFill>
                  <a:schemeClr val="lt1"/>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2800"/>
              <a:buFont typeface="Google Sans"/>
              <a:buNone/>
              <a:defRPr sz="2800" i="0" u="none" strike="noStrike" cap="none">
                <a:solidFill>
                  <a:schemeClr val="lt1"/>
                </a:solidFill>
                <a:latin typeface="Google Sans"/>
                <a:ea typeface="Google Sans"/>
                <a:cs typeface="Google Sans"/>
                <a:sym typeface="Google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7a - Demo/Lab Solution - Presenter - Blue">
  <p:cSld name="CUSTOM_2_4_1_1_1">
    <p:spTree>
      <p:nvGrpSpPr>
        <p:cNvPr id="1" name="Shape 38"/>
        <p:cNvGrpSpPr/>
        <p:nvPr/>
      </p:nvGrpSpPr>
      <p:grpSpPr>
        <a:xfrm>
          <a:off x="0" y="0"/>
          <a:ext cx="0" cy="0"/>
          <a:chOff x="0" y="0"/>
          <a:chExt cx="0" cy="0"/>
        </a:xfrm>
      </p:grpSpPr>
      <p:sp>
        <p:nvSpPr>
          <p:cNvPr id="39" name="Google Shape;39;p9"/>
          <p:cNvSpPr/>
          <p:nvPr/>
        </p:nvSpPr>
        <p:spPr>
          <a:xfrm>
            <a:off x="0" y="0"/>
            <a:ext cx="18288001" cy="10296600"/>
          </a:xfrm>
          <a:prstGeom prst="rect">
            <a:avLst/>
          </a:prstGeom>
          <a:solidFill>
            <a:schemeClr val="accent3"/>
          </a:solidFill>
          <a:ln>
            <a:noFill/>
          </a:ln>
        </p:spPr>
        <p:txBody>
          <a:bodyPr spcFirstLastPara="1" wrap="square" lIns="91450" tIns="91450" rIns="91450" bIns="914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0" name="Google Shape;40;p9"/>
          <p:cNvPicPr preferRelativeResize="0"/>
          <p:nvPr/>
        </p:nvPicPr>
        <p:blipFill rotWithShape="1">
          <a:blip r:embed="rId2">
            <a:alphaModFix/>
          </a:blip>
          <a:srcRect/>
          <a:stretch/>
        </p:blipFill>
        <p:spPr>
          <a:xfrm>
            <a:off x="1" y="0"/>
            <a:ext cx="18288000" cy="10287000"/>
          </a:xfrm>
          <a:prstGeom prst="rect">
            <a:avLst/>
          </a:prstGeom>
          <a:noFill/>
          <a:ln>
            <a:noFill/>
          </a:ln>
        </p:spPr>
      </p:pic>
      <p:sp>
        <p:nvSpPr>
          <p:cNvPr id="41" name="Google Shape;41;p9"/>
          <p:cNvSpPr txBox="1">
            <a:spLocks noGrp="1"/>
          </p:cNvSpPr>
          <p:nvPr>
            <p:ph type="subTitle" idx="1"/>
          </p:nvPr>
        </p:nvSpPr>
        <p:spPr>
          <a:xfrm>
            <a:off x="1724150" y="5169125"/>
            <a:ext cx="7428900" cy="911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3600"/>
              <a:buFont typeface="Google Sans"/>
              <a:buNone/>
              <a:defRPr sz="3600" i="0" u="none" strike="noStrike" cap="none">
                <a:solidFill>
                  <a:srgbClr val="FFFFFF"/>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3600"/>
              <a:buFont typeface="Google Sans"/>
              <a:buNone/>
              <a:defRPr sz="3600" i="0" u="none" strike="noStrike" cap="none">
                <a:solidFill>
                  <a:srgbClr val="FFFFFF"/>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3600"/>
              <a:buFont typeface="Google Sans"/>
              <a:buNone/>
              <a:defRPr sz="3600" i="0" u="none" strike="noStrike" cap="none">
                <a:solidFill>
                  <a:srgbClr val="FFFFFF"/>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3600"/>
              <a:buFont typeface="Google Sans"/>
              <a:buNone/>
              <a:defRPr sz="3600" i="0" u="none" strike="noStrike" cap="none">
                <a:solidFill>
                  <a:srgbClr val="FFFFFF"/>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3600"/>
              <a:buFont typeface="Google Sans"/>
              <a:buNone/>
              <a:defRPr sz="3600" i="0" u="none" strike="noStrike" cap="none">
                <a:solidFill>
                  <a:srgbClr val="FFFFFF"/>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3600"/>
              <a:buFont typeface="Google Sans"/>
              <a:buNone/>
              <a:defRPr sz="3600" i="0" u="none" strike="noStrike" cap="none">
                <a:solidFill>
                  <a:srgbClr val="FFFFFF"/>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3600"/>
              <a:buFont typeface="Google Sans"/>
              <a:buNone/>
              <a:defRPr sz="3600" i="0" u="none" strike="noStrike" cap="none">
                <a:solidFill>
                  <a:srgbClr val="FFFFFF"/>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3600"/>
              <a:buFont typeface="Google Sans"/>
              <a:buNone/>
              <a:defRPr sz="3600" i="0" u="none" strike="noStrike" cap="none">
                <a:solidFill>
                  <a:srgbClr val="FFFFFF"/>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3600"/>
              <a:buFont typeface="Google Sans"/>
              <a:buNone/>
              <a:defRPr sz="3600" i="0" u="none" strike="noStrike" cap="none">
                <a:solidFill>
                  <a:srgbClr val="FFFFFF"/>
                </a:solidFill>
                <a:latin typeface="Google Sans"/>
                <a:ea typeface="Google Sans"/>
                <a:cs typeface="Google Sans"/>
                <a:sym typeface="Google Sans"/>
              </a:defRPr>
            </a:lvl9pPr>
          </a:lstStyle>
          <a:p>
            <a:endParaRPr/>
          </a:p>
        </p:txBody>
      </p:sp>
      <p:sp>
        <p:nvSpPr>
          <p:cNvPr id="42" name="Google Shape;42;p9"/>
          <p:cNvSpPr txBox="1"/>
          <p:nvPr/>
        </p:nvSpPr>
        <p:spPr>
          <a:xfrm>
            <a:off x="1672475" y="4148475"/>
            <a:ext cx="7486500" cy="114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000"/>
              <a:buFont typeface="Arial"/>
              <a:buNone/>
            </a:pPr>
            <a:endParaRPr sz="6000" b="0" i="0" u="none" strike="noStrike" cap="none">
              <a:solidFill>
                <a:srgbClr val="202124"/>
              </a:solidFill>
              <a:latin typeface="Arial"/>
              <a:ea typeface="Arial"/>
              <a:cs typeface="Arial"/>
              <a:sym typeface="Arial"/>
            </a:endParaRPr>
          </a:p>
        </p:txBody>
      </p:sp>
      <p:sp>
        <p:nvSpPr>
          <p:cNvPr id="43" name="Google Shape;43;p9"/>
          <p:cNvSpPr txBox="1">
            <a:spLocks noGrp="1"/>
          </p:cNvSpPr>
          <p:nvPr>
            <p:ph type="title"/>
          </p:nvPr>
        </p:nvSpPr>
        <p:spPr>
          <a:xfrm>
            <a:off x="1672475" y="4148475"/>
            <a:ext cx="7486500" cy="114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6000"/>
              <a:buFont typeface="Google Sans"/>
              <a:buNone/>
              <a:defRPr sz="6000" i="0" u="none" strike="noStrike" cap="none">
                <a:solidFill>
                  <a:srgbClr val="FFFFFF"/>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6000"/>
              <a:buFont typeface="Google Sans"/>
              <a:buNone/>
              <a:defRPr sz="6000" i="0" u="none" strike="noStrike" cap="none">
                <a:solidFill>
                  <a:srgbClr val="FFFFFF"/>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6000"/>
              <a:buFont typeface="Google Sans"/>
              <a:buNone/>
              <a:defRPr sz="6000" i="0" u="none" strike="noStrike" cap="none">
                <a:solidFill>
                  <a:srgbClr val="FFFFFF"/>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6000"/>
              <a:buFont typeface="Google Sans"/>
              <a:buNone/>
              <a:defRPr sz="6000" i="0" u="none" strike="noStrike" cap="none">
                <a:solidFill>
                  <a:srgbClr val="FFFFFF"/>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6000"/>
              <a:buFont typeface="Google Sans"/>
              <a:buNone/>
              <a:defRPr sz="6000" i="0" u="none" strike="noStrike" cap="none">
                <a:solidFill>
                  <a:srgbClr val="FFFFFF"/>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6000"/>
              <a:buFont typeface="Google Sans"/>
              <a:buNone/>
              <a:defRPr sz="6000" i="0" u="none" strike="noStrike" cap="none">
                <a:solidFill>
                  <a:srgbClr val="FFFFFF"/>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6000"/>
              <a:buFont typeface="Google Sans"/>
              <a:buNone/>
              <a:defRPr sz="6000" i="0" u="none" strike="noStrike" cap="none">
                <a:solidFill>
                  <a:srgbClr val="FFFFFF"/>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6000"/>
              <a:buFont typeface="Google Sans"/>
              <a:buNone/>
              <a:defRPr sz="6000" i="0" u="none" strike="noStrike" cap="none">
                <a:solidFill>
                  <a:srgbClr val="FFFFFF"/>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6000"/>
              <a:buFont typeface="Google Sans"/>
              <a:buNone/>
              <a:defRPr sz="6000" i="0" u="none" strike="noStrike" cap="none">
                <a:solidFill>
                  <a:srgbClr val="FFFFFF"/>
                </a:solidFill>
                <a:latin typeface="Google Sans"/>
                <a:ea typeface="Google Sans"/>
                <a:cs typeface="Google Sans"/>
                <a:sym typeface="Google Sans"/>
              </a:defRPr>
            </a:lvl9pPr>
          </a:lstStyle>
          <a:p>
            <a:endParaRPr/>
          </a:p>
        </p:txBody>
      </p:sp>
      <p:cxnSp>
        <p:nvCxnSpPr>
          <p:cNvPr id="44" name="Google Shape;44;p9"/>
          <p:cNvCxnSpPr/>
          <p:nvPr/>
        </p:nvCxnSpPr>
        <p:spPr>
          <a:xfrm>
            <a:off x="1743427" y="4011224"/>
            <a:ext cx="857400" cy="0"/>
          </a:xfrm>
          <a:prstGeom prst="straightConnector1">
            <a:avLst/>
          </a:prstGeom>
          <a:noFill/>
          <a:ln w="38100" cap="flat" cmpd="sng">
            <a:solidFill>
              <a:srgbClr val="FFFFFF"/>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7b - Demo/Lab Solution - Presenter  - Yellow">
  <p:cSld name="CUSTOM_2_4_1_1_1_3">
    <p:spTree>
      <p:nvGrpSpPr>
        <p:cNvPr id="1" name="Shape 45"/>
        <p:cNvGrpSpPr/>
        <p:nvPr/>
      </p:nvGrpSpPr>
      <p:grpSpPr>
        <a:xfrm>
          <a:off x="0" y="0"/>
          <a:ext cx="0" cy="0"/>
          <a:chOff x="0" y="0"/>
          <a:chExt cx="0" cy="0"/>
        </a:xfrm>
      </p:grpSpPr>
      <p:sp>
        <p:nvSpPr>
          <p:cNvPr id="46" name="Google Shape;46;p10"/>
          <p:cNvSpPr/>
          <p:nvPr/>
        </p:nvSpPr>
        <p:spPr>
          <a:xfrm>
            <a:off x="0" y="0"/>
            <a:ext cx="18288001" cy="10296600"/>
          </a:xfrm>
          <a:prstGeom prst="rect">
            <a:avLst/>
          </a:prstGeom>
          <a:solidFill>
            <a:schemeClr val="accent5"/>
          </a:solidFill>
          <a:ln>
            <a:noFill/>
          </a:ln>
        </p:spPr>
        <p:txBody>
          <a:bodyPr spcFirstLastPara="1" wrap="square" lIns="91450" tIns="91450" rIns="91450" bIns="914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7" name="Google Shape;47;p10"/>
          <p:cNvPicPr preferRelativeResize="0"/>
          <p:nvPr/>
        </p:nvPicPr>
        <p:blipFill rotWithShape="1">
          <a:blip r:embed="rId2">
            <a:alphaModFix/>
          </a:blip>
          <a:srcRect/>
          <a:stretch/>
        </p:blipFill>
        <p:spPr>
          <a:xfrm>
            <a:off x="0" y="0"/>
            <a:ext cx="18288000" cy="10287000"/>
          </a:xfrm>
          <a:prstGeom prst="rect">
            <a:avLst/>
          </a:prstGeom>
          <a:noFill/>
          <a:ln>
            <a:noFill/>
          </a:ln>
        </p:spPr>
      </p:pic>
      <p:sp>
        <p:nvSpPr>
          <p:cNvPr id="48" name="Google Shape;48;p10"/>
          <p:cNvSpPr txBox="1">
            <a:spLocks noGrp="1"/>
          </p:cNvSpPr>
          <p:nvPr>
            <p:ph type="subTitle" idx="1"/>
          </p:nvPr>
        </p:nvSpPr>
        <p:spPr>
          <a:xfrm>
            <a:off x="1724150" y="5169125"/>
            <a:ext cx="7428900" cy="911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3600"/>
              <a:buFont typeface="Google Sans"/>
              <a:buNone/>
              <a:defRPr sz="3600" i="0" u="none" strike="noStrike" cap="none">
                <a:solidFill>
                  <a:srgbClr val="FFFFFF"/>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3600"/>
              <a:buFont typeface="Google Sans"/>
              <a:buNone/>
              <a:defRPr sz="3600" i="0" u="none" strike="noStrike" cap="none">
                <a:solidFill>
                  <a:srgbClr val="FFFFFF"/>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3600"/>
              <a:buFont typeface="Google Sans"/>
              <a:buNone/>
              <a:defRPr sz="3600" i="0" u="none" strike="noStrike" cap="none">
                <a:solidFill>
                  <a:srgbClr val="FFFFFF"/>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3600"/>
              <a:buFont typeface="Google Sans"/>
              <a:buNone/>
              <a:defRPr sz="3600" i="0" u="none" strike="noStrike" cap="none">
                <a:solidFill>
                  <a:srgbClr val="FFFFFF"/>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3600"/>
              <a:buFont typeface="Google Sans"/>
              <a:buNone/>
              <a:defRPr sz="3600" i="0" u="none" strike="noStrike" cap="none">
                <a:solidFill>
                  <a:srgbClr val="FFFFFF"/>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3600"/>
              <a:buFont typeface="Google Sans"/>
              <a:buNone/>
              <a:defRPr sz="3600" i="0" u="none" strike="noStrike" cap="none">
                <a:solidFill>
                  <a:srgbClr val="FFFFFF"/>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3600"/>
              <a:buFont typeface="Google Sans"/>
              <a:buNone/>
              <a:defRPr sz="3600" i="0" u="none" strike="noStrike" cap="none">
                <a:solidFill>
                  <a:srgbClr val="FFFFFF"/>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3600"/>
              <a:buFont typeface="Google Sans"/>
              <a:buNone/>
              <a:defRPr sz="3600" i="0" u="none" strike="noStrike" cap="none">
                <a:solidFill>
                  <a:srgbClr val="FFFFFF"/>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3600"/>
              <a:buFont typeface="Google Sans"/>
              <a:buNone/>
              <a:defRPr sz="3600" i="0" u="none" strike="noStrike" cap="none">
                <a:solidFill>
                  <a:srgbClr val="FFFFFF"/>
                </a:solidFill>
                <a:latin typeface="Google Sans"/>
                <a:ea typeface="Google Sans"/>
                <a:cs typeface="Google Sans"/>
                <a:sym typeface="Google Sans"/>
              </a:defRPr>
            </a:lvl9pPr>
          </a:lstStyle>
          <a:p>
            <a:endParaRPr/>
          </a:p>
        </p:txBody>
      </p:sp>
      <p:sp>
        <p:nvSpPr>
          <p:cNvPr id="49" name="Google Shape;49;p10"/>
          <p:cNvSpPr txBox="1"/>
          <p:nvPr/>
        </p:nvSpPr>
        <p:spPr>
          <a:xfrm>
            <a:off x="1672475" y="4148475"/>
            <a:ext cx="7486500" cy="114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000"/>
              <a:buFont typeface="Arial"/>
              <a:buNone/>
            </a:pPr>
            <a:endParaRPr sz="6000" b="0" i="0" u="none" strike="noStrike" cap="none">
              <a:solidFill>
                <a:srgbClr val="202124"/>
              </a:solidFill>
              <a:latin typeface="Arial"/>
              <a:ea typeface="Arial"/>
              <a:cs typeface="Arial"/>
              <a:sym typeface="Arial"/>
            </a:endParaRPr>
          </a:p>
        </p:txBody>
      </p:sp>
      <p:sp>
        <p:nvSpPr>
          <p:cNvPr id="50" name="Google Shape;50;p10"/>
          <p:cNvSpPr txBox="1">
            <a:spLocks noGrp="1"/>
          </p:cNvSpPr>
          <p:nvPr>
            <p:ph type="title"/>
          </p:nvPr>
        </p:nvSpPr>
        <p:spPr>
          <a:xfrm>
            <a:off x="1672475" y="4148475"/>
            <a:ext cx="7486500" cy="114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6000"/>
              <a:buFont typeface="Google Sans"/>
              <a:buNone/>
              <a:defRPr sz="6000" i="0" u="none" strike="noStrike" cap="none">
                <a:solidFill>
                  <a:srgbClr val="FFFFFF"/>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6000"/>
              <a:buFont typeface="Google Sans"/>
              <a:buNone/>
              <a:defRPr sz="6000" i="0" u="none" strike="noStrike" cap="none">
                <a:solidFill>
                  <a:srgbClr val="FFFFFF"/>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6000"/>
              <a:buFont typeface="Google Sans"/>
              <a:buNone/>
              <a:defRPr sz="6000" i="0" u="none" strike="noStrike" cap="none">
                <a:solidFill>
                  <a:srgbClr val="FFFFFF"/>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6000"/>
              <a:buFont typeface="Google Sans"/>
              <a:buNone/>
              <a:defRPr sz="6000" i="0" u="none" strike="noStrike" cap="none">
                <a:solidFill>
                  <a:srgbClr val="FFFFFF"/>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6000"/>
              <a:buFont typeface="Google Sans"/>
              <a:buNone/>
              <a:defRPr sz="6000" i="0" u="none" strike="noStrike" cap="none">
                <a:solidFill>
                  <a:srgbClr val="FFFFFF"/>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6000"/>
              <a:buFont typeface="Google Sans"/>
              <a:buNone/>
              <a:defRPr sz="6000" i="0" u="none" strike="noStrike" cap="none">
                <a:solidFill>
                  <a:srgbClr val="FFFFFF"/>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6000"/>
              <a:buFont typeface="Google Sans"/>
              <a:buNone/>
              <a:defRPr sz="6000" i="0" u="none" strike="noStrike" cap="none">
                <a:solidFill>
                  <a:srgbClr val="FFFFFF"/>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6000"/>
              <a:buFont typeface="Google Sans"/>
              <a:buNone/>
              <a:defRPr sz="6000" i="0" u="none" strike="noStrike" cap="none">
                <a:solidFill>
                  <a:srgbClr val="FFFFFF"/>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6000"/>
              <a:buFont typeface="Google Sans"/>
              <a:buNone/>
              <a:defRPr sz="6000" i="0" u="none" strike="noStrike" cap="none">
                <a:solidFill>
                  <a:srgbClr val="FFFFFF"/>
                </a:solidFill>
                <a:latin typeface="Google Sans"/>
                <a:ea typeface="Google Sans"/>
                <a:cs typeface="Google Sans"/>
                <a:sym typeface="Google Sans"/>
              </a:defRPr>
            </a:lvl9pPr>
          </a:lstStyle>
          <a:p>
            <a:endParaRPr/>
          </a:p>
        </p:txBody>
      </p:sp>
      <p:cxnSp>
        <p:nvCxnSpPr>
          <p:cNvPr id="51" name="Google Shape;51;p10"/>
          <p:cNvCxnSpPr/>
          <p:nvPr/>
        </p:nvCxnSpPr>
        <p:spPr>
          <a:xfrm>
            <a:off x="1743427" y="4011224"/>
            <a:ext cx="857400" cy="0"/>
          </a:xfrm>
          <a:prstGeom prst="straightConnector1">
            <a:avLst/>
          </a:prstGeom>
          <a:noFill/>
          <a:ln w="38100" cap="flat" cmpd="sng">
            <a:solidFill>
              <a:srgbClr val="FFFFFF"/>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38">
            <a:alphaModFix/>
          </a:blip>
          <a:srcRect r="-21669"/>
          <a:stretch/>
        </p:blipFill>
        <p:spPr>
          <a:xfrm>
            <a:off x="1010600" y="9256050"/>
            <a:ext cx="3223152" cy="5070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google.com/gcp-teachingresources/privacy-and-term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sites.google.com/google.com/gcp-teachingresources/privacy-and-terms" TargetMode="External"/><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4.png"/><Relationship Id="rId7" Type="http://schemas.openxmlformats.org/officeDocument/2006/relationships/image" Target="../media/image47.png"/><Relationship Id="rId12" Type="http://schemas.openxmlformats.org/officeDocument/2006/relationships/hyperlink" Target="https://sites.google.com/google.com/gcp-teachingresources/privacy-and-terms"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32.png"/><Relationship Id="rId10" Type="http://schemas.openxmlformats.org/officeDocument/2006/relationships/image" Target="../media/image50.png"/><Relationship Id="rId4" Type="http://schemas.openxmlformats.org/officeDocument/2006/relationships/image" Target="../media/image45.png"/><Relationship Id="rId9" Type="http://schemas.openxmlformats.org/officeDocument/2006/relationships/image" Target="../media/image49.png"/></Relationships>
</file>

<file path=ppt/slides/_rels/slide12.xml.rels><?xml version="1.0" encoding="UTF-8" standalone="yes"?>
<Relationships xmlns="http://schemas.openxmlformats.org/package/2006/relationships"><Relationship Id="rId3" Type="http://schemas.openxmlformats.org/officeDocument/2006/relationships/hyperlink" Target="https://sites.google.com/google.com/gcp-teachingresources/privacy-and-terms"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sites.google.com/google.com/gcp-teachingresources/privacy-and-terms" TargetMode="External"/><Relationship Id="rId5" Type="http://schemas.openxmlformats.org/officeDocument/2006/relationships/image" Target="../media/image54.png"/><Relationship Id="rId4" Type="http://schemas.openxmlformats.org/officeDocument/2006/relationships/image" Target="../media/image53.png"/></Relationships>
</file>

<file path=ppt/slides/_rels/slide14.xml.rels><?xml version="1.0" encoding="UTF-8" standalone="yes"?>
<Relationships xmlns="http://schemas.openxmlformats.org/package/2006/relationships"><Relationship Id="rId3" Type="http://schemas.openxmlformats.org/officeDocument/2006/relationships/hyperlink" Target="https://sites.google.com/google.com/gcp-teachingresources/privacy-and-terms"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hyperlink" Target="https://sites.google.com/google.com/gcp-teachingresources/privacy-and-terms"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56.png"/><Relationship Id="rId4" Type="http://schemas.openxmlformats.org/officeDocument/2006/relationships/image" Target="../media/image55.png"/></Relationships>
</file>

<file path=ppt/slides/_rels/slide1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https://sites.google.com/google.com/gcp-teachingresources/privacy-and-term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https://sites.google.com/google.com/gcp-teachingresources/privacy-and-term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sites.google.com/google.com/gcp-teachingresources/privacy-and-term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https://sites.google.com/google.com/gcp-teachingresources/privacy-and-terms" TargetMode="External"/><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sites.google.com/google.com/gcp-teachingresources/privacy-and-term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sites.google.com/google.com/gcp-teachingresources/privacy-and-term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hyperlink" Target="https://sites.google.com/google.com/gcp-teachingresources/privacy-and-term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hyperlink" Target="https://sites.google.com/google.com/gcp-teachingresources/privacy-and-term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hyperlink" Target="https://sites.google.com/google.com/gcp-teachingresources/privacy-and-term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hyperlink" Target="https://sites.google.com/google.com/gcp-teachingresources/privacy-and-terms" TargetMode="External"/><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9"/>
          <p:cNvSpPr txBox="1">
            <a:spLocks noGrp="1"/>
          </p:cNvSpPr>
          <p:nvPr>
            <p:ph type="title"/>
          </p:nvPr>
        </p:nvSpPr>
        <p:spPr>
          <a:xfrm>
            <a:off x="1753100" y="4201375"/>
            <a:ext cx="6471000" cy="3400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pt-BR">
                <a:solidFill>
                  <a:srgbClr val="434343"/>
                </a:solidFill>
                <a:latin typeface="Google Sans"/>
                <a:ea typeface="Google Sans"/>
                <a:cs typeface="Google Sans"/>
                <a:sym typeface="Google Sans"/>
              </a:rPr>
              <a:t>Então, o que é essa tal de nuvem?</a:t>
            </a:r>
            <a:endParaRPr>
              <a:solidFill>
                <a:srgbClr val="434343"/>
              </a:solidFill>
              <a:latin typeface="Google Sans"/>
              <a:ea typeface="Google Sans"/>
              <a:cs typeface="Google Sans"/>
              <a:sym typeface="Google Sans"/>
            </a:endParaRPr>
          </a:p>
        </p:txBody>
      </p:sp>
      <p:sp>
        <p:nvSpPr>
          <p:cNvPr id="189" name="Google Shape;189;p39"/>
          <p:cNvSpPr txBox="1"/>
          <p:nvPr/>
        </p:nvSpPr>
        <p:spPr>
          <a:xfrm>
            <a:off x="6922800" y="9627950"/>
            <a:ext cx="11319000" cy="523200"/>
          </a:xfrm>
          <a:prstGeom prst="rect">
            <a:avLst/>
          </a:prstGeom>
          <a:noFill/>
          <a:ln>
            <a:noFill/>
          </a:ln>
        </p:spPr>
        <p:txBody>
          <a:bodyPr spcFirstLastPara="1" wrap="square" lIns="182850" tIns="182850" rIns="182850" bIns="182850" anchor="t" anchorCtr="0">
            <a:noAutofit/>
          </a:bodyPr>
          <a:lstStyle/>
          <a:p>
            <a:pPr marL="0" marR="0" lvl="0" indent="0" algn="r" rtl="0">
              <a:lnSpc>
                <a:spcPct val="115000"/>
              </a:lnSpc>
              <a:spcBef>
                <a:spcPts val="0"/>
              </a:spcBef>
              <a:spcAft>
                <a:spcPts val="0"/>
              </a:spcAft>
              <a:buClr>
                <a:srgbClr val="000000"/>
              </a:buClr>
              <a:buSzPts val="2200"/>
              <a:buFont typeface="Arial"/>
              <a:buNone/>
            </a:pPr>
            <a:r>
              <a:rPr lang="pt-BR" sz="1600" i="0" u="none" strike="noStrike" cap="none">
                <a:solidFill>
                  <a:srgbClr val="666666"/>
                </a:solidFill>
                <a:latin typeface="Google Sans"/>
                <a:ea typeface="Google Sans"/>
                <a:cs typeface="Google Sans"/>
                <a:sym typeface="Google Sans"/>
              </a:rPr>
              <a:t>Copyright Google LLC. Para fins educ</a:t>
            </a:r>
            <a:r>
              <a:rPr lang="pt-BR" sz="1600" i="0" u="none" strike="noStrike" cap="none">
                <a:solidFill>
                  <a:srgbClr val="FFFFFF"/>
                </a:solidFill>
                <a:latin typeface="Google Sans"/>
                <a:ea typeface="Google Sans"/>
                <a:cs typeface="Google Sans"/>
                <a:sym typeface="Google Sans"/>
              </a:rPr>
              <a:t>ativos de acordo com os Termos de Uso definidos no </a:t>
            </a:r>
            <a:r>
              <a:rPr lang="pt-BR" sz="1600" i="0" u="sng" strike="noStrike" cap="none">
                <a:solidFill>
                  <a:srgbClr val="FFFFFF"/>
                </a:solidFill>
                <a:latin typeface="Google Sans"/>
                <a:ea typeface="Google Sans"/>
                <a:cs typeface="Google Sans"/>
                <a:sym typeface="Google Sans"/>
                <a:hlinkClick r:id="rId3">
                  <a:extLst>
                    <a:ext uri="{A12FA001-AC4F-418D-AE19-62706E023703}">
                      <ahyp:hlinkClr xmlns:ahyp="http://schemas.microsoft.com/office/drawing/2018/hyperlinkcolor" val="tx"/>
                    </a:ext>
                  </a:extLst>
                </a:hlinkClick>
              </a:rPr>
              <a:t>site</a:t>
            </a:r>
            <a:r>
              <a:rPr lang="pt-BR" sz="1600" i="0" u="none" strike="noStrike" cap="none">
                <a:solidFill>
                  <a:srgbClr val="FFFFFF"/>
                </a:solidFill>
                <a:latin typeface="Google Sans"/>
                <a:ea typeface="Google Sans"/>
                <a:cs typeface="Google Sans"/>
                <a:sym typeface="Google Sans"/>
              </a:rPr>
              <a:t> do programa.</a:t>
            </a:r>
            <a:endParaRPr sz="1600" i="0" u="none" strike="noStrike" cap="none">
              <a:solidFill>
                <a:srgbClr val="FFFFFF"/>
              </a:solidFill>
              <a:latin typeface="Google Sans"/>
              <a:ea typeface="Google Sans"/>
              <a:cs typeface="Google Sans"/>
              <a:sym typeface="Google Sans"/>
            </a:endParaRPr>
          </a:p>
          <a:p>
            <a:pPr marL="0" marR="0" lvl="0" indent="0" algn="r" rtl="0">
              <a:lnSpc>
                <a:spcPct val="115000"/>
              </a:lnSpc>
              <a:spcBef>
                <a:spcPts val="0"/>
              </a:spcBef>
              <a:spcAft>
                <a:spcPts val="0"/>
              </a:spcAft>
              <a:buClr>
                <a:srgbClr val="000000"/>
              </a:buClr>
              <a:buSzPts val="2200"/>
              <a:buFont typeface="Arial"/>
              <a:buNone/>
            </a:pPr>
            <a:endParaRPr sz="1600" i="0" u="none" strike="noStrike" cap="none">
              <a:solidFill>
                <a:srgbClr val="666666"/>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cxnSp>
        <p:nvCxnSpPr>
          <p:cNvPr id="533" name="Google Shape;533;p56"/>
          <p:cNvCxnSpPr/>
          <p:nvPr/>
        </p:nvCxnSpPr>
        <p:spPr>
          <a:xfrm rot="10800000">
            <a:off x="9103895" y="3640800"/>
            <a:ext cx="1800" cy="514800"/>
          </a:xfrm>
          <a:prstGeom prst="straightConnector1">
            <a:avLst/>
          </a:prstGeom>
          <a:noFill/>
          <a:ln w="19050" cap="flat" cmpd="sng">
            <a:solidFill>
              <a:schemeClr val="lt1"/>
            </a:solidFill>
            <a:prstDash val="solid"/>
            <a:round/>
            <a:headEnd type="none" w="sm" len="sm"/>
            <a:tailEnd type="none" w="sm" len="sm"/>
          </a:ln>
        </p:spPr>
      </p:cxnSp>
      <p:sp>
        <p:nvSpPr>
          <p:cNvPr id="534" name="Google Shape;534;p56"/>
          <p:cNvSpPr txBox="1"/>
          <p:nvPr/>
        </p:nvSpPr>
        <p:spPr>
          <a:xfrm>
            <a:off x="6848495" y="2667300"/>
            <a:ext cx="4510800" cy="9735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pt-BR" sz="3600" i="0" u="none" strike="noStrike" cap="none">
                <a:solidFill>
                  <a:srgbClr val="434343"/>
                </a:solidFill>
                <a:latin typeface="Google Sans"/>
                <a:ea typeface="Google Sans"/>
                <a:cs typeface="Google Sans"/>
                <a:sym typeface="Google Sans"/>
              </a:rPr>
              <a:t>Armazenamento</a:t>
            </a:r>
            <a:endParaRPr sz="3600" i="0" u="none" strike="noStrike" cap="none">
              <a:solidFill>
                <a:srgbClr val="434343"/>
              </a:solidFill>
              <a:latin typeface="Google Sans"/>
              <a:ea typeface="Google Sans"/>
              <a:cs typeface="Google Sans"/>
              <a:sym typeface="Google Sans"/>
            </a:endParaRPr>
          </a:p>
        </p:txBody>
      </p:sp>
      <p:pic>
        <p:nvPicPr>
          <p:cNvPr id="535" name="Google Shape;535;p56"/>
          <p:cNvPicPr preferRelativeResize="0"/>
          <p:nvPr/>
        </p:nvPicPr>
        <p:blipFill rotWithShape="1">
          <a:blip r:embed="rId3">
            <a:alphaModFix/>
          </a:blip>
          <a:srcRect t="4170" b="4160"/>
          <a:stretch/>
        </p:blipFill>
        <p:spPr>
          <a:xfrm>
            <a:off x="8004130" y="4778018"/>
            <a:ext cx="2221380" cy="2036266"/>
          </a:xfrm>
          <a:prstGeom prst="rect">
            <a:avLst/>
          </a:prstGeom>
          <a:noFill/>
          <a:ln>
            <a:noFill/>
          </a:ln>
        </p:spPr>
      </p:pic>
      <p:sp>
        <p:nvSpPr>
          <p:cNvPr id="536" name="Google Shape;536;p56"/>
          <p:cNvSpPr txBox="1"/>
          <p:nvPr/>
        </p:nvSpPr>
        <p:spPr>
          <a:xfrm>
            <a:off x="7743220" y="7025640"/>
            <a:ext cx="2743200" cy="10998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pt-BR" sz="2800" i="0" u="none" strike="noStrike" cap="none">
                <a:solidFill>
                  <a:srgbClr val="434343"/>
                </a:solidFill>
                <a:latin typeface="Google Sans"/>
                <a:ea typeface="Google Sans"/>
                <a:cs typeface="Google Sans"/>
                <a:sym typeface="Google Sans"/>
              </a:rPr>
              <a:t>Cloud SQL</a:t>
            </a:r>
            <a:endParaRPr sz="2800" i="0" u="none" strike="noStrike" cap="none">
              <a:solidFill>
                <a:srgbClr val="434343"/>
              </a:solidFill>
              <a:latin typeface="Google Sans"/>
              <a:ea typeface="Google Sans"/>
              <a:cs typeface="Google Sans"/>
              <a:sym typeface="Google Sans"/>
            </a:endParaRPr>
          </a:p>
        </p:txBody>
      </p:sp>
      <p:sp>
        <p:nvSpPr>
          <p:cNvPr id="537" name="Google Shape;537;p56"/>
          <p:cNvSpPr txBox="1"/>
          <p:nvPr/>
        </p:nvSpPr>
        <p:spPr>
          <a:xfrm>
            <a:off x="4648795" y="7022592"/>
            <a:ext cx="2743200" cy="10998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pt-BR" sz="2800" i="0" u="none" strike="noStrike" cap="none">
                <a:solidFill>
                  <a:srgbClr val="434343"/>
                </a:solidFill>
                <a:latin typeface="Google Sans"/>
                <a:ea typeface="Google Sans"/>
                <a:cs typeface="Google Sans"/>
                <a:sym typeface="Google Sans"/>
              </a:rPr>
              <a:t>Cloud Storage</a:t>
            </a:r>
            <a:endParaRPr sz="2800" i="0" u="none" strike="noStrike" cap="none">
              <a:solidFill>
                <a:srgbClr val="434343"/>
              </a:solidFill>
              <a:latin typeface="Google Sans"/>
              <a:ea typeface="Google Sans"/>
              <a:cs typeface="Google Sans"/>
              <a:sym typeface="Google Sans"/>
            </a:endParaRPr>
          </a:p>
        </p:txBody>
      </p:sp>
      <p:pic>
        <p:nvPicPr>
          <p:cNvPr id="538" name="Google Shape;538;p56"/>
          <p:cNvPicPr preferRelativeResize="0"/>
          <p:nvPr/>
        </p:nvPicPr>
        <p:blipFill rotWithShape="1">
          <a:blip r:embed="rId4">
            <a:alphaModFix/>
          </a:blip>
          <a:srcRect/>
          <a:stretch/>
        </p:blipFill>
        <p:spPr>
          <a:xfrm>
            <a:off x="4909724" y="4672584"/>
            <a:ext cx="2221343" cy="2221343"/>
          </a:xfrm>
          <a:prstGeom prst="rect">
            <a:avLst/>
          </a:prstGeom>
          <a:noFill/>
          <a:ln>
            <a:noFill/>
          </a:ln>
        </p:spPr>
      </p:pic>
      <p:pic>
        <p:nvPicPr>
          <p:cNvPr id="539" name="Google Shape;539;p56"/>
          <p:cNvPicPr preferRelativeResize="0"/>
          <p:nvPr/>
        </p:nvPicPr>
        <p:blipFill rotWithShape="1">
          <a:blip r:embed="rId5">
            <a:alphaModFix/>
          </a:blip>
          <a:srcRect t="6247" b="6256"/>
          <a:stretch/>
        </p:blipFill>
        <p:spPr>
          <a:xfrm>
            <a:off x="1810780" y="4799097"/>
            <a:ext cx="2221380" cy="1943707"/>
          </a:xfrm>
          <a:prstGeom prst="rect">
            <a:avLst/>
          </a:prstGeom>
          <a:noFill/>
          <a:ln>
            <a:noFill/>
          </a:ln>
        </p:spPr>
      </p:pic>
      <p:sp>
        <p:nvSpPr>
          <p:cNvPr id="540" name="Google Shape;540;p56"/>
          <p:cNvSpPr txBox="1"/>
          <p:nvPr/>
        </p:nvSpPr>
        <p:spPr>
          <a:xfrm>
            <a:off x="1545370" y="7025650"/>
            <a:ext cx="2743200" cy="10998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pt-BR" sz="2800" i="0" u="none" strike="noStrike" cap="none">
                <a:solidFill>
                  <a:srgbClr val="434343"/>
                </a:solidFill>
                <a:latin typeface="Google Sans"/>
                <a:ea typeface="Google Sans"/>
                <a:cs typeface="Google Sans"/>
                <a:sym typeface="Google Sans"/>
              </a:rPr>
              <a:t>Cloud Bigtable</a:t>
            </a:r>
            <a:endParaRPr sz="2800" i="0" u="none" strike="noStrike" cap="none">
              <a:solidFill>
                <a:srgbClr val="434343"/>
              </a:solidFill>
              <a:latin typeface="Google Sans"/>
              <a:ea typeface="Google Sans"/>
              <a:cs typeface="Google Sans"/>
              <a:sym typeface="Google Sans"/>
            </a:endParaRPr>
          </a:p>
        </p:txBody>
      </p:sp>
      <p:pic>
        <p:nvPicPr>
          <p:cNvPr id="541" name="Google Shape;541;p56"/>
          <p:cNvPicPr preferRelativeResize="0"/>
          <p:nvPr/>
        </p:nvPicPr>
        <p:blipFill rotWithShape="1">
          <a:blip r:embed="rId6">
            <a:alphaModFix/>
          </a:blip>
          <a:srcRect/>
          <a:stretch/>
        </p:blipFill>
        <p:spPr>
          <a:xfrm>
            <a:off x="11098567" y="4676967"/>
            <a:ext cx="2221356" cy="2221356"/>
          </a:xfrm>
          <a:prstGeom prst="rect">
            <a:avLst/>
          </a:prstGeom>
          <a:noFill/>
          <a:ln>
            <a:noFill/>
          </a:ln>
        </p:spPr>
      </p:pic>
      <p:sp>
        <p:nvSpPr>
          <p:cNvPr id="542" name="Google Shape;542;p56"/>
          <p:cNvSpPr txBox="1"/>
          <p:nvPr/>
        </p:nvSpPr>
        <p:spPr>
          <a:xfrm>
            <a:off x="10837645" y="7022592"/>
            <a:ext cx="2743200" cy="10998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pt-BR" sz="2800" i="0" u="none" strike="noStrike" cap="none">
                <a:solidFill>
                  <a:srgbClr val="434343"/>
                </a:solidFill>
                <a:latin typeface="Google Sans"/>
                <a:ea typeface="Google Sans"/>
                <a:cs typeface="Google Sans"/>
                <a:sym typeface="Google Sans"/>
              </a:rPr>
              <a:t>Cloud Spanner</a:t>
            </a:r>
            <a:endParaRPr sz="2800" i="0" u="none" strike="noStrike" cap="none">
              <a:solidFill>
                <a:srgbClr val="434343"/>
              </a:solidFill>
              <a:latin typeface="Google Sans"/>
              <a:ea typeface="Google Sans"/>
              <a:cs typeface="Google Sans"/>
              <a:sym typeface="Google Sans"/>
            </a:endParaRPr>
          </a:p>
        </p:txBody>
      </p:sp>
      <p:cxnSp>
        <p:nvCxnSpPr>
          <p:cNvPr id="543" name="Google Shape;543;p56"/>
          <p:cNvCxnSpPr/>
          <p:nvPr/>
        </p:nvCxnSpPr>
        <p:spPr>
          <a:xfrm rot="10800000">
            <a:off x="6064470" y="4149960"/>
            <a:ext cx="900" cy="559200"/>
          </a:xfrm>
          <a:prstGeom prst="straightConnector1">
            <a:avLst/>
          </a:prstGeom>
          <a:noFill/>
          <a:ln w="19050" cap="flat" cmpd="sng">
            <a:solidFill>
              <a:schemeClr val="lt1"/>
            </a:solidFill>
            <a:prstDash val="solid"/>
            <a:round/>
            <a:headEnd type="oval" w="med" len="med"/>
            <a:tailEnd type="none" w="sm" len="sm"/>
          </a:ln>
        </p:spPr>
      </p:cxnSp>
      <p:cxnSp>
        <p:nvCxnSpPr>
          <p:cNvPr id="544" name="Google Shape;544;p56"/>
          <p:cNvCxnSpPr>
            <a:stCxn id="545" idx="0"/>
            <a:endCxn id="546" idx="0"/>
          </p:cNvCxnSpPr>
          <p:nvPr/>
        </p:nvCxnSpPr>
        <p:spPr>
          <a:xfrm rot="-5400000">
            <a:off x="9081809" y="-1500450"/>
            <a:ext cx="58200" cy="12385800"/>
          </a:xfrm>
          <a:prstGeom prst="bentConnector3">
            <a:avLst>
              <a:gd name="adj1" fmla="val 975215"/>
            </a:avLst>
          </a:prstGeom>
          <a:noFill/>
          <a:ln w="19050" cap="flat" cmpd="sng">
            <a:solidFill>
              <a:schemeClr val="lt1"/>
            </a:solidFill>
            <a:prstDash val="solid"/>
            <a:round/>
            <a:headEnd type="oval" w="med" len="med"/>
            <a:tailEnd type="oval" w="med" len="med"/>
          </a:ln>
        </p:spPr>
      </p:cxnSp>
      <p:sp>
        <p:nvSpPr>
          <p:cNvPr id="545" name="Google Shape;545;p56"/>
          <p:cNvSpPr/>
          <p:nvPr/>
        </p:nvSpPr>
        <p:spPr>
          <a:xfrm>
            <a:off x="2757959" y="4721550"/>
            <a:ext cx="320100" cy="168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56"/>
          <p:cNvSpPr/>
          <p:nvPr/>
        </p:nvSpPr>
        <p:spPr>
          <a:xfrm>
            <a:off x="6972120" y="4709160"/>
            <a:ext cx="320100" cy="168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48" name="Google Shape;548;p56"/>
          <p:cNvCxnSpPr/>
          <p:nvPr/>
        </p:nvCxnSpPr>
        <p:spPr>
          <a:xfrm rot="10800000">
            <a:off x="12236670" y="4149960"/>
            <a:ext cx="900" cy="559200"/>
          </a:xfrm>
          <a:prstGeom prst="straightConnector1">
            <a:avLst/>
          </a:prstGeom>
          <a:noFill/>
          <a:ln w="19050" cap="flat" cmpd="sng">
            <a:solidFill>
              <a:schemeClr val="lt1"/>
            </a:solidFill>
            <a:prstDash val="solid"/>
            <a:round/>
            <a:headEnd type="oval" w="med" len="med"/>
            <a:tailEnd type="none" w="sm" len="sm"/>
          </a:ln>
        </p:spPr>
      </p:cxnSp>
      <p:sp>
        <p:nvSpPr>
          <p:cNvPr id="549" name="Google Shape;549;p56"/>
          <p:cNvSpPr/>
          <p:nvPr/>
        </p:nvSpPr>
        <p:spPr>
          <a:xfrm>
            <a:off x="14823520" y="4718304"/>
            <a:ext cx="320100" cy="168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46" name="Google Shape;546;p56"/>
          <p:cNvPicPr preferRelativeResize="0"/>
          <p:nvPr/>
        </p:nvPicPr>
        <p:blipFill rotWithShape="1">
          <a:blip r:embed="rId7">
            <a:alphaModFix/>
          </a:blip>
          <a:srcRect/>
          <a:stretch/>
        </p:blipFill>
        <p:spPr>
          <a:xfrm>
            <a:off x="14192675" y="4663440"/>
            <a:ext cx="2221992" cy="2221992"/>
          </a:xfrm>
          <a:prstGeom prst="rect">
            <a:avLst/>
          </a:prstGeom>
          <a:noFill/>
          <a:ln>
            <a:noFill/>
          </a:ln>
        </p:spPr>
      </p:pic>
      <p:sp>
        <p:nvSpPr>
          <p:cNvPr id="550" name="Google Shape;550;p56"/>
          <p:cNvSpPr txBox="1"/>
          <p:nvPr/>
        </p:nvSpPr>
        <p:spPr>
          <a:xfrm>
            <a:off x="13932070" y="7022592"/>
            <a:ext cx="2743200" cy="10998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pt-BR" sz="2800" i="0" u="none" strike="noStrike" cap="none">
                <a:solidFill>
                  <a:srgbClr val="434343"/>
                </a:solidFill>
                <a:latin typeface="Google Sans"/>
                <a:ea typeface="Google Sans"/>
                <a:cs typeface="Google Sans"/>
                <a:sym typeface="Google Sans"/>
              </a:rPr>
              <a:t>Datastore</a:t>
            </a:r>
            <a:endParaRPr sz="2800" i="0" u="none" strike="noStrike" cap="none">
              <a:solidFill>
                <a:srgbClr val="434343"/>
              </a:solidFill>
              <a:latin typeface="Google Sans"/>
              <a:ea typeface="Google Sans"/>
              <a:cs typeface="Google Sans"/>
              <a:sym typeface="Google Sans"/>
            </a:endParaRPr>
          </a:p>
        </p:txBody>
      </p:sp>
      <p:cxnSp>
        <p:nvCxnSpPr>
          <p:cNvPr id="551" name="Google Shape;551;p56"/>
          <p:cNvCxnSpPr/>
          <p:nvPr/>
        </p:nvCxnSpPr>
        <p:spPr>
          <a:xfrm rot="10800000">
            <a:off x="9103895" y="4149960"/>
            <a:ext cx="900" cy="559200"/>
          </a:xfrm>
          <a:prstGeom prst="straightConnector1">
            <a:avLst/>
          </a:prstGeom>
          <a:noFill/>
          <a:ln w="19050" cap="flat" cmpd="sng">
            <a:solidFill>
              <a:schemeClr val="lt1"/>
            </a:solidFill>
            <a:prstDash val="solid"/>
            <a:round/>
            <a:headEnd type="oval" w="med" len="med"/>
            <a:tailEnd type="none" w="sm" len="sm"/>
          </a:ln>
        </p:spPr>
      </p:cxnSp>
      <p:sp>
        <p:nvSpPr>
          <p:cNvPr id="552" name="Google Shape;552;p56"/>
          <p:cNvSpPr txBox="1">
            <a:spLocks noGrp="1"/>
          </p:cNvSpPr>
          <p:nvPr>
            <p:ph type="title"/>
          </p:nvPr>
        </p:nvSpPr>
        <p:spPr>
          <a:xfrm>
            <a:off x="1672475" y="1154875"/>
            <a:ext cx="14775300" cy="114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4800"/>
              <a:buNone/>
            </a:pPr>
            <a:r>
              <a:rPr lang="pt-BR" sz="4500">
                <a:solidFill>
                  <a:srgbClr val="434343"/>
                </a:solidFill>
              </a:rPr>
              <a:t>O Google Cloud também oferece vários serviços </a:t>
            </a:r>
            <a:br>
              <a:rPr lang="pt-BR" sz="4500">
                <a:solidFill>
                  <a:srgbClr val="434343"/>
                </a:solidFill>
              </a:rPr>
            </a:br>
            <a:r>
              <a:rPr lang="pt-BR" sz="4500">
                <a:solidFill>
                  <a:srgbClr val="434343"/>
                </a:solidFill>
              </a:rPr>
              <a:t>de armazenamento</a:t>
            </a:r>
            <a:endParaRPr sz="4500">
              <a:solidFill>
                <a:srgbClr val="434343"/>
              </a:solidFill>
            </a:endParaRPr>
          </a:p>
        </p:txBody>
      </p:sp>
      <p:sp>
        <p:nvSpPr>
          <p:cNvPr id="553" name="Google Shape;553;p56"/>
          <p:cNvSpPr txBox="1"/>
          <p:nvPr/>
        </p:nvSpPr>
        <p:spPr>
          <a:xfrm>
            <a:off x="6922008" y="9627950"/>
            <a:ext cx="11319000" cy="523200"/>
          </a:xfrm>
          <a:prstGeom prst="rect">
            <a:avLst/>
          </a:prstGeom>
          <a:noFill/>
          <a:ln>
            <a:noFill/>
          </a:ln>
        </p:spPr>
        <p:txBody>
          <a:bodyPr spcFirstLastPara="1" wrap="square" lIns="182850" tIns="182850" rIns="182850" bIns="182850" anchor="t" anchorCtr="0">
            <a:noAutofit/>
          </a:bodyPr>
          <a:lstStyle/>
          <a:p>
            <a:pPr marL="0" marR="0" lvl="0" indent="0" algn="r" rtl="0">
              <a:lnSpc>
                <a:spcPct val="115000"/>
              </a:lnSpc>
              <a:spcBef>
                <a:spcPts val="0"/>
              </a:spcBef>
              <a:spcAft>
                <a:spcPts val="0"/>
              </a:spcAft>
              <a:buClr>
                <a:srgbClr val="000000"/>
              </a:buClr>
              <a:buSzPts val="2200"/>
              <a:buFont typeface="Arial"/>
              <a:buNone/>
            </a:pPr>
            <a:r>
              <a:rPr lang="pt-BR" sz="1600" i="0" u="none" strike="noStrike" cap="none">
                <a:solidFill>
                  <a:srgbClr val="666666"/>
                </a:solidFill>
                <a:latin typeface="Google Sans"/>
                <a:ea typeface="Google Sans"/>
                <a:cs typeface="Google Sans"/>
                <a:sym typeface="Google Sans"/>
              </a:rPr>
              <a:t>Copyright Google LLC. Para fins educativos de acordo com os Termos de Uso definidos no </a:t>
            </a:r>
            <a:r>
              <a:rPr lang="pt-BR" sz="1600" i="0" u="sng" strike="noStrike" cap="none">
                <a:solidFill>
                  <a:schemeClr val="accent3"/>
                </a:solidFill>
                <a:latin typeface="Google Sans"/>
                <a:ea typeface="Google Sans"/>
                <a:cs typeface="Google Sans"/>
                <a:sym typeface="Google Sans"/>
                <a:hlinkClick r:id="rId8">
                  <a:extLst>
                    <a:ext uri="{A12FA001-AC4F-418D-AE19-62706E023703}">
                      <ahyp:hlinkClr xmlns:ahyp="http://schemas.microsoft.com/office/drawing/2018/hyperlinkcolor" val="tx"/>
                    </a:ext>
                  </a:extLst>
                </a:hlinkClick>
              </a:rPr>
              <a:t>site</a:t>
            </a:r>
            <a:r>
              <a:rPr lang="pt-BR" sz="1600" i="0" u="none" strike="noStrike" cap="none">
                <a:solidFill>
                  <a:srgbClr val="666666"/>
                </a:solidFill>
                <a:latin typeface="Google Sans"/>
                <a:ea typeface="Google Sans"/>
                <a:cs typeface="Google Sans"/>
                <a:sym typeface="Google Sans"/>
              </a:rPr>
              <a:t> do programa.</a:t>
            </a:r>
            <a:endParaRPr sz="1600" i="0" u="none" strike="noStrike" cap="none">
              <a:solidFill>
                <a:srgbClr val="666666"/>
              </a:solidFill>
              <a:latin typeface="Google Sans"/>
              <a:ea typeface="Google Sans"/>
              <a:cs typeface="Google Sans"/>
              <a:sym typeface="Google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57"/>
          <p:cNvSpPr/>
          <p:nvPr/>
        </p:nvSpPr>
        <p:spPr>
          <a:xfrm>
            <a:off x="2656125" y="5708223"/>
            <a:ext cx="12701100" cy="3450900"/>
          </a:xfrm>
          <a:prstGeom prst="rect">
            <a:avLst/>
          </a:prstGeom>
          <a:solidFill>
            <a:srgbClr val="CFE2F3">
              <a:alpha val="5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57"/>
          <p:cNvSpPr/>
          <p:nvPr/>
        </p:nvSpPr>
        <p:spPr>
          <a:xfrm>
            <a:off x="2656125" y="2347658"/>
            <a:ext cx="12699900" cy="3277500"/>
          </a:xfrm>
          <a:prstGeom prst="rect">
            <a:avLst/>
          </a:prstGeom>
          <a:solidFill>
            <a:srgbClr val="FFF2CC">
              <a:alpha val="5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60" name="Google Shape;560;p57"/>
          <p:cNvPicPr preferRelativeResize="0"/>
          <p:nvPr/>
        </p:nvPicPr>
        <p:blipFill rotWithShape="1">
          <a:blip r:embed="rId3">
            <a:alphaModFix/>
          </a:blip>
          <a:srcRect t="5791" b="5791"/>
          <a:stretch/>
        </p:blipFill>
        <p:spPr>
          <a:xfrm>
            <a:off x="5862996" y="7044035"/>
            <a:ext cx="1295676" cy="1145939"/>
          </a:xfrm>
          <a:prstGeom prst="rect">
            <a:avLst/>
          </a:prstGeom>
          <a:noFill/>
          <a:ln>
            <a:noFill/>
          </a:ln>
        </p:spPr>
      </p:pic>
      <p:sp>
        <p:nvSpPr>
          <p:cNvPr id="561" name="Google Shape;561;p57"/>
          <p:cNvSpPr txBox="1"/>
          <p:nvPr/>
        </p:nvSpPr>
        <p:spPr>
          <a:xfrm>
            <a:off x="5291748" y="8232912"/>
            <a:ext cx="2419800" cy="6420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pt-BR" sz="2400" i="0" u="none" strike="noStrike" cap="none">
                <a:solidFill>
                  <a:srgbClr val="434343"/>
                </a:solidFill>
                <a:latin typeface="Google Sans"/>
                <a:ea typeface="Google Sans"/>
                <a:cs typeface="Google Sans"/>
                <a:sym typeface="Google Sans"/>
              </a:rPr>
              <a:t>API Vision</a:t>
            </a:r>
            <a:endParaRPr sz="2400" i="0" u="none" strike="noStrike" cap="none">
              <a:solidFill>
                <a:srgbClr val="434343"/>
              </a:solidFill>
              <a:latin typeface="Google Sans"/>
              <a:ea typeface="Google Sans"/>
              <a:cs typeface="Google Sans"/>
              <a:sym typeface="Google Sans"/>
            </a:endParaRPr>
          </a:p>
        </p:txBody>
      </p:sp>
      <p:sp>
        <p:nvSpPr>
          <p:cNvPr id="562" name="Google Shape;562;p57"/>
          <p:cNvSpPr txBox="1"/>
          <p:nvPr/>
        </p:nvSpPr>
        <p:spPr>
          <a:xfrm>
            <a:off x="7711391" y="8232911"/>
            <a:ext cx="2605500" cy="6420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pt-BR" sz="2400" i="0" u="none" strike="noStrike" cap="none">
                <a:solidFill>
                  <a:srgbClr val="434343"/>
                </a:solidFill>
                <a:latin typeface="Google Sans"/>
                <a:ea typeface="Google Sans"/>
                <a:cs typeface="Google Sans"/>
                <a:sym typeface="Google Sans"/>
              </a:rPr>
              <a:t>API Speech-to-Text</a:t>
            </a:r>
            <a:endParaRPr sz="2400" i="0" u="none" strike="noStrike" cap="none">
              <a:solidFill>
                <a:srgbClr val="434343"/>
              </a:solidFill>
              <a:latin typeface="Google Sans"/>
              <a:ea typeface="Google Sans"/>
              <a:cs typeface="Google Sans"/>
              <a:sym typeface="Google Sans"/>
            </a:endParaRPr>
          </a:p>
        </p:txBody>
      </p:sp>
      <p:pic>
        <p:nvPicPr>
          <p:cNvPr id="563" name="Google Shape;563;p57"/>
          <p:cNvPicPr preferRelativeResize="0"/>
          <p:nvPr/>
        </p:nvPicPr>
        <p:blipFill rotWithShape="1">
          <a:blip r:embed="rId4">
            <a:alphaModFix/>
          </a:blip>
          <a:srcRect t="758" b="747"/>
          <a:stretch/>
        </p:blipFill>
        <p:spPr>
          <a:xfrm>
            <a:off x="8384312" y="6971591"/>
            <a:ext cx="1295655" cy="1276745"/>
          </a:xfrm>
          <a:prstGeom prst="rect">
            <a:avLst/>
          </a:prstGeom>
          <a:noFill/>
          <a:ln>
            <a:noFill/>
          </a:ln>
        </p:spPr>
      </p:pic>
      <p:pic>
        <p:nvPicPr>
          <p:cNvPr id="564" name="Google Shape;564;p57"/>
          <p:cNvPicPr preferRelativeResize="0"/>
          <p:nvPr/>
        </p:nvPicPr>
        <p:blipFill rotWithShape="1">
          <a:blip r:embed="rId5">
            <a:alphaModFix/>
          </a:blip>
          <a:srcRect t="6490" b="6498"/>
          <a:stretch/>
        </p:blipFill>
        <p:spPr>
          <a:xfrm>
            <a:off x="10879233" y="7040535"/>
            <a:ext cx="1295668" cy="1127546"/>
          </a:xfrm>
          <a:prstGeom prst="rect">
            <a:avLst/>
          </a:prstGeom>
          <a:noFill/>
          <a:ln>
            <a:noFill/>
          </a:ln>
        </p:spPr>
      </p:pic>
      <p:sp>
        <p:nvSpPr>
          <p:cNvPr id="565" name="Google Shape;565;p57"/>
          <p:cNvSpPr/>
          <p:nvPr/>
        </p:nvSpPr>
        <p:spPr>
          <a:xfrm>
            <a:off x="2944959" y="6355678"/>
            <a:ext cx="2088600" cy="2803500"/>
          </a:xfrm>
          <a:prstGeom prst="rect">
            <a:avLst/>
          </a:prstGeom>
          <a:solidFill>
            <a:srgbClr val="C9DA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57"/>
          <p:cNvSpPr txBox="1"/>
          <p:nvPr/>
        </p:nvSpPr>
        <p:spPr>
          <a:xfrm>
            <a:off x="10317237" y="8228940"/>
            <a:ext cx="2419800" cy="6417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pt-BR" sz="2400" i="0" u="none" strike="noStrike" cap="none">
                <a:solidFill>
                  <a:srgbClr val="434343"/>
                </a:solidFill>
                <a:latin typeface="Google Sans"/>
                <a:ea typeface="Google Sans"/>
                <a:cs typeface="Google Sans"/>
                <a:sym typeface="Google Sans"/>
              </a:rPr>
              <a:t>API Cloud Translation</a:t>
            </a:r>
            <a:endParaRPr sz="2400" i="0" u="none" strike="noStrike" cap="none">
              <a:solidFill>
                <a:srgbClr val="434343"/>
              </a:solidFill>
              <a:latin typeface="Google Sans"/>
              <a:ea typeface="Google Sans"/>
              <a:cs typeface="Google Sans"/>
              <a:sym typeface="Google Sans"/>
            </a:endParaRPr>
          </a:p>
        </p:txBody>
      </p:sp>
      <p:pic>
        <p:nvPicPr>
          <p:cNvPr id="567" name="Google Shape;567;p57"/>
          <p:cNvPicPr preferRelativeResize="0"/>
          <p:nvPr/>
        </p:nvPicPr>
        <p:blipFill rotWithShape="1">
          <a:blip r:embed="rId6">
            <a:alphaModFix/>
          </a:blip>
          <a:srcRect t="189" b="178"/>
          <a:stretch/>
        </p:blipFill>
        <p:spPr>
          <a:xfrm>
            <a:off x="3343857" y="7008776"/>
            <a:ext cx="1295663" cy="1291213"/>
          </a:xfrm>
          <a:prstGeom prst="rect">
            <a:avLst/>
          </a:prstGeom>
          <a:noFill/>
          <a:ln>
            <a:noFill/>
          </a:ln>
        </p:spPr>
      </p:pic>
      <p:sp>
        <p:nvSpPr>
          <p:cNvPr id="568" name="Google Shape;568;p57"/>
          <p:cNvSpPr txBox="1"/>
          <p:nvPr/>
        </p:nvSpPr>
        <p:spPr>
          <a:xfrm>
            <a:off x="2779003" y="8232921"/>
            <a:ext cx="2419800" cy="6420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pt-BR" sz="2400" i="0" u="none" strike="noStrike" cap="none">
                <a:solidFill>
                  <a:srgbClr val="434343"/>
                </a:solidFill>
                <a:latin typeface="Google Sans"/>
                <a:ea typeface="Google Sans"/>
                <a:cs typeface="Google Sans"/>
                <a:sym typeface="Google Sans"/>
              </a:rPr>
              <a:t>AI Platform</a:t>
            </a:r>
            <a:endParaRPr sz="2400" i="0" u="none" strike="noStrike" cap="none">
              <a:solidFill>
                <a:srgbClr val="434343"/>
              </a:solidFill>
              <a:latin typeface="Google Sans"/>
              <a:ea typeface="Google Sans"/>
              <a:cs typeface="Google Sans"/>
              <a:sym typeface="Google Sans"/>
            </a:endParaRPr>
          </a:p>
        </p:txBody>
      </p:sp>
      <p:sp>
        <p:nvSpPr>
          <p:cNvPr id="569" name="Google Shape;569;p57"/>
          <p:cNvSpPr txBox="1"/>
          <p:nvPr/>
        </p:nvSpPr>
        <p:spPr>
          <a:xfrm>
            <a:off x="6639602" y="2446788"/>
            <a:ext cx="4748400" cy="4710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pt-BR" sz="3000" i="0" u="none" strike="noStrike" cap="none">
                <a:solidFill>
                  <a:srgbClr val="434343"/>
                </a:solidFill>
                <a:latin typeface="Google Sans"/>
                <a:ea typeface="Google Sans"/>
                <a:cs typeface="Google Sans"/>
                <a:sym typeface="Google Sans"/>
              </a:rPr>
              <a:t>Big Data</a:t>
            </a:r>
            <a:endParaRPr sz="3000" i="0" u="none" strike="noStrike" cap="none">
              <a:solidFill>
                <a:srgbClr val="434343"/>
              </a:solidFill>
              <a:latin typeface="Google Sans"/>
              <a:ea typeface="Google Sans"/>
              <a:cs typeface="Google Sans"/>
              <a:sym typeface="Google Sans"/>
            </a:endParaRPr>
          </a:p>
        </p:txBody>
      </p:sp>
      <p:pic>
        <p:nvPicPr>
          <p:cNvPr id="570" name="Google Shape;570;p57" descr="Cloud-PubSub.png"/>
          <p:cNvPicPr preferRelativeResize="0"/>
          <p:nvPr/>
        </p:nvPicPr>
        <p:blipFill rotWithShape="1">
          <a:blip r:embed="rId7">
            <a:alphaModFix/>
          </a:blip>
          <a:srcRect t="5092" b="5091"/>
          <a:stretch/>
        </p:blipFill>
        <p:spPr>
          <a:xfrm>
            <a:off x="5862996" y="3482221"/>
            <a:ext cx="1277400" cy="1150800"/>
          </a:xfrm>
          <a:prstGeom prst="rect">
            <a:avLst/>
          </a:prstGeom>
          <a:noFill/>
          <a:ln>
            <a:noFill/>
          </a:ln>
        </p:spPr>
      </p:pic>
      <p:sp>
        <p:nvSpPr>
          <p:cNvPr id="571" name="Google Shape;571;p57"/>
          <p:cNvSpPr txBox="1"/>
          <p:nvPr/>
        </p:nvSpPr>
        <p:spPr>
          <a:xfrm>
            <a:off x="5291748" y="4720400"/>
            <a:ext cx="2419800" cy="6471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pt-BR" sz="2400" i="0" u="none" strike="noStrike" cap="none">
                <a:solidFill>
                  <a:srgbClr val="434343"/>
                </a:solidFill>
                <a:latin typeface="Google Sans"/>
                <a:ea typeface="Google Sans"/>
                <a:cs typeface="Google Sans"/>
                <a:sym typeface="Google Sans"/>
              </a:rPr>
              <a:t>Pub/Sub</a:t>
            </a:r>
            <a:endParaRPr sz="2400" i="0" u="none" strike="noStrike" cap="none">
              <a:solidFill>
                <a:srgbClr val="434343"/>
              </a:solidFill>
              <a:latin typeface="Google Sans"/>
              <a:ea typeface="Google Sans"/>
              <a:cs typeface="Google Sans"/>
              <a:sym typeface="Google Sans"/>
            </a:endParaRPr>
          </a:p>
        </p:txBody>
      </p:sp>
      <p:pic>
        <p:nvPicPr>
          <p:cNvPr id="572" name="Google Shape;572;p57" descr="Cloud-Dataflow.png"/>
          <p:cNvPicPr preferRelativeResize="0"/>
          <p:nvPr/>
        </p:nvPicPr>
        <p:blipFill rotWithShape="1">
          <a:blip r:embed="rId8">
            <a:alphaModFix/>
          </a:blip>
          <a:srcRect t="5092" b="5091"/>
          <a:stretch/>
        </p:blipFill>
        <p:spPr>
          <a:xfrm>
            <a:off x="8373683" y="3504263"/>
            <a:ext cx="1281000" cy="1151100"/>
          </a:xfrm>
          <a:prstGeom prst="rect">
            <a:avLst/>
          </a:prstGeom>
          <a:noFill/>
          <a:ln>
            <a:noFill/>
          </a:ln>
        </p:spPr>
      </p:pic>
      <p:sp>
        <p:nvSpPr>
          <p:cNvPr id="573" name="Google Shape;573;p57"/>
          <p:cNvSpPr txBox="1"/>
          <p:nvPr/>
        </p:nvSpPr>
        <p:spPr>
          <a:xfrm>
            <a:off x="7804492" y="4720400"/>
            <a:ext cx="2419800" cy="6471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pt-BR" sz="2400" i="0" u="none" strike="noStrike" cap="none">
                <a:solidFill>
                  <a:srgbClr val="434343"/>
                </a:solidFill>
                <a:latin typeface="Google Sans"/>
                <a:ea typeface="Google Sans"/>
                <a:cs typeface="Google Sans"/>
                <a:sym typeface="Google Sans"/>
              </a:rPr>
              <a:t>Dataflow</a:t>
            </a:r>
            <a:endParaRPr sz="2400" i="0" u="none" strike="noStrike" cap="none">
              <a:solidFill>
                <a:srgbClr val="434343"/>
              </a:solidFill>
              <a:latin typeface="Google Sans"/>
              <a:ea typeface="Google Sans"/>
              <a:cs typeface="Google Sans"/>
              <a:sym typeface="Google Sans"/>
            </a:endParaRPr>
          </a:p>
        </p:txBody>
      </p:sp>
      <p:pic>
        <p:nvPicPr>
          <p:cNvPr id="574" name="Google Shape;574;p57"/>
          <p:cNvPicPr preferRelativeResize="0"/>
          <p:nvPr/>
        </p:nvPicPr>
        <p:blipFill rotWithShape="1">
          <a:blip r:embed="rId9">
            <a:alphaModFix/>
          </a:blip>
          <a:srcRect t="6139" b="6140"/>
          <a:stretch/>
        </p:blipFill>
        <p:spPr>
          <a:xfrm>
            <a:off x="10879221" y="3492350"/>
            <a:ext cx="1295680" cy="1136813"/>
          </a:xfrm>
          <a:prstGeom prst="rect">
            <a:avLst/>
          </a:prstGeom>
          <a:noFill/>
          <a:ln>
            <a:noFill/>
          </a:ln>
        </p:spPr>
      </p:pic>
      <p:sp>
        <p:nvSpPr>
          <p:cNvPr id="575" name="Google Shape;575;p57"/>
          <p:cNvSpPr txBox="1"/>
          <p:nvPr/>
        </p:nvSpPr>
        <p:spPr>
          <a:xfrm>
            <a:off x="10317237" y="4720400"/>
            <a:ext cx="2419800" cy="6471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pt-BR" sz="2400" i="0" u="none" strike="noStrike" cap="none">
                <a:solidFill>
                  <a:srgbClr val="434343"/>
                </a:solidFill>
                <a:latin typeface="Google Sans"/>
                <a:ea typeface="Google Sans"/>
                <a:cs typeface="Google Sans"/>
                <a:sym typeface="Google Sans"/>
              </a:rPr>
              <a:t>Dataproc</a:t>
            </a:r>
            <a:endParaRPr sz="2400" i="0" u="none" strike="noStrike" cap="none">
              <a:solidFill>
                <a:srgbClr val="434343"/>
              </a:solidFill>
              <a:latin typeface="Google Sans"/>
              <a:ea typeface="Google Sans"/>
              <a:cs typeface="Google Sans"/>
              <a:sym typeface="Google Sans"/>
            </a:endParaRPr>
          </a:p>
        </p:txBody>
      </p:sp>
      <p:pic>
        <p:nvPicPr>
          <p:cNvPr id="576" name="Google Shape;576;p57"/>
          <p:cNvPicPr preferRelativeResize="0"/>
          <p:nvPr/>
        </p:nvPicPr>
        <p:blipFill rotWithShape="1">
          <a:blip r:embed="rId10">
            <a:alphaModFix/>
          </a:blip>
          <a:srcRect/>
          <a:stretch/>
        </p:blipFill>
        <p:spPr>
          <a:xfrm>
            <a:off x="3343857" y="3482221"/>
            <a:ext cx="1289942" cy="1150909"/>
          </a:xfrm>
          <a:prstGeom prst="rect">
            <a:avLst/>
          </a:prstGeom>
          <a:noFill/>
          <a:ln>
            <a:noFill/>
          </a:ln>
        </p:spPr>
      </p:pic>
      <p:sp>
        <p:nvSpPr>
          <p:cNvPr id="577" name="Google Shape;577;p57"/>
          <p:cNvSpPr txBox="1"/>
          <p:nvPr/>
        </p:nvSpPr>
        <p:spPr>
          <a:xfrm>
            <a:off x="2779003" y="4720400"/>
            <a:ext cx="2419800" cy="6471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pt-BR" sz="2400" i="0" u="none" strike="noStrike" cap="none">
                <a:solidFill>
                  <a:srgbClr val="434343"/>
                </a:solidFill>
                <a:latin typeface="Google Sans"/>
                <a:ea typeface="Google Sans"/>
                <a:cs typeface="Google Sans"/>
                <a:sym typeface="Google Sans"/>
              </a:rPr>
              <a:t>BigQuery</a:t>
            </a:r>
            <a:endParaRPr sz="2400" i="0" u="none" strike="noStrike" cap="none">
              <a:solidFill>
                <a:srgbClr val="434343"/>
              </a:solidFill>
              <a:latin typeface="Google Sans"/>
              <a:ea typeface="Google Sans"/>
              <a:cs typeface="Google Sans"/>
              <a:sym typeface="Google Sans"/>
            </a:endParaRPr>
          </a:p>
        </p:txBody>
      </p:sp>
      <p:cxnSp>
        <p:nvCxnSpPr>
          <p:cNvPr id="578" name="Google Shape;578;p57"/>
          <p:cNvCxnSpPr/>
          <p:nvPr/>
        </p:nvCxnSpPr>
        <p:spPr>
          <a:xfrm rot="10800000" flipH="1">
            <a:off x="6501567" y="3192386"/>
            <a:ext cx="2700" cy="315000"/>
          </a:xfrm>
          <a:prstGeom prst="straightConnector1">
            <a:avLst/>
          </a:prstGeom>
          <a:noFill/>
          <a:ln w="9525" cap="flat" cmpd="sng">
            <a:solidFill>
              <a:schemeClr val="lt1"/>
            </a:solidFill>
            <a:prstDash val="solid"/>
            <a:round/>
            <a:headEnd type="oval" w="med" len="med"/>
            <a:tailEnd type="none" w="sm" len="sm"/>
          </a:ln>
        </p:spPr>
      </p:cxnSp>
      <p:cxnSp>
        <p:nvCxnSpPr>
          <p:cNvPr id="579" name="Google Shape;579;p57"/>
          <p:cNvCxnSpPr>
            <a:stCxn id="580" idx="0"/>
            <a:endCxn id="569" idx="2"/>
          </p:cNvCxnSpPr>
          <p:nvPr/>
        </p:nvCxnSpPr>
        <p:spPr>
          <a:xfrm rot="10800000">
            <a:off x="9013933" y="2917886"/>
            <a:ext cx="300" cy="589500"/>
          </a:xfrm>
          <a:prstGeom prst="straightConnector1">
            <a:avLst/>
          </a:prstGeom>
          <a:noFill/>
          <a:ln w="9525" cap="flat" cmpd="sng">
            <a:solidFill>
              <a:schemeClr val="lt1"/>
            </a:solidFill>
            <a:prstDash val="solid"/>
            <a:round/>
            <a:headEnd type="oval" w="med" len="med"/>
            <a:tailEnd type="none" w="sm" len="sm"/>
          </a:ln>
        </p:spPr>
      </p:cxnSp>
      <p:pic>
        <p:nvPicPr>
          <p:cNvPr id="581" name="Google Shape;581;p57"/>
          <p:cNvPicPr preferRelativeResize="0"/>
          <p:nvPr/>
        </p:nvPicPr>
        <p:blipFill rotWithShape="1">
          <a:blip r:embed="rId6">
            <a:alphaModFix/>
          </a:blip>
          <a:srcRect t="6139" b="6140"/>
          <a:stretch/>
        </p:blipFill>
        <p:spPr>
          <a:xfrm>
            <a:off x="13391973" y="3492578"/>
            <a:ext cx="1295665" cy="1136870"/>
          </a:xfrm>
          <a:prstGeom prst="rect">
            <a:avLst/>
          </a:prstGeom>
          <a:noFill/>
          <a:ln>
            <a:noFill/>
          </a:ln>
        </p:spPr>
      </p:pic>
      <p:sp>
        <p:nvSpPr>
          <p:cNvPr id="582" name="Google Shape;582;p57"/>
          <p:cNvSpPr txBox="1"/>
          <p:nvPr/>
        </p:nvSpPr>
        <p:spPr>
          <a:xfrm>
            <a:off x="12829981" y="4720694"/>
            <a:ext cx="2419800" cy="6468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pt-BR" sz="2400" i="0" u="none" strike="noStrike" cap="none">
                <a:solidFill>
                  <a:srgbClr val="434343"/>
                </a:solidFill>
                <a:latin typeface="Google Sans"/>
                <a:ea typeface="Google Sans"/>
                <a:cs typeface="Google Sans"/>
                <a:sym typeface="Google Sans"/>
              </a:rPr>
              <a:t>AI Platform Notebooks</a:t>
            </a:r>
            <a:endParaRPr sz="2400" i="0" u="none" strike="noStrike" cap="none">
              <a:solidFill>
                <a:srgbClr val="434343"/>
              </a:solidFill>
              <a:latin typeface="Google Sans"/>
              <a:ea typeface="Google Sans"/>
              <a:cs typeface="Google Sans"/>
              <a:sym typeface="Google Sans"/>
            </a:endParaRPr>
          </a:p>
        </p:txBody>
      </p:sp>
      <p:cxnSp>
        <p:nvCxnSpPr>
          <p:cNvPr id="583" name="Google Shape;583;p57"/>
          <p:cNvCxnSpPr/>
          <p:nvPr/>
        </p:nvCxnSpPr>
        <p:spPr>
          <a:xfrm rot="10800000" flipH="1">
            <a:off x="11527066" y="3195086"/>
            <a:ext cx="3900" cy="312300"/>
          </a:xfrm>
          <a:prstGeom prst="straightConnector1">
            <a:avLst/>
          </a:prstGeom>
          <a:noFill/>
          <a:ln w="9525" cap="flat" cmpd="sng">
            <a:solidFill>
              <a:schemeClr val="lt1"/>
            </a:solidFill>
            <a:prstDash val="solid"/>
            <a:round/>
            <a:headEnd type="oval" w="med" len="med"/>
            <a:tailEnd type="none" w="sm" len="sm"/>
          </a:ln>
        </p:spPr>
      </p:cxnSp>
      <p:sp>
        <p:nvSpPr>
          <p:cNvPr id="584" name="Google Shape;584;p57"/>
          <p:cNvSpPr txBox="1"/>
          <p:nvPr/>
        </p:nvSpPr>
        <p:spPr>
          <a:xfrm>
            <a:off x="6657514" y="5768370"/>
            <a:ext cx="4751400" cy="6417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pt-BR" sz="3000" i="0" u="none" strike="noStrike" cap="none">
                <a:solidFill>
                  <a:srgbClr val="434343"/>
                </a:solidFill>
                <a:latin typeface="Google Sans"/>
                <a:ea typeface="Google Sans"/>
                <a:cs typeface="Google Sans"/>
                <a:sym typeface="Google Sans"/>
              </a:rPr>
              <a:t>Machine learning</a:t>
            </a:r>
            <a:endParaRPr sz="3000" i="0" u="none" strike="noStrike" cap="none">
              <a:solidFill>
                <a:srgbClr val="434343"/>
              </a:solidFill>
              <a:latin typeface="Google Sans"/>
              <a:ea typeface="Google Sans"/>
              <a:cs typeface="Google Sans"/>
              <a:sym typeface="Google Sans"/>
            </a:endParaRPr>
          </a:p>
        </p:txBody>
      </p:sp>
      <p:pic>
        <p:nvPicPr>
          <p:cNvPr id="585" name="Google Shape;585;p57"/>
          <p:cNvPicPr preferRelativeResize="0"/>
          <p:nvPr/>
        </p:nvPicPr>
        <p:blipFill rotWithShape="1">
          <a:blip r:embed="rId11">
            <a:alphaModFix/>
          </a:blip>
          <a:srcRect t="405" b="405"/>
          <a:stretch/>
        </p:blipFill>
        <p:spPr>
          <a:xfrm>
            <a:off x="13397234" y="6975638"/>
            <a:ext cx="1290404" cy="1280232"/>
          </a:xfrm>
          <a:prstGeom prst="rect">
            <a:avLst/>
          </a:prstGeom>
          <a:noFill/>
          <a:ln>
            <a:noFill/>
          </a:ln>
        </p:spPr>
      </p:pic>
      <p:sp>
        <p:nvSpPr>
          <p:cNvPr id="586" name="Google Shape;586;p57"/>
          <p:cNvSpPr txBox="1"/>
          <p:nvPr/>
        </p:nvSpPr>
        <p:spPr>
          <a:xfrm>
            <a:off x="12829981" y="8228940"/>
            <a:ext cx="2419800" cy="641700"/>
          </a:xfrm>
          <a:prstGeom prst="rect">
            <a:avLst/>
          </a:prstGeom>
          <a:noFill/>
          <a:ln>
            <a:noFill/>
          </a:ln>
        </p:spPr>
        <p:txBody>
          <a:bodyPr spcFirstLastPara="1" wrap="square" lIns="0" tIns="68575" rIns="0" bIns="6857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pt-BR" sz="2400" i="0" u="none" strike="noStrike" cap="none">
                <a:solidFill>
                  <a:srgbClr val="434343"/>
                </a:solidFill>
                <a:latin typeface="Google Sans"/>
                <a:ea typeface="Google Sans"/>
                <a:cs typeface="Google Sans"/>
                <a:sym typeface="Google Sans"/>
              </a:rPr>
              <a:t>AutoML</a:t>
            </a:r>
            <a:endParaRPr sz="2400" i="0" u="none" strike="noStrike" cap="none">
              <a:solidFill>
                <a:srgbClr val="434343"/>
              </a:solidFill>
              <a:latin typeface="Google Sans"/>
              <a:ea typeface="Google Sans"/>
              <a:cs typeface="Google Sans"/>
              <a:sym typeface="Google Sans"/>
            </a:endParaRPr>
          </a:p>
        </p:txBody>
      </p:sp>
      <p:cxnSp>
        <p:nvCxnSpPr>
          <p:cNvPr id="587" name="Google Shape;587;p57"/>
          <p:cNvCxnSpPr>
            <a:stCxn id="588" idx="0"/>
            <a:endCxn id="589" idx="0"/>
          </p:cNvCxnSpPr>
          <p:nvPr/>
        </p:nvCxnSpPr>
        <p:spPr>
          <a:xfrm rot="-5400000" flipH="1">
            <a:off x="9013894" y="-1517764"/>
            <a:ext cx="600" cy="10050900"/>
          </a:xfrm>
          <a:prstGeom prst="bentConnector3">
            <a:avLst>
              <a:gd name="adj1" fmla="val -52758333"/>
            </a:avLst>
          </a:prstGeom>
          <a:noFill/>
          <a:ln w="9525" cap="flat" cmpd="sng">
            <a:solidFill>
              <a:schemeClr val="lt1"/>
            </a:solidFill>
            <a:prstDash val="solid"/>
            <a:round/>
            <a:headEnd type="oval" w="med" len="med"/>
            <a:tailEnd type="oval" w="med" len="med"/>
          </a:ln>
        </p:spPr>
      </p:cxnSp>
      <p:cxnSp>
        <p:nvCxnSpPr>
          <p:cNvPr id="590" name="Google Shape;590;p57"/>
          <p:cNvCxnSpPr/>
          <p:nvPr/>
        </p:nvCxnSpPr>
        <p:spPr>
          <a:xfrm rot="10800000" flipH="1">
            <a:off x="9032140" y="6398318"/>
            <a:ext cx="1200" cy="633900"/>
          </a:xfrm>
          <a:prstGeom prst="straightConnector1">
            <a:avLst/>
          </a:prstGeom>
          <a:noFill/>
          <a:ln w="9525" cap="flat" cmpd="sng">
            <a:solidFill>
              <a:schemeClr val="lt1"/>
            </a:solidFill>
            <a:prstDash val="solid"/>
            <a:round/>
            <a:headEnd type="oval" w="med" len="med"/>
            <a:tailEnd type="none" w="sm" len="sm"/>
          </a:ln>
        </p:spPr>
      </p:cxnSp>
      <p:cxnSp>
        <p:nvCxnSpPr>
          <p:cNvPr id="591" name="Google Shape;591;p57"/>
          <p:cNvCxnSpPr/>
          <p:nvPr/>
        </p:nvCxnSpPr>
        <p:spPr>
          <a:xfrm rot="10800000" flipH="1">
            <a:off x="11527061" y="6602799"/>
            <a:ext cx="3900" cy="437100"/>
          </a:xfrm>
          <a:prstGeom prst="straightConnector1">
            <a:avLst/>
          </a:prstGeom>
          <a:noFill/>
          <a:ln w="9525" cap="flat" cmpd="sng">
            <a:solidFill>
              <a:schemeClr val="lt1"/>
            </a:solidFill>
            <a:prstDash val="solid"/>
            <a:round/>
            <a:headEnd type="oval" w="med" len="med"/>
            <a:tailEnd type="none" w="sm" len="sm"/>
          </a:ln>
        </p:spPr>
      </p:cxnSp>
      <p:sp>
        <p:nvSpPr>
          <p:cNvPr id="589" name="Google Shape;589;p57"/>
          <p:cNvSpPr/>
          <p:nvPr/>
        </p:nvSpPr>
        <p:spPr>
          <a:xfrm>
            <a:off x="13808572" y="3507386"/>
            <a:ext cx="462300" cy="133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57"/>
          <p:cNvSpPr/>
          <p:nvPr/>
        </p:nvSpPr>
        <p:spPr>
          <a:xfrm>
            <a:off x="11295827" y="3507386"/>
            <a:ext cx="462300" cy="133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57"/>
          <p:cNvSpPr/>
          <p:nvPr/>
        </p:nvSpPr>
        <p:spPr>
          <a:xfrm>
            <a:off x="8783083" y="3507386"/>
            <a:ext cx="462300" cy="133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57"/>
          <p:cNvSpPr/>
          <p:nvPr/>
        </p:nvSpPr>
        <p:spPr>
          <a:xfrm>
            <a:off x="6270338" y="3507386"/>
            <a:ext cx="462300" cy="133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57"/>
          <p:cNvSpPr/>
          <p:nvPr/>
        </p:nvSpPr>
        <p:spPr>
          <a:xfrm>
            <a:off x="3757594" y="3507386"/>
            <a:ext cx="462300" cy="133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94" name="Google Shape;594;p57"/>
          <p:cNvCxnSpPr>
            <a:stCxn id="560" idx="0"/>
            <a:endCxn id="585" idx="0"/>
          </p:cNvCxnSpPr>
          <p:nvPr/>
        </p:nvCxnSpPr>
        <p:spPr>
          <a:xfrm rot="-5400000">
            <a:off x="10242384" y="3244085"/>
            <a:ext cx="68400" cy="7531500"/>
          </a:xfrm>
          <a:prstGeom prst="bentConnector3">
            <a:avLst>
              <a:gd name="adj1" fmla="val 643155"/>
            </a:avLst>
          </a:prstGeom>
          <a:noFill/>
          <a:ln w="9525" cap="flat" cmpd="sng">
            <a:solidFill>
              <a:schemeClr val="lt1"/>
            </a:solidFill>
            <a:prstDash val="solid"/>
            <a:round/>
            <a:headEnd type="oval" w="med" len="med"/>
            <a:tailEnd type="oval" w="med" len="med"/>
          </a:ln>
        </p:spPr>
      </p:cxnSp>
      <p:sp>
        <p:nvSpPr>
          <p:cNvPr id="595" name="Google Shape;595;p57"/>
          <p:cNvSpPr/>
          <p:nvPr/>
        </p:nvSpPr>
        <p:spPr>
          <a:xfrm>
            <a:off x="6512200" y="6388124"/>
            <a:ext cx="504900" cy="433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96" name="Google Shape;596;p57"/>
          <p:cNvCxnSpPr>
            <a:stCxn id="595" idx="1"/>
            <a:endCxn id="567" idx="0"/>
          </p:cNvCxnSpPr>
          <p:nvPr/>
        </p:nvCxnSpPr>
        <p:spPr>
          <a:xfrm flipH="1">
            <a:off x="3991600" y="6605024"/>
            <a:ext cx="2520600" cy="403800"/>
          </a:xfrm>
          <a:prstGeom prst="bentConnector2">
            <a:avLst/>
          </a:prstGeom>
          <a:noFill/>
          <a:ln w="9525" cap="flat" cmpd="sng">
            <a:solidFill>
              <a:schemeClr val="lt1"/>
            </a:solidFill>
            <a:prstDash val="dash"/>
            <a:round/>
            <a:headEnd type="none" w="sm" len="sm"/>
            <a:tailEnd type="oval" w="med" len="med"/>
          </a:ln>
        </p:spPr>
      </p:cxnSp>
      <p:sp>
        <p:nvSpPr>
          <p:cNvPr id="597" name="Google Shape;597;p57"/>
          <p:cNvSpPr txBox="1">
            <a:spLocks noGrp="1"/>
          </p:cNvSpPr>
          <p:nvPr>
            <p:ph type="title"/>
          </p:nvPr>
        </p:nvSpPr>
        <p:spPr>
          <a:xfrm>
            <a:off x="1672475" y="1154875"/>
            <a:ext cx="16224600" cy="114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4800"/>
              <a:buNone/>
            </a:pPr>
            <a:r>
              <a:rPr lang="pt-BR" sz="4500">
                <a:solidFill>
                  <a:srgbClr val="434343"/>
                </a:solidFill>
              </a:rPr>
              <a:t>O Google Cloud oferece serviços para extrair valor dos dados</a:t>
            </a:r>
            <a:endParaRPr sz="4500">
              <a:solidFill>
                <a:srgbClr val="434343"/>
              </a:solidFill>
            </a:endParaRPr>
          </a:p>
        </p:txBody>
      </p:sp>
      <p:sp>
        <p:nvSpPr>
          <p:cNvPr id="598" name="Google Shape;598;p57"/>
          <p:cNvSpPr txBox="1"/>
          <p:nvPr/>
        </p:nvSpPr>
        <p:spPr>
          <a:xfrm>
            <a:off x="6922008" y="9627950"/>
            <a:ext cx="11319000" cy="523200"/>
          </a:xfrm>
          <a:prstGeom prst="rect">
            <a:avLst/>
          </a:prstGeom>
          <a:noFill/>
          <a:ln>
            <a:noFill/>
          </a:ln>
        </p:spPr>
        <p:txBody>
          <a:bodyPr spcFirstLastPara="1" wrap="square" lIns="182850" tIns="182850" rIns="182850" bIns="182850" anchor="t" anchorCtr="0">
            <a:noAutofit/>
          </a:bodyPr>
          <a:lstStyle/>
          <a:p>
            <a:pPr marL="0" marR="0" lvl="0" indent="0" algn="r" rtl="0">
              <a:lnSpc>
                <a:spcPct val="115000"/>
              </a:lnSpc>
              <a:spcBef>
                <a:spcPts val="0"/>
              </a:spcBef>
              <a:spcAft>
                <a:spcPts val="0"/>
              </a:spcAft>
              <a:buClr>
                <a:srgbClr val="000000"/>
              </a:buClr>
              <a:buSzPts val="2200"/>
              <a:buFont typeface="Arial"/>
              <a:buNone/>
            </a:pPr>
            <a:r>
              <a:rPr lang="pt-BR" sz="1600" i="0" u="none" strike="noStrike" cap="none">
                <a:solidFill>
                  <a:srgbClr val="666666"/>
                </a:solidFill>
                <a:latin typeface="Google Sans"/>
                <a:ea typeface="Google Sans"/>
                <a:cs typeface="Google Sans"/>
                <a:sym typeface="Google Sans"/>
              </a:rPr>
              <a:t>Copyright Google LLC. Para fins educativos de acordo com os Termos de Uso definidos no </a:t>
            </a:r>
            <a:r>
              <a:rPr lang="pt-BR" sz="1600" i="0" u="sng" strike="noStrike" cap="none">
                <a:solidFill>
                  <a:schemeClr val="accent3"/>
                </a:solidFill>
                <a:latin typeface="Google Sans"/>
                <a:ea typeface="Google Sans"/>
                <a:cs typeface="Google Sans"/>
                <a:sym typeface="Google Sans"/>
                <a:hlinkClick r:id="rId12">
                  <a:extLst>
                    <a:ext uri="{A12FA001-AC4F-418D-AE19-62706E023703}">
                      <ahyp:hlinkClr xmlns:ahyp="http://schemas.microsoft.com/office/drawing/2018/hyperlinkcolor" val="tx"/>
                    </a:ext>
                  </a:extLst>
                </a:hlinkClick>
              </a:rPr>
              <a:t>site</a:t>
            </a:r>
            <a:r>
              <a:rPr lang="pt-BR" sz="1600" i="0" u="none" strike="noStrike" cap="none">
                <a:solidFill>
                  <a:srgbClr val="666666"/>
                </a:solidFill>
                <a:latin typeface="Google Sans"/>
                <a:ea typeface="Google Sans"/>
                <a:cs typeface="Google Sans"/>
                <a:sym typeface="Google Sans"/>
              </a:rPr>
              <a:t> do programa.</a:t>
            </a:r>
            <a:endParaRPr sz="1600" i="0" u="none" strike="noStrike" cap="none">
              <a:solidFill>
                <a:srgbClr val="666666"/>
              </a:solidFill>
              <a:latin typeface="Google Sans"/>
              <a:ea typeface="Google Sans"/>
              <a:cs typeface="Google Sans"/>
              <a:sym typeface="Google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58"/>
          <p:cNvSpPr/>
          <p:nvPr/>
        </p:nvSpPr>
        <p:spPr>
          <a:xfrm>
            <a:off x="914325" y="8084950"/>
            <a:ext cx="3860700" cy="856200"/>
          </a:xfrm>
          <a:prstGeom prst="rect">
            <a:avLst/>
          </a:prstGeom>
          <a:noFill/>
          <a:ln>
            <a:noFill/>
          </a:ln>
        </p:spPr>
        <p:txBody>
          <a:bodyPr spcFirstLastPara="1" wrap="square" lIns="0" tIns="0" rIns="0" bIns="219525" anchor="b" anchorCtr="0">
            <a:noAutofit/>
          </a:bodyPr>
          <a:lstStyle/>
          <a:p>
            <a:pPr marL="0" marR="0" lvl="0" indent="0" algn="l" rtl="0">
              <a:lnSpc>
                <a:spcPct val="100000"/>
              </a:lnSpc>
              <a:spcBef>
                <a:spcPts val="0"/>
              </a:spcBef>
              <a:spcAft>
                <a:spcPts val="0"/>
              </a:spcAft>
              <a:buClr>
                <a:srgbClr val="000000"/>
              </a:buClr>
              <a:buSzPts val="3600"/>
              <a:buFont typeface="Arial"/>
              <a:buNone/>
            </a:pPr>
            <a:r>
              <a:rPr lang="pt-BR" sz="3600" i="0" u="none" strike="noStrike" cap="none">
                <a:solidFill>
                  <a:schemeClr val="accent3"/>
                </a:solidFill>
                <a:latin typeface="Google Sans Medium"/>
                <a:ea typeface="Google Sans Medium"/>
                <a:cs typeface="Google Sans Medium"/>
                <a:sym typeface="Google Sans Medium"/>
              </a:rPr>
              <a:t>PoPs e rede</a:t>
            </a:r>
            <a:r>
              <a:rPr lang="pt-BR" sz="3600" i="0" u="none" strike="noStrike" cap="none">
                <a:solidFill>
                  <a:srgbClr val="434343"/>
                </a:solidFill>
                <a:latin typeface="Google Sans Medium"/>
                <a:ea typeface="Google Sans Medium"/>
                <a:cs typeface="Google Sans Medium"/>
                <a:sym typeface="Google Sans Medium"/>
              </a:rPr>
              <a:t> </a:t>
            </a:r>
            <a:br>
              <a:rPr lang="pt-BR" sz="3600" i="0" u="none" strike="noStrike" cap="none">
                <a:solidFill>
                  <a:srgbClr val="434343"/>
                </a:solidFill>
                <a:latin typeface="Google Sans Medium"/>
                <a:ea typeface="Google Sans Medium"/>
                <a:cs typeface="Google Sans Medium"/>
                <a:sym typeface="Google Sans Medium"/>
              </a:rPr>
            </a:br>
            <a:r>
              <a:rPr lang="pt-BR" sz="3600" i="0" u="none" strike="noStrike" cap="none">
                <a:solidFill>
                  <a:srgbClr val="434343"/>
                </a:solidFill>
                <a:latin typeface="Google Sans Medium"/>
                <a:ea typeface="Google Sans Medium"/>
                <a:cs typeface="Google Sans Medium"/>
                <a:sym typeface="Google Sans Medium"/>
              </a:rPr>
              <a:t>do Google Cloud</a:t>
            </a:r>
            <a:endParaRPr sz="3600" i="0" u="none" strike="noStrike" cap="none">
              <a:solidFill>
                <a:schemeClr val="accent3"/>
              </a:solidFill>
              <a:latin typeface="Google Sans Medium"/>
              <a:ea typeface="Google Sans Medium"/>
              <a:cs typeface="Google Sans Medium"/>
              <a:sym typeface="Google Sans Medium"/>
            </a:endParaRPr>
          </a:p>
        </p:txBody>
      </p:sp>
      <p:grpSp>
        <p:nvGrpSpPr>
          <p:cNvPr id="604" name="Google Shape;604;p58"/>
          <p:cNvGrpSpPr/>
          <p:nvPr/>
        </p:nvGrpSpPr>
        <p:grpSpPr>
          <a:xfrm>
            <a:off x="566462" y="-57"/>
            <a:ext cx="17154582" cy="8414695"/>
            <a:chOff x="239350" y="1104300"/>
            <a:chExt cx="7138225" cy="3504225"/>
          </a:xfrm>
        </p:grpSpPr>
        <p:sp>
          <p:nvSpPr>
            <p:cNvPr id="605" name="Google Shape;605;p58"/>
            <p:cNvSpPr/>
            <p:nvPr/>
          </p:nvSpPr>
          <p:spPr>
            <a:xfrm>
              <a:off x="5867125" y="3498125"/>
              <a:ext cx="791725" cy="620525"/>
            </a:xfrm>
            <a:custGeom>
              <a:avLst/>
              <a:gdLst/>
              <a:ahLst/>
              <a:cxnLst/>
              <a:rect l="l" t="t" r="r" b="b"/>
              <a:pathLst>
                <a:path w="31669" h="24821" extrusionOk="0">
                  <a:moveTo>
                    <a:pt x="18431" y="14425"/>
                  </a:moveTo>
                  <a:cubicBezTo>
                    <a:pt x="18745" y="14425"/>
                    <a:pt x="18878" y="14621"/>
                    <a:pt x="19039" y="14788"/>
                  </a:cubicBezTo>
                  <a:cubicBezTo>
                    <a:pt x="19034" y="14949"/>
                    <a:pt x="19023" y="15099"/>
                    <a:pt x="19012" y="15304"/>
                  </a:cubicBezTo>
                  <a:lnTo>
                    <a:pt x="18507" y="15304"/>
                  </a:lnTo>
                  <a:cubicBezTo>
                    <a:pt x="18307" y="15032"/>
                    <a:pt x="18335" y="14744"/>
                    <a:pt x="18368" y="14427"/>
                  </a:cubicBezTo>
                  <a:cubicBezTo>
                    <a:pt x="18390" y="14426"/>
                    <a:pt x="18410" y="14425"/>
                    <a:pt x="18431" y="14425"/>
                  </a:cubicBezTo>
                  <a:close/>
                  <a:moveTo>
                    <a:pt x="18790" y="16669"/>
                  </a:moveTo>
                  <a:lnTo>
                    <a:pt x="18790" y="16669"/>
                  </a:lnTo>
                  <a:cubicBezTo>
                    <a:pt x="19195" y="16786"/>
                    <a:pt x="19195" y="16786"/>
                    <a:pt x="19367" y="17346"/>
                  </a:cubicBezTo>
                  <a:cubicBezTo>
                    <a:pt x="19339" y="17590"/>
                    <a:pt x="19250" y="17818"/>
                    <a:pt x="19106" y="18012"/>
                  </a:cubicBezTo>
                  <a:cubicBezTo>
                    <a:pt x="18928" y="17990"/>
                    <a:pt x="18906" y="17879"/>
                    <a:pt x="18928" y="17762"/>
                  </a:cubicBezTo>
                  <a:cubicBezTo>
                    <a:pt x="18951" y="17601"/>
                    <a:pt x="18984" y="17446"/>
                    <a:pt x="19006" y="17318"/>
                  </a:cubicBezTo>
                  <a:lnTo>
                    <a:pt x="19006" y="17313"/>
                  </a:lnTo>
                  <a:cubicBezTo>
                    <a:pt x="18951" y="17074"/>
                    <a:pt x="18690" y="16930"/>
                    <a:pt x="18790" y="16669"/>
                  </a:cubicBezTo>
                  <a:close/>
                  <a:moveTo>
                    <a:pt x="22752" y="0"/>
                  </a:moveTo>
                  <a:cubicBezTo>
                    <a:pt x="22663" y="178"/>
                    <a:pt x="22585" y="294"/>
                    <a:pt x="22546" y="416"/>
                  </a:cubicBezTo>
                  <a:cubicBezTo>
                    <a:pt x="22491" y="588"/>
                    <a:pt x="22474" y="777"/>
                    <a:pt x="22424" y="954"/>
                  </a:cubicBezTo>
                  <a:cubicBezTo>
                    <a:pt x="22247" y="1565"/>
                    <a:pt x="22080" y="2652"/>
                    <a:pt x="22130" y="3085"/>
                  </a:cubicBezTo>
                  <a:cubicBezTo>
                    <a:pt x="22230" y="3973"/>
                    <a:pt x="21947" y="4761"/>
                    <a:pt x="21470" y="5527"/>
                  </a:cubicBezTo>
                  <a:lnTo>
                    <a:pt x="20776" y="5582"/>
                  </a:lnTo>
                  <a:cubicBezTo>
                    <a:pt x="20399" y="5477"/>
                    <a:pt x="20171" y="5299"/>
                    <a:pt x="20088" y="4983"/>
                  </a:cubicBezTo>
                  <a:lnTo>
                    <a:pt x="19411" y="4855"/>
                  </a:lnTo>
                  <a:cubicBezTo>
                    <a:pt x="19184" y="4506"/>
                    <a:pt x="18784" y="4361"/>
                    <a:pt x="18418" y="4178"/>
                  </a:cubicBezTo>
                  <a:cubicBezTo>
                    <a:pt x="18052" y="3995"/>
                    <a:pt x="17724" y="3729"/>
                    <a:pt x="17386" y="3485"/>
                  </a:cubicBezTo>
                  <a:cubicBezTo>
                    <a:pt x="17319" y="3440"/>
                    <a:pt x="17297" y="3335"/>
                    <a:pt x="17247" y="3252"/>
                  </a:cubicBezTo>
                  <a:lnTo>
                    <a:pt x="17619" y="2708"/>
                  </a:lnTo>
                  <a:cubicBezTo>
                    <a:pt x="17630" y="2514"/>
                    <a:pt x="17641" y="2308"/>
                    <a:pt x="17652" y="2142"/>
                  </a:cubicBezTo>
                  <a:cubicBezTo>
                    <a:pt x="17841" y="1809"/>
                    <a:pt x="18212" y="1681"/>
                    <a:pt x="18357" y="1321"/>
                  </a:cubicBezTo>
                  <a:lnTo>
                    <a:pt x="18079" y="1143"/>
                  </a:lnTo>
                  <a:lnTo>
                    <a:pt x="17708" y="1237"/>
                  </a:lnTo>
                  <a:lnTo>
                    <a:pt x="17519" y="1071"/>
                  </a:lnTo>
                  <a:lnTo>
                    <a:pt x="17086" y="1188"/>
                  </a:lnTo>
                  <a:lnTo>
                    <a:pt x="15410" y="716"/>
                  </a:lnTo>
                  <a:cubicBezTo>
                    <a:pt x="15171" y="662"/>
                    <a:pt x="15030" y="371"/>
                    <a:pt x="14761" y="371"/>
                  </a:cubicBezTo>
                  <a:cubicBezTo>
                    <a:pt x="14725" y="371"/>
                    <a:pt x="14686" y="377"/>
                    <a:pt x="14644" y="388"/>
                  </a:cubicBezTo>
                  <a:cubicBezTo>
                    <a:pt x="14595" y="649"/>
                    <a:pt x="14794" y="666"/>
                    <a:pt x="14916" y="760"/>
                  </a:cubicBezTo>
                  <a:cubicBezTo>
                    <a:pt x="14961" y="799"/>
                    <a:pt x="14977" y="871"/>
                    <a:pt x="15011" y="938"/>
                  </a:cubicBezTo>
                  <a:lnTo>
                    <a:pt x="14822" y="1215"/>
                  </a:lnTo>
                  <a:lnTo>
                    <a:pt x="13712" y="1260"/>
                  </a:lnTo>
                  <a:lnTo>
                    <a:pt x="13135" y="1765"/>
                  </a:lnTo>
                  <a:lnTo>
                    <a:pt x="13135" y="2086"/>
                  </a:lnTo>
                  <a:cubicBezTo>
                    <a:pt x="12786" y="2247"/>
                    <a:pt x="12686" y="2580"/>
                    <a:pt x="12580" y="2902"/>
                  </a:cubicBezTo>
                  <a:cubicBezTo>
                    <a:pt x="12647" y="3024"/>
                    <a:pt x="12708" y="3130"/>
                    <a:pt x="12774" y="3257"/>
                  </a:cubicBezTo>
                  <a:cubicBezTo>
                    <a:pt x="12650" y="3339"/>
                    <a:pt x="12528" y="3363"/>
                    <a:pt x="12411" y="3363"/>
                  </a:cubicBezTo>
                  <a:cubicBezTo>
                    <a:pt x="12239" y="3363"/>
                    <a:pt x="12075" y="3312"/>
                    <a:pt x="11920" y="3312"/>
                  </a:cubicBezTo>
                  <a:cubicBezTo>
                    <a:pt x="11907" y="3312"/>
                    <a:pt x="11894" y="3312"/>
                    <a:pt x="11881" y="3313"/>
                  </a:cubicBezTo>
                  <a:lnTo>
                    <a:pt x="11548" y="3424"/>
                  </a:lnTo>
                  <a:lnTo>
                    <a:pt x="10910" y="2580"/>
                  </a:lnTo>
                  <a:lnTo>
                    <a:pt x="10455" y="2547"/>
                  </a:lnTo>
                  <a:lnTo>
                    <a:pt x="9279" y="3202"/>
                  </a:lnTo>
                  <a:cubicBezTo>
                    <a:pt x="9245" y="3296"/>
                    <a:pt x="9195" y="3424"/>
                    <a:pt x="9145" y="3562"/>
                  </a:cubicBezTo>
                  <a:cubicBezTo>
                    <a:pt x="8996" y="3657"/>
                    <a:pt x="8846" y="3751"/>
                    <a:pt x="8707" y="3840"/>
                  </a:cubicBezTo>
                  <a:cubicBezTo>
                    <a:pt x="8635" y="4084"/>
                    <a:pt x="8574" y="4300"/>
                    <a:pt x="8502" y="4522"/>
                  </a:cubicBezTo>
                  <a:cubicBezTo>
                    <a:pt x="8391" y="4550"/>
                    <a:pt x="8296" y="4561"/>
                    <a:pt x="8213" y="4589"/>
                  </a:cubicBezTo>
                  <a:cubicBezTo>
                    <a:pt x="8136" y="4617"/>
                    <a:pt x="8058" y="4650"/>
                    <a:pt x="7986" y="4683"/>
                  </a:cubicBezTo>
                  <a:cubicBezTo>
                    <a:pt x="7958" y="4916"/>
                    <a:pt x="7936" y="5116"/>
                    <a:pt x="7902" y="5416"/>
                  </a:cubicBezTo>
                  <a:lnTo>
                    <a:pt x="7353" y="4672"/>
                  </a:lnTo>
                  <a:lnTo>
                    <a:pt x="6854" y="5266"/>
                  </a:lnTo>
                  <a:lnTo>
                    <a:pt x="6854" y="6109"/>
                  </a:lnTo>
                  <a:cubicBezTo>
                    <a:pt x="6576" y="6226"/>
                    <a:pt x="6438" y="6481"/>
                    <a:pt x="6304" y="6759"/>
                  </a:cubicBezTo>
                  <a:cubicBezTo>
                    <a:pt x="6227" y="6920"/>
                    <a:pt x="6127" y="7125"/>
                    <a:pt x="5983" y="7191"/>
                  </a:cubicBezTo>
                  <a:cubicBezTo>
                    <a:pt x="5556" y="7400"/>
                    <a:pt x="5133" y="7664"/>
                    <a:pt x="4655" y="7664"/>
                  </a:cubicBezTo>
                  <a:cubicBezTo>
                    <a:pt x="4587" y="7664"/>
                    <a:pt x="4517" y="7658"/>
                    <a:pt x="4445" y="7646"/>
                  </a:cubicBezTo>
                  <a:lnTo>
                    <a:pt x="3130" y="8190"/>
                  </a:lnTo>
                  <a:cubicBezTo>
                    <a:pt x="3093" y="8190"/>
                    <a:pt x="3010" y="8188"/>
                    <a:pt x="2910" y="8188"/>
                  </a:cubicBezTo>
                  <a:cubicBezTo>
                    <a:pt x="2860" y="8188"/>
                    <a:pt x="2807" y="8188"/>
                    <a:pt x="2753" y="8190"/>
                  </a:cubicBezTo>
                  <a:cubicBezTo>
                    <a:pt x="2437" y="8201"/>
                    <a:pt x="2176" y="8323"/>
                    <a:pt x="1932" y="8512"/>
                  </a:cubicBezTo>
                  <a:cubicBezTo>
                    <a:pt x="1627" y="8751"/>
                    <a:pt x="1294" y="8956"/>
                    <a:pt x="972" y="9178"/>
                  </a:cubicBezTo>
                  <a:lnTo>
                    <a:pt x="944" y="9139"/>
                  </a:lnTo>
                  <a:cubicBezTo>
                    <a:pt x="822" y="9267"/>
                    <a:pt x="700" y="9394"/>
                    <a:pt x="583" y="9522"/>
                  </a:cubicBezTo>
                  <a:lnTo>
                    <a:pt x="356" y="9372"/>
                  </a:lnTo>
                  <a:lnTo>
                    <a:pt x="145" y="9700"/>
                  </a:lnTo>
                  <a:cubicBezTo>
                    <a:pt x="189" y="10155"/>
                    <a:pt x="234" y="10587"/>
                    <a:pt x="284" y="11087"/>
                  </a:cubicBezTo>
                  <a:lnTo>
                    <a:pt x="1" y="11581"/>
                  </a:lnTo>
                  <a:lnTo>
                    <a:pt x="572" y="12818"/>
                  </a:lnTo>
                  <a:cubicBezTo>
                    <a:pt x="489" y="13079"/>
                    <a:pt x="128" y="13129"/>
                    <a:pt x="156" y="13373"/>
                  </a:cubicBezTo>
                  <a:lnTo>
                    <a:pt x="572" y="14522"/>
                  </a:lnTo>
                  <a:cubicBezTo>
                    <a:pt x="617" y="14677"/>
                    <a:pt x="717" y="14805"/>
                    <a:pt x="789" y="14949"/>
                  </a:cubicBezTo>
                  <a:cubicBezTo>
                    <a:pt x="972" y="15298"/>
                    <a:pt x="1166" y="15648"/>
                    <a:pt x="1149" y="16053"/>
                  </a:cubicBezTo>
                  <a:cubicBezTo>
                    <a:pt x="1133" y="16580"/>
                    <a:pt x="1283" y="17052"/>
                    <a:pt x="1532" y="17507"/>
                  </a:cubicBezTo>
                  <a:cubicBezTo>
                    <a:pt x="1610" y="17657"/>
                    <a:pt x="1677" y="17812"/>
                    <a:pt x="1732" y="17968"/>
                  </a:cubicBezTo>
                  <a:cubicBezTo>
                    <a:pt x="1710" y="18228"/>
                    <a:pt x="1682" y="18506"/>
                    <a:pt x="1671" y="18783"/>
                  </a:cubicBezTo>
                  <a:cubicBezTo>
                    <a:pt x="1660" y="19077"/>
                    <a:pt x="1765" y="19388"/>
                    <a:pt x="1493" y="19632"/>
                  </a:cubicBezTo>
                  <a:lnTo>
                    <a:pt x="1199" y="19754"/>
                  </a:lnTo>
                  <a:lnTo>
                    <a:pt x="1199" y="20254"/>
                  </a:lnTo>
                  <a:cubicBezTo>
                    <a:pt x="1449" y="20426"/>
                    <a:pt x="1732" y="20520"/>
                    <a:pt x="1937" y="20764"/>
                  </a:cubicBezTo>
                  <a:cubicBezTo>
                    <a:pt x="2048" y="20903"/>
                    <a:pt x="2298" y="20975"/>
                    <a:pt x="2492" y="20986"/>
                  </a:cubicBezTo>
                  <a:cubicBezTo>
                    <a:pt x="2629" y="20997"/>
                    <a:pt x="2767" y="21001"/>
                    <a:pt x="2902" y="21001"/>
                  </a:cubicBezTo>
                  <a:cubicBezTo>
                    <a:pt x="3174" y="21001"/>
                    <a:pt x="3437" y="20986"/>
                    <a:pt x="3674" y="20986"/>
                  </a:cubicBezTo>
                  <a:lnTo>
                    <a:pt x="4196" y="20503"/>
                  </a:lnTo>
                  <a:lnTo>
                    <a:pt x="4612" y="20426"/>
                  </a:lnTo>
                  <a:lnTo>
                    <a:pt x="4973" y="20015"/>
                  </a:lnTo>
                  <a:cubicBezTo>
                    <a:pt x="5375" y="20000"/>
                    <a:pt x="5770" y="19878"/>
                    <a:pt x="6147" y="19878"/>
                  </a:cubicBezTo>
                  <a:cubicBezTo>
                    <a:pt x="6332" y="19878"/>
                    <a:pt x="6512" y="19907"/>
                    <a:pt x="6687" y="19993"/>
                  </a:cubicBezTo>
                  <a:lnTo>
                    <a:pt x="7980" y="19882"/>
                  </a:lnTo>
                  <a:lnTo>
                    <a:pt x="8363" y="19205"/>
                  </a:lnTo>
                  <a:lnTo>
                    <a:pt x="9839" y="18423"/>
                  </a:lnTo>
                  <a:cubicBezTo>
                    <a:pt x="9928" y="18411"/>
                    <a:pt x="10011" y="18406"/>
                    <a:pt x="10100" y="18406"/>
                  </a:cubicBezTo>
                  <a:cubicBezTo>
                    <a:pt x="10174" y="18411"/>
                    <a:pt x="10249" y="18414"/>
                    <a:pt x="10323" y="18414"/>
                  </a:cubicBezTo>
                  <a:cubicBezTo>
                    <a:pt x="10897" y="18414"/>
                    <a:pt x="11463" y="18263"/>
                    <a:pt x="11959" y="17973"/>
                  </a:cubicBezTo>
                  <a:cubicBezTo>
                    <a:pt x="12208" y="17829"/>
                    <a:pt x="12486" y="17807"/>
                    <a:pt x="12763" y="17795"/>
                  </a:cubicBezTo>
                  <a:cubicBezTo>
                    <a:pt x="13157" y="17784"/>
                    <a:pt x="13540" y="17757"/>
                    <a:pt x="14056" y="17729"/>
                  </a:cubicBezTo>
                  <a:lnTo>
                    <a:pt x="14755" y="18128"/>
                  </a:lnTo>
                  <a:lnTo>
                    <a:pt x="15111" y="18128"/>
                  </a:lnTo>
                  <a:lnTo>
                    <a:pt x="16071" y="18467"/>
                  </a:lnTo>
                  <a:lnTo>
                    <a:pt x="16331" y="19127"/>
                  </a:lnTo>
                  <a:lnTo>
                    <a:pt x="16637" y="19294"/>
                  </a:lnTo>
                  <a:cubicBezTo>
                    <a:pt x="16870" y="19738"/>
                    <a:pt x="17236" y="20109"/>
                    <a:pt x="17347" y="20625"/>
                  </a:cubicBezTo>
                  <a:cubicBezTo>
                    <a:pt x="17352" y="20664"/>
                    <a:pt x="17458" y="20686"/>
                    <a:pt x="17547" y="20731"/>
                  </a:cubicBezTo>
                  <a:lnTo>
                    <a:pt x="18057" y="20054"/>
                  </a:lnTo>
                  <a:cubicBezTo>
                    <a:pt x="18235" y="19948"/>
                    <a:pt x="18434" y="19838"/>
                    <a:pt x="18606" y="19738"/>
                  </a:cubicBezTo>
                  <a:cubicBezTo>
                    <a:pt x="18851" y="19449"/>
                    <a:pt x="18840" y="19050"/>
                    <a:pt x="19150" y="18794"/>
                  </a:cubicBezTo>
                  <a:cubicBezTo>
                    <a:pt x="19217" y="18961"/>
                    <a:pt x="19272" y="19111"/>
                    <a:pt x="19339" y="19277"/>
                  </a:cubicBezTo>
                  <a:cubicBezTo>
                    <a:pt x="19012" y="19749"/>
                    <a:pt x="18895" y="20281"/>
                    <a:pt x="18884" y="20836"/>
                  </a:cubicBezTo>
                  <a:lnTo>
                    <a:pt x="18412" y="21180"/>
                  </a:lnTo>
                  <a:cubicBezTo>
                    <a:pt x="18477" y="21183"/>
                    <a:pt x="18536" y="21184"/>
                    <a:pt x="18590" y="21184"/>
                  </a:cubicBezTo>
                  <a:cubicBezTo>
                    <a:pt x="18784" y="21184"/>
                    <a:pt x="18912" y="21163"/>
                    <a:pt x="19012" y="21080"/>
                  </a:cubicBezTo>
                  <a:cubicBezTo>
                    <a:pt x="19228" y="20831"/>
                    <a:pt x="19073" y="20442"/>
                    <a:pt x="19406" y="20259"/>
                  </a:cubicBezTo>
                  <a:cubicBezTo>
                    <a:pt x="19594" y="20437"/>
                    <a:pt x="19716" y="20675"/>
                    <a:pt x="19750" y="20931"/>
                  </a:cubicBezTo>
                  <a:cubicBezTo>
                    <a:pt x="19677" y="21114"/>
                    <a:pt x="19600" y="21302"/>
                    <a:pt x="19511" y="21519"/>
                  </a:cubicBezTo>
                  <a:lnTo>
                    <a:pt x="20088" y="21585"/>
                  </a:lnTo>
                  <a:cubicBezTo>
                    <a:pt x="20615" y="21974"/>
                    <a:pt x="20754" y="22490"/>
                    <a:pt x="20726" y="23045"/>
                  </a:cubicBezTo>
                  <a:lnTo>
                    <a:pt x="21309" y="23899"/>
                  </a:lnTo>
                  <a:lnTo>
                    <a:pt x="22075" y="24271"/>
                  </a:lnTo>
                  <a:lnTo>
                    <a:pt x="22430" y="24227"/>
                  </a:lnTo>
                  <a:lnTo>
                    <a:pt x="23634" y="24754"/>
                  </a:lnTo>
                  <a:cubicBezTo>
                    <a:pt x="23884" y="24582"/>
                    <a:pt x="24083" y="24471"/>
                    <a:pt x="24255" y="24321"/>
                  </a:cubicBezTo>
                  <a:cubicBezTo>
                    <a:pt x="24416" y="24182"/>
                    <a:pt x="24549" y="24010"/>
                    <a:pt x="24733" y="23811"/>
                  </a:cubicBezTo>
                  <a:cubicBezTo>
                    <a:pt x="24905" y="24121"/>
                    <a:pt x="25215" y="24232"/>
                    <a:pt x="25315" y="24543"/>
                  </a:cubicBezTo>
                  <a:cubicBezTo>
                    <a:pt x="25365" y="24693"/>
                    <a:pt x="25498" y="24798"/>
                    <a:pt x="25654" y="24820"/>
                  </a:cubicBezTo>
                  <a:cubicBezTo>
                    <a:pt x="25948" y="24676"/>
                    <a:pt x="26181" y="24587"/>
                    <a:pt x="26381" y="24449"/>
                  </a:cubicBezTo>
                  <a:cubicBezTo>
                    <a:pt x="26608" y="24293"/>
                    <a:pt x="26797" y="24088"/>
                    <a:pt x="27013" y="23916"/>
                  </a:cubicBezTo>
                  <a:cubicBezTo>
                    <a:pt x="27107" y="23849"/>
                    <a:pt x="27218" y="23805"/>
                    <a:pt x="27335" y="23788"/>
                  </a:cubicBezTo>
                  <a:cubicBezTo>
                    <a:pt x="27563" y="23755"/>
                    <a:pt x="27790" y="23738"/>
                    <a:pt x="28023" y="23733"/>
                  </a:cubicBezTo>
                  <a:cubicBezTo>
                    <a:pt x="28295" y="23733"/>
                    <a:pt x="28522" y="23672"/>
                    <a:pt x="28700" y="23411"/>
                  </a:cubicBezTo>
                  <a:cubicBezTo>
                    <a:pt x="28744" y="23050"/>
                    <a:pt x="28805" y="22662"/>
                    <a:pt x="28833" y="22273"/>
                  </a:cubicBezTo>
                  <a:cubicBezTo>
                    <a:pt x="28867" y="21769"/>
                    <a:pt x="29005" y="21319"/>
                    <a:pt x="29421" y="21019"/>
                  </a:cubicBezTo>
                  <a:cubicBezTo>
                    <a:pt x="29438" y="20786"/>
                    <a:pt x="29455" y="20576"/>
                    <a:pt x="29471" y="20381"/>
                  </a:cubicBezTo>
                  <a:cubicBezTo>
                    <a:pt x="29560" y="20254"/>
                    <a:pt x="29677" y="20143"/>
                    <a:pt x="29699" y="20021"/>
                  </a:cubicBezTo>
                  <a:cubicBezTo>
                    <a:pt x="29771" y="19588"/>
                    <a:pt x="30043" y="19272"/>
                    <a:pt x="30276" y="18927"/>
                  </a:cubicBezTo>
                  <a:cubicBezTo>
                    <a:pt x="30454" y="18661"/>
                    <a:pt x="30648" y="18400"/>
                    <a:pt x="30825" y="18128"/>
                  </a:cubicBezTo>
                  <a:cubicBezTo>
                    <a:pt x="31020" y="17834"/>
                    <a:pt x="31158" y="17512"/>
                    <a:pt x="31136" y="17157"/>
                  </a:cubicBezTo>
                  <a:cubicBezTo>
                    <a:pt x="31108" y="16658"/>
                    <a:pt x="31247" y="16186"/>
                    <a:pt x="31414" y="15742"/>
                  </a:cubicBezTo>
                  <a:cubicBezTo>
                    <a:pt x="31669" y="15077"/>
                    <a:pt x="31630" y="14483"/>
                    <a:pt x="31264" y="13967"/>
                  </a:cubicBezTo>
                  <a:cubicBezTo>
                    <a:pt x="31214" y="13440"/>
                    <a:pt x="31169" y="12979"/>
                    <a:pt x="31142" y="12740"/>
                  </a:cubicBezTo>
                  <a:cubicBezTo>
                    <a:pt x="30798" y="11631"/>
                    <a:pt x="30087" y="11076"/>
                    <a:pt x="29438" y="10504"/>
                  </a:cubicBezTo>
                  <a:cubicBezTo>
                    <a:pt x="29399" y="10216"/>
                    <a:pt x="29366" y="9971"/>
                    <a:pt x="29327" y="9733"/>
                  </a:cubicBezTo>
                  <a:lnTo>
                    <a:pt x="28900" y="9489"/>
                  </a:lnTo>
                  <a:cubicBezTo>
                    <a:pt x="28822" y="9500"/>
                    <a:pt x="28778" y="9500"/>
                    <a:pt x="28733" y="9511"/>
                  </a:cubicBezTo>
                  <a:cubicBezTo>
                    <a:pt x="28672" y="9516"/>
                    <a:pt x="28606" y="9533"/>
                    <a:pt x="28534" y="9544"/>
                  </a:cubicBezTo>
                  <a:cubicBezTo>
                    <a:pt x="28256" y="9089"/>
                    <a:pt x="28273" y="8484"/>
                    <a:pt x="27812" y="8201"/>
                  </a:cubicBezTo>
                  <a:lnTo>
                    <a:pt x="27707" y="7763"/>
                  </a:lnTo>
                  <a:lnTo>
                    <a:pt x="25914" y="6748"/>
                  </a:lnTo>
                  <a:cubicBezTo>
                    <a:pt x="25737" y="6509"/>
                    <a:pt x="25654" y="6220"/>
                    <a:pt x="25681" y="5926"/>
                  </a:cubicBezTo>
                  <a:cubicBezTo>
                    <a:pt x="25704" y="5588"/>
                    <a:pt x="25587" y="5288"/>
                    <a:pt x="25415" y="5011"/>
                  </a:cubicBezTo>
                  <a:lnTo>
                    <a:pt x="25154" y="4595"/>
                  </a:lnTo>
                  <a:cubicBezTo>
                    <a:pt x="25138" y="4206"/>
                    <a:pt x="25115" y="3818"/>
                    <a:pt x="25099" y="3457"/>
                  </a:cubicBezTo>
                  <a:lnTo>
                    <a:pt x="24366" y="2885"/>
                  </a:lnTo>
                  <a:cubicBezTo>
                    <a:pt x="24257" y="2941"/>
                    <a:pt x="24157" y="2974"/>
                    <a:pt x="24070" y="2974"/>
                  </a:cubicBezTo>
                  <a:cubicBezTo>
                    <a:pt x="23977" y="2974"/>
                    <a:pt x="23899" y="2936"/>
                    <a:pt x="23845" y="2847"/>
                  </a:cubicBezTo>
                  <a:cubicBezTo>
                    <a:pt x="23728" y="2430"/>
                    <a:pt x="23656" y="2064"/>
                    <a:pt x="23512" y="1731"/>
                  </a:cubicBezTo>
                  <a:cubicBezTo>
                    <a:pt x="23412" y="1493"/>
                    <a:pt x="23423" y="1204"/>
                    <a:pt x="23301" y="1021"/>
                  </a:cubicBezTo>
                  <a:cubicBezTo>
                    <a:pt x="23146" y="794"/>
                    <a:pt x="23096" y="572"/>
                    <a:pt x="23029" y="327"/>
                  </a:cubicBezTo>
                  <a:cubicBezTo>
                    <a:pt x="23001" y="222"/>
                    <a:pt x="22874" y="139"/>
                    <a:pt x="22752"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58"/>
            <p:cNvSpPr/>
            <p:nvPr/>
          </p:nvSpPr>
          <p:spPr>
            <a:xfrm>
              <a:off x="6211725" y="3292950"/>
              <a:ext cx="381375" cy="202425"/>
            </a:xfrm>
            <a:custGeom>
              <a:avLst/>
              <a:gdLst/>
              <a:ahLst/>
              <a:cxnLst/>
              <a:rect l="l" t="t" r="r" b="b"/>
              <a:pathLst>
                <a:path w="15255" h="8097" extrusionOk="0">
                  <a:moveTo>
                    <a:pt x="1143" y="0"/>
                  </a:moveTo>
                  <a:lnTo>
                    <a:pt x="256" y="394"/>
                  </a:lnTo>
                  <a:lnTo>
                    <a:pt x="0" y="705"/>
                  </a:lnTo>
                  <a:lnTo>
                    <a:pt x="711" y="1027"/>
                  </a:lnTo>
                  <a:lnTo>
                    <a:pt x="1038" y="1421"/>
                  </a:lnTo>
                  <a:lnTo>
                    <a:pt x="1637" y="1421"/>
                  </a:lnTo>
                  <a:cubicBezTo>
                    <a:pt x="1649" y="1421"/>
                    <a:pt x="1661" y="1421"/>
                    <a:pt x="1672" y="1421"/>
                  </a:cubicBezTo>
                  <a:cubicBezTo>
                    <a:pt x="1715" y="1421"/>
                    <a:pt x="1759" y="1419"/>
                    <a:pt x="1804" y="1419"/>
                  </a:cubicBezTo>
                  <a:cubicBezTo>
                    <a:pt x="1926" y="1419"/>
                    <a:pt x="2054" y="1434"/>
                    <a:pt x="2187" y="1548"/>
                  </a:cubicBezTo>
                  <a:cubicBezTo>
                    <a:pt x="2087" y="1632"/>
                    <a:pt x="2026" y="1715"/>
                    <a:pt x="1954" y="1726"/>
                  </a:cubicBezTo>
                  <a:cubicBezTo>
                    <a:pt x="1665" y="1792"/>
                    <a:pt x="1371" y="1831"/>
                    <a:pt x="1077" y="1887"/>
                  </a:cubicBezTo>
                  <a:cubicBezTo>
                    <a:pt x="1055" y="1892"/>
                    <a:pt x="1038" y="1953"/>
                    <a:pt x="1010" y="2009"/>
                  </a:cubicBezTo>
                  <a:lnTo>
                    <a:pt x="1426" y="2297"/>
                  </a:lnTo>
                  <a:cubicBezTo>
                    <a:pt x="1493" y="2492"/>
                    <a:pt x="1549" y="2658"/>
                    <a:pt x="1621" y="2886"/>
                  </a:cubicBezTo>
                  <a:lnTo>
                    <a:pt x="2115" y="2469"/>
                  </a:lnTo>
                  <a:lnTo>
                    <a:pt x="2497" y="2769"/>
                  </a:lnTo>
                  <a:cubicBezTo>
                    <a:pt x="2664" y="2813"/>
                    <a:pt x="2847" y="2808"/>
                    <a:pt x="2969" y="2897"/>
                  </a:cubicBezTo>
                  <a:cubicBezTo>
                    <a:pt x="3469" y="3263"/>
                    <a:pt x="4079" y="3324"/>
                    <a:pt x="4639" y="3513"/>
                  </a:cubicBezTo>
                  <a:cubicBezTo>
                    <a:pt x="4671" y="3523"/>
                    <a:pt x="4706" y="3527"/>
                    <a:pt x="4740" y="3527"/>
                  </a:cubicBezTo>
                  <a:cubicBezTo>
                    <a:pt x="4830" y="3527"/>
                    <a:pt x="4919" y="3500"/>
                    <a:pt x="4967" y="3496"/>
                  </a:cubicBezTo>
                  <a:lnTo>
                    <a:pt x="5638" y="4156"/>
                  </a:lnTo>
                  <a:cubicBezTo>
                    <a:pt x="5827" y="4561"/>
                    <a:pt x="6115" y="4966"/>
                    <a:pt x="6138" y="5471"/>
                  </a:cubicBezTo>
                  <a:cubicBezTo>
                    <a:pt x="6138" y="5510"/>
                    <a:pt x="6110" y="5544"/>
                    <a:pt x="6093" y="5582"/>
                  </a:cubicBezTo>
                  <a:lnTo>
                    <a:pt x="5655" y="5666"/>
                  </a:lnTo>
                  <a:cubicBezTo>
                    <a:pt x="5516" y="5849"/>
                    <a:pt x="5339" y="5993"/>
                    <a:pt x="5461" y="6232"/>
                  </a:cubicBezTo>
                  <a:cubicBezTo>
                    <a:pt x="5554" y="6263"/>
                    <a:pt x="5645" y="6275"/>
                    <a:pt x="5734" y="6275"/>
                  </a:cubicBezTo>
                  <a:cubicBezTo>
                    <a:pt x="5927" y="6275"/>
                    <a:pt x="6111" y="6221"/>
                    <a:pt x="6293" y="6198"/>
                  </a:cubicBezTo>
                  <a:cubicBezTo>
                    <a:pt x="6565" y="6159"/>
                    <a:pt x="6837" y="6143"/>
                    <a:pt x="7075" y="6121"/>
                  </a:cubicBezTo>
                  <a:lnTo>
                    <a:pt x="7852" y="6853"/>
                  </a:lnTo>
                  <a:cubicBezTo>
                    <a:pt x="8302" y="6903"/>
                    <a:pt x="8707" y="6970"/>
                    <a:pt x="9123" y="6997"/>
                  </a:cubicBezTo>
                  <a:cubicBezTo>
                    <a:pt x="9127" y="6998"/>
                    <a:pt x="9131" y="6998"/>
                    <a:pt x="9135" y="6998"/>
                  </a:cubicBezTo>
                  <a:cubicBezTo>
                    <a:pt x="9275" y="6998"/>
                    <a:pt x="9415" y="6907"/>
                    <a:pt x="9550" y="6864"/>
                  </a:cubicBezTo>
                  <a:cubicBezTo>
                    <a:pt x="9567" y="6631"/>
                    <a:pt x="9578" y="6454"/>
                    <a:pt x="9595" y="6287"/>
                  </a:cubicBezTo>
                  <a:cubicBezTo>
                    <a:pt x="9722" y="6221"/>
                    <a:pt x="9850" y="6148"/>
                    <a:pt x="9972" y="6071"/>
                  </a:cubicBezTo>
                  <a:cubicBezTo>
                    <a:pt x="10061" y="5982"/>
                    <a:pt x="10144" y="5893"/>
                    <a:pt x="10222" y="5793"/>
                  </a:cubicBezTo>
                  <a:cubicBezTo>
                    <a:pt x="10458" y="5764"/>
                    <a:pt x="10616" y="5744"/>
                    <a:pt x="10753" y="5744"/>
                  </a:cubicBezTo>
                  <a:cubicBezTo>
                    <a:pt x="11031" y="5744"/>
                    <a:pt x="11221" y="5825"/>
                    <a:pt x="11798" y="6071"/>
                  </a:cubicBezTo>
                  <a:lnTo>
                    <a:pt x="13174" y="7674"/>
                  </a:lnTo>
                  <a:cubicBezTo>
                    <a:pt x="13851" y="7724"/>
                    <a:pt x="14483" y="7819"/>
                    <a:pt x="15083" y="8096"/>
                  </a:cubicBezTo>
                  <a:cubicBezTo>
                    <a:pt x="15149" y="7991"/>
                    <a:pt x="15199" y="7918"/>
                    <a:pt x="15255" y="7819"/>
                  </a:cubicBezTo>
                  <a:cubicBezTo>
                    <a:pt x="15038" y="7685"/>
                    <a:pt x="14849" y="7558"/>
                    <a:pt x="14650" y="7452"/>
                  </a:cubicBezTo>
                  <a:cubicBezTo>
                    <a:pt x="14422" y="7330"/>
                    <a:pt x="14433" y="7064"/>
                    <a:pt x="14306" y="6909"/>
                  </a:cubicBezTo>
                  <a:lnTo>
                    <a:pt x="13878" y="6842"/>
                  </a:lnTo>
                  <a:cubicBezTo>
                    <a:pt x="13740" y="6581"/>
                    <a:pt x="13618" y="6331"/>
                    <a:pt x="13523" y="6143"/>
                  </a:cubicBezTo>
                  <a:cubicBezTo>
                    <a:pt x="13207" y="5760"/>
                    <a:pt x="12641" y="5666"/>
                    <a:pt x="12641" y="5089"/>
                  </a:cubicBezTo>
                  <a:lnTo>
                    <a:pt x="13257" y="4894"/>
                  </a:lnTo>
                  <a:cubicBezTo>
                    <a:pt x="13163" y="4617"/>
                    <a:pt x="12941" y="4406"/>
                    <a:pt x="12663" y="4323"/>
                  </a:cubicBezTo>
                  <a:cubicBezTo>
                    <a:pt x="12419" y="4245"/>
                    <a:pt x="12175" y="4173"/>
                    <a:pt x="11931" y="4095"/>
                  </a:cubicBezTo>
                  <a:cubicBezTo>
                    <a:pt x="11864" y="4068"/>
                    <a:pt x="11798" y="4034"/>
                    <a:pt x="11736" y="3995"/>
                  </a:cubicBezTo>
                  <a:cubicBezTo>
                    <a:pt x="11687" y="3823"/>
                    <a:pt x="11637" y="3646"/>
                    <a:pt x="11598" y="3502"/>
                  </a:cubicBezTo>
                  <a:cubicBezTo>
                    <a:pt x="11220" y="3135"/>
                    <a:pt x="10127" y="2481"/>
                    <a:pt x="9600" y="2375"/>
                  </a:cubicBezTo>
                  <a:cubicBezTo>
                    <a:pt x="9140" y="2275"/>
                    <a:pt x="8723" y="2087"/>
                    <a:pt x="8296" y="1920"/>
                  </a:cubicBezTo>
                  <a:cubicBezTo>
                    <a:pt x="8063" y="1826"/>
                    <a:pt x="7819" y="1754"/>
                    <a:pt x="7569" y="1704"/>
                  </a:cubicBezTo>
                  <a:cubicBezTo>
                    <a:pt x="7114" y="1626"/>
                    <a:pt x="6676" y="1471"/>
                    <a:pt x="6276" y="1243"/>
                  </a:cubicBezTo>
                  <a:cubicBezTo>
                    <a:pt x="5954" y="1054"/>
                    <a:pt x="5605" y="938"/>
                    <a:pt x="5316" y="927"/>
                  </a:cubicBezTo>
                  <a:lnTo>
                    <a:pt x="4318" y="1509"/>
                  </a:lnTo>
                  <a:lnTo>
                    <a:pt x="3535" y="2353"/>
                  </a:lnTo>
                  <a:lnTo>
                    <a:pt x="3052" y="2286"/>
                  </a:lnTo>
                  <a:cubicBezTo>
                    <a:pt x="2930" y="2131"/>
                    <a:pt x="2808" y="1964"/>
                    <a:pt x="2675" y="1804"/>
                  </a:cubicBezTo>
                  <a:cubicBezTo>
                    <a:pt x="2348" y="1393"/>
                    <a:pt x="2514" y="860"/>
                    <a:pt x="2337" y="400"/>
                  </a:cubicBezTo>
                  <a:cubicBezTo>
                    <a:pt x="1937" y="211"/>
                    <a:pt x="1532" y="50"/>
                    <a:pt x="1143"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58"/>
            <p:cNvSpPr/>
            <p:nvPr/>
          </p:nvSpPr>
          <p:spPr>
            <a:xfrm>
              <a:off x="5775300" y="3148950"/>
              <a:ext cx="202975" cy="216850"/>
            </a:xfrm>
            <a:custGeom>
              <a:avLst/>
              <a:gdLst/>
              <a:ahLst/>
              <a:cxnLst/>
              <a:rect l="l" t="t" r="r" b="b"/>
              <a:pathLst>
                <a:path w="8119" h="8674" extrusionOk="0">
                  <a:moveTo>
                    <a:pt x="6315" y="0"/>
                  </a:moveTo>
                  <a:lnTo>
                    <a:pt x="5183" y="1260"/>
                  </a:lnTo>
                  <a:cubicBezTo>
                    <a:pt x="5178" y="1299"/>
                    <a:pt x="5166" y="1388"/>
                    <a:pt x="5155" y="1482"/>
                  </a:cubicBezTo>
                  <a:lnTo>
                    <a:pt x="4190" y="1787"/>
                  </a:lnTo>
                  <a:lnTo>
                    <a:pt x="3346" y="2897"/>
                  </a:lnTo>
                  <a:lnTo>
                    <a:pt x="2015" y="3352"/>
                  </a:lnTo>
                  <a:lnTo>
                    <a:pt x="1621" y="4190"/>
                  </a:lnTo>
                  <a:lnTo>
                    <a:pt x="483" y="3968"/>
                  </a:lnTo>
                  <a:cubicBezTo>
                    <a:pt x="156" y="4168"/>
                    <a:pt x="17" y="4467"/>
                    <a:pt x="0" y="4822"/>
                  </a:cubicBezTo>
                  <a:cubicBezTo>
                    <a:pt x="100" y="5166"/>
                    <a:pt x="200" y="5499"/>
                    <a:pt x="311" y="5877"/>
                  </a:cubicBezTo>
                  <a:lnTo>
                    <a:pt x="927" y="6576"/>
                  </a:lnTo>
                  <a:cubicBezTo>
                    <a:pt x="944" y="6975"/>
                    <a:pt x="916" y="7392"/>
                    <a:pt x="1182" y="7791"/>
                  </a:cubicBezTo>
                  <a:lnTo>
                    <a:pt x="2248" y="7791"/>
                  </a:lnTo>
                  <a:lnTo>
                    <a:pt x="2431" y="8163"/>
                  </a:lnTo>
                  <a:lnTo>
                    <a:pt x="3346" y="7896"/>
                  </a:lnTo>
                  <a:lnTo>
                    <a:pt x="4373" y="8252"/>
                  </a:lnTo>
                  <a:lnTo>
                    <a:pt x="4617" y="8673"/>
                  </a:lnTo>
                  <a:lnTo>
                    <a:pt x="5494" y="8257"/>
                  </a:lnTo>
                  <a:cubicBezTo>
                    <a:pt x="6032" y="7730"/>
                    <a:pt x="5866" y="7192"/>
                    <a:pt x="5921" y="6715"/>
                  </a:cubicBezTo>
                  <a:lnTo>
                    <a:pt x="6443" y="6232"/>
                  </a:lnTo>
                  <a:lnTo>
                    <a:pt x="6998" y="4861"/>
                  </a:lnTo>
                  <a:lnTo>
                    <a:pt x="7652" y="4673"/>
                  </a:lnTo>
                  <a:cubicBezTo>
                    <a:pt x="7625" y="4295"/>
                    <a:pt x="7292" y="4173"/>
                    <a:pt x="7164" y="3907"/>
                  </a:cubicBezTo>
                  <a:lnTo>
                    <a:pt x="6709" y="2864"/>
                  </a:lnTo>
                  <a:cubicBezTo>
                    <a:pt x="6742" y="2697"/>
                    <a:pt x="6776" y="2492"/>
                    <a:pt x="6814" y="2286"/>
                  </a:cubicBezTo>
                  <a:lnTo>
                    <a:pt x="7580" y="1931"/>
                  </a:lnTo>
                  <a:cubicBezTo>
                    <a:pt x="7552" y="1798"/>
                    <a:pt x="7536" y="1693"/>
                    <a:pt x="7514" y="1587"/>
                  </a:cubicBezTo>
                  <a:cubicBezTo>
                    <a:pt x="7663" y="1393"/>
                    <a:pt x="8035" y="1548"/>
                    <a:pt x="8118" y="1199"/>
                  </a:cubicBezTo>
                  <a:lnTo>
                    <a:pt x="6992" y="783"/>
                  </a:lnTo>
                  <a:cubicBezTo>
                    <a:pt x="6948" y="622"/>
                    <a:pt x="6909" y="466"/>
                    <a:pt x="6864" y="300"/>
                  </a:cubicBezTo>
                  <a:lnTo>
                    <a:pt x="6315"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58"/>
            <p:cNvSpPr/>
            <p:nvPr/>
          </p:nvSpPr>
          <p:spPr>
            <a:xfrm>
              <a:off x="4476975" y="3531400"/>
              <a:ext cx="144300" cy="276375"/>
            </a:xfrm>
            <a:custGeom>
              <a:avLst/>
              <a:gdLst/>
              <a:ahLst/>
              <a:cxnLst/>
              <a:rect l="l" t="t" r="r" b="b"/>
              <a:pathLst>
                <a:path w="5772" h="11055" extrusionOk="0">
                  <a:moveTo>
                    <a:pt x="5039" y="1"/>
                  </a:moveTo>
                  <a:lnTo>
                    <a:pt x="4628" y="40"/>
                  </a:lnTo>
                  <a:cubicBezTo>
                    <a:pt x="4589" y="489"/>
                    <a:pt x="4589" y="489"/>
                    <a:pt x="4401" y="855"/>
                  </a:cubicBezTo>
                  <a:lnTo>
                    <a:pt x="3974" y="994"/>
                  </a:lnTo>
                  <a:cubicBezTo>
                    <a:pt x="3824" y="1377"/>
                    <a:pt x="3702" y="1688"/>
                    <a:pt x="3596" y="1954"/>
                  </a:cubicBezTo>
                  <a:lnTo>
                    <a:pt x="2031" y="2964"/>
                  </a:lnTo>
                  <a:cubicBezTo>
                    <a:pt x="1972" y="2943"/>
                    <a:pt x="1915" y="2934"/>
                    <a:pt x="1861" y="2934"/>
                  </a:cubicBezTo>
                  <a:cubicBezTo>
                    <a:pt x="1603" y="2934"/>
                    <a:pt x="1401" y="3137"/>
                    <a:pt x="1171" y="3197"/>
                  </a:cubicBezTo>
                  <a:cubicBezTo>
                    <a:pt x="1021" y="3524"/>
                    <a:pt x="877" y="3835"/>
                    <a:pt x="727" y="4157"/>
                  </a:cubicBezTo>
                  <a:cubicBezTo>
                    <a:pt x="683" y="4590"/>
                    <a:pt x="761" y="5028"/>
                    <a:pt x="960" y="5417"/>
                  </a:cubicBezTo>
                  <a:cubicBezTo>
                    <a:pt x="1110" y="5672"/>
                    <a:pt x="1155" y="5971"/>
                    <a:pt x="1099" y="6260"/>
                  </a:cubicBezTo>
                  <a:cubicBezTo>
                    <a:pt x="899" y="6621"/>
                    <a:pt x="777" y="7026"/>
                    <a:pt x="511" y="7292"/>
                  </a:cubicBezTo>
                  <a:cubicBezTo>
                    <a:pt x="0" y="7808"/>
                    <a:pt x="145" y="8335"/>
                    <a:pt x="345" y="8890"/>
                  </a:cubicBezTo>
                  <a:cubicBezTo>
                    <a:pt x="406" y="9040"/>
                    <a:pt x="472" y="9184"/>
                    <a:pt x="550" y="9323"/>
                  </a:cubicBezTo>
                  <a:cubicBezTo>
                    <a:pt x="533" y="9562"/>
                    <a:pt x="511" y="9789"/>
                    <a:pt x="489" y="10028"/>
                  </a:cubicBezTo>
                  <a:lnTo>
                    <a:pt x="783" y="10538"/>
                  </a:lnTo>
                  <a:lnTo>
                    <a:pt x="1776" y="11054"/>
                  </a:lnTo>
                  <a:lnTo>
                    <a:pt x="3191" y="10422"/>
                  </a:lnTo>
                  <a:cubicBezTo>
                    <a:pt x="3319" y="10078"/>
                    <a:pt x="3513" y="9723"/>
                    <a:pt x="3574" y="9334"/>
                  </a:cubicBezTo>
                  <a:cubicBezTo>
                    <a:pt x="3746" y="8141"/>
                    <a:pt x="4268" y="7048"/>
                    <a:pt x="4578" y="5888"/>
                  </a:cubicBezTo>
                  <a:cubicBezTo>
                    <a:pt x="4750" y="5250"/>
                    <a:pt x="5044" y="4640"/>
                    <a:pt x="4995" y="4013"/>
                  </a:cubicBezTo>
                  <a:lnTo>
                    <a:pt x="5272" y="3530"/>
                  </a:lnTo>
                  <a:cubicBezTo>
                    <a:pt x="5244" y="3252"/>
                    <a:pt x="5211" y="2981"/>
                    <a:pt x="5194" y="2703"/>
                  </a:cubicBezTo>
                  <a:cubicBezTo>
                    <a:pt x="5189" y="2637"/>
                    <a:pt x="5250" y="2564"/>
                    <a:pt x="5294" y="2459"/>
                  </a:cubicBezTo>
                  <a:lnTo>
                    <a:pt x="5655" y="2797"/>
                  </a:lnTo>
                  <a:cubicBezTo>
                    <a:pt x="5710" y="2664"/>
                    <a:pt x="5766" y="2542"/>
                    <a:pt x="5771" y="2531"/>
                  </a:cubicBezTo>
                  <a:cubicBezTo>
                    <a:pt x="5688" y="2076"/>
                    <a:pt x="5610" y="1743"/>
                    <a:pt x="5572" y="1405"/>
                  </a:cubicBezTo>
                  <a:cubicBezTo>
                    <a:pt x="5516" y="889"/>
                    <a:pt x="5305" y="439"/>
                    <a:pt x="5039"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58"/>
            <p:cNvSpPr/>
            <p:nvPr/>
          </p:nvSpPr>
          <p:spPr>
            <a:xfrm>
              <a:off x="3500225" y="1849100"/>
              <a:ext cx="158450" cy="289400"/>
            </a:xfrm>
            <a:custGeom>
              <a:avLst/>
              <a:gdLst/>
              <a:ahLst/>
              <a:cxnLst/>
              <a:rect l="l" t="t" r="r" b="b"/>
              <a:pathLst>
                <a:path w="6338" h="11576" extrusionOk="0">
                  <a:moveTo>
                    <a:pt x="2569" y="1"/>
                  </a:moveTo>
                  <a:cubicBezTo>
                    <a:pt x="2026" y="17"/>
                    <a:pt x="1532" y="40"/>
                    <a:pt x="1066" y="189"/>
                  </a:cubicBezTo>
                  <a:cubicBezTo>
                    <a:pt x="871" y="561"/>
                    <a:pt x="988" y="1033"/>
                    <a:pt x="583" y="1210"/>
                  </a:cubicBezTo>
                  <a:cubicBezTo>
                    <a:pt x="538" y="1466"/>
                    <a:pt x="777" y="1710"/>
                    <a:pt x="466" y="1904"/>
                  </a:cubicBezTo>
                  <a:lnTo>
                    <a:pt x="0" y="1566"/>
                  </a:lnTo>
                  <a:lnTo>
                    <a:pt x="0" y="1566"/>
                  </a:lnTo>
                  <a:cubicBezTo>
                    <a:pt x="22" y="1799"/>
                    <a:pt x="33" y="1943"/>
                    <a:pt x="50" y="2098"/>
                  </a:cubicBezTo>
                  <a:lnTo>
                    <a:pt x="555" y="2237"/>
                  </a:lnTo>
                  <a:cubicBezTo>
                    <a:pt x="538" y="2464"/>
                    <a:pt x="522" y="2664"/>
                    <a:pt x="511" y="2792"/>
                  </a:cubicBezTo>
                  <a:cubicBezTo>
                    <a:pt x="389" y="3019"/>
                    <a:pt x="156" y="3069"/>
                    <a:pt x="161" y="3319"/>
                  </a:cubicBezTo>
                  <a:lnTo>
                    <a:pt x="561" y="3502"/>
                  </a:lnTo>
                  <a:cubicBezTo>
                    <a:pt x="500" y="3657"/>
                    <a:pt x="450" y="3780"/>
                    <a:pt x="405" y="3907"/>
                  </a:cubicBezTo>
                  <a:lnTo>
                    <a:pt x="638" y="3979"/>
                  </a:lnTo>
                  <a:cubicBezTo>
                    <a:pt x="660" y="4118"/>
                    <a:pt x="677" y="4235"/>
                    <a:pt x="705" y="4407"/>
                  </a:cubicBezTo>
                  <a:lnTo>
                    <a:pt x="832" y="4068"/>
                  </a:lnTo>
                  <a:lnTo>
                    <a:pt x="1310" y="4151"/>
                  </a:lnTo>
                  <a:cubicBezTo>
                    <a:pt x="1343" y="4323"/>
                    <a:pt x="1371" y="4479"/>
                    <a:pt x="1382" y="4540"/>
                  </a:cubicBezTo>
                  <a:cubicBezTo>
                    <a:pt x="1332" y="4923"/>
                    <a:pt x="977" y="5122"/>
                    <a:pt x="1143" y="5478"/>
                  </a:cubicBezTo>
                  <a:cubicBezTo>
                    <a:pt x="1259" y="5576"/>
                    <a:pt x="1374" y="5611"/>
                    <a:pt x="1489" y="5611"/>
                  </a:cubicBezTo>
                  <a:cubicBezTo>
                    <a:pt x="1753" y="5611"/>
                    <a:pt x="2019" y="5429"/>
                    <a:pt x="2299" y="5429"/>
                  </a:cubicBezTo>
                  <a:cubicBezTo>
                    <a:pt x="2335" y="5429"/>
                    <a:pt x="2372" y="5432"/>
                    <a:pt x="2408" y="5439"/>
                  </a:cubicBezTo>
                  <a:cubicBezTo>
                    <a:pt x="2386" y="5672"/>
                    <a:pt x="2364" y="5888"/>
                    <a:pt x="2336" y="6160"/>
                  </a:cubicBezTo>
                  <a:lnTo>
                    <a:pt x="2836" y="6537"/>
                  </a:lnTo>
                  <a:cubicBezTo>
                    <a:pt x="2708" y="6848"/>
                    <a:pt x="2813" y="7237"/>
                    <a:pt x="2569" y="7592"/>
                  </a:cubicBezTo>
                  <a:lnTo>
                    <a:pt x="1454" y="7592"/>
                  </a:lnTo>
                  <a:cubicBezTo>
                    <a:pt x="1598" y="7886"/>
                    <a:pt x="1709" y="8108"/>
                    <a:pt x="1831" y="8369"/>
                  </a:cubicBezTo>
                  <a:cubicBezTo>
                    <a:pt x="1804" y="8513"/>
                    <a:pt x="1776" y="8690"/>
                    <a:pt x="1748" y="8846"/>
                  </a:cubicBezTo>
                  <a:lnTo>
                    <a:pt x="1077" y="9279"/>
                  </a:lnTo>
                  <a:cubicBezTo>
                    <a:pt x="1093" y="9412"/>
                    <a:pt x="1104" y="9517"/>
                    <a:pt x="1115" y="9595"/>
                  </a:cubicBezTo>
                  <a:lnTo>
                    <a:pt x="2813" y="9900"/>
                  </a:lnTo>
                  <a:cubicBezTo>
                    <a:pt x="2469" y="10344"/>
                    <a:pt x="1859" y="10050"/>
                    <a:pt x="1604" y="10483"/>
                  </a:cubicBezTo>
                  <a:lnTo>
                    <a:pt x="871" y="11465"/>
                  </a:lnTo>
                  <a:lnTo>
                    <a:pt x="1021" y="11576"/>
                  </a:lnTo>
                  <a:cubicBezTo>
                    <a:pt x="1193" y="11476"/>
                    <a:pt x="1343" y="11348"/>
                    <a:pt x="1509" y="11309"/>
                  </a:cubicBezTo>
                  <a:cubicBezTo>
                    <a:pt x="1585" y="11290"/>
                    <a:pt x="1664" y="11284"/>
                    <a:pt x="1744" y="11284"/>
                  </a:cubicBezTo>
                  <a:cubicBezTo>
                    <a:pt x="1870" y="11284"/>
                    <a:pt x="1999" y="11298"/>
                    <a:pt x="2131" y="11298"/>
                  </a:cubicBezTo>
                  <a:lnTo>
                    <a:pt x="2436" y="10904"/>
                  </a:lnTo>
                  <a:cubicBezTo>
                    <a:pt x="2622" y="10904"/>
                    <a:pt x="2810" y="10914"/>
                    <a:pt x="2998" y="10914"/>
                  </a:cubicBezTo>
                  <a:cubicBezTo>
                    <a:pt x="3129" y="10914"/>
                    <a:pt x="3260" y="10909"/>
                    <a:pt x="3391" y="10893"/>
                  </a:cubicBezTo>
                  <a:cubicBezTo>
                    <a:pt x="3707" y="10854"/>
                    <a:pt x="4018" y="10743"/>
                    <a:pt x="4267" y="10677"/>
                  </a:cubicBezTo>
                  <a:lnTo>
                    <a:pt x="5205" y="10799"/>
                  </a:lnTo>
                  <a:cubicBezTo>
                    <a:pt x="5544" y="10605"/>
                    <a:pt x="5899" y="10494"/>
                    <a:pt x="6182" y="10194"/>
                  </a:cubicBezTo>
                  <a:lnTo>
                    <a:pt x="5777" y="9867"/>
                  </a:lnTo>
                  <a:cubicBezTo>
                    <a:pt x="5771" y="9767"/>
                    <a:pt x="5760" y="9656"/>
                    <a:pt x="5754" y="9556"/>
                  </a:cubicBezTo>
                  <a:lnTo>
                    <a:pt x="6337" y="8923"/>
                  </a:lnTo>
                  <a:lnTo>
                    <a:pt x="6337" y="8341"/>
                  </a:lnTo>
                  <a:lnTo>
                    <a:pt x="6043" y="8008"/>
                  </a:lnTo>
                  <a:lnTo>
                    <a:pt x="5238" y="8097"/>
                  </a:lnTo>
                  <a:cubicBezTo>
                    <a:pt x="5305" y="7686"/>
                    <a:pt x="5155" y="7342"/>
                    <a:pt x="4889" y="7065"/>
                  </a:cubicBezTo>
                  <a:lnTo>
                    <a:pt x="4972" y="6759"/>
                  </a:lnTo>
                  <a:cubicBezTo>
                    <a:pt x="4867" y="6537"/>
                    <a:pt x="4756" y="6310"/>
                    <a:pt x="4645" y="6082"/>
                  </a:cubicBezTo>
                  <a:lnTo>
                    <a:pt x="4123" y="5716"/>
                  </a:lnTo>
                  <a:cubicBezTo>
                    <a:pt x="4018" y="5411"/>
                    <a:pt x="3929" y="5100"/>
                    <a:pt x="3812" y="4806"/>
                  </a:cubicBezTo>
                  <a:cubicBezTo>
                    <a:pt x="3601" y="4290"/>
                    <a:pt x="3296" y="3874"/>
                    <a:pt x="2592" y="3796"/>
                  </a:cubicBezTo>
                  <a:cubicBezTo>
                    <a:pt x="3058" y="3535"/>
                    <a:pt x="2947" y="3064"/>
                    <a:pt x="3180" y="2747"/>
                  </a:cubicBezTo>
                  <a:cubicBezTo>
                    <a:pt x="3435" y="2403"/>
                    <a:pt x="3446" y="1982"/>
                    <a:pt x="3513" y="1538"/>
                  </a:cubicBezTo>
                  <a:lnTo>
                    <a:pt x="2575" y="1405"/>
                  </a:lnTo>
                  <a:lnTo>
                    <a:pt x="1815" y="1632"/>
                  </a:lnTo>
                  <a:cubicBezTo>
                    <a:pt x="1854" y="1360"/>
                    <a:pt x="1881" y="1166"/>
                    <a:pt x="1909" y="977"/>
                  </a:cubicBezTo>
                  <a:lnTo>
                    <a:pt x="2608" y="356"/>
                  </a:lnTo>
                  <a:cubicBezTo>
                    <a:pt x="2597" y="245"/>
                    <a:pt x="2586" y="139"/>
                    <a:pt x="2569"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58"/>
            <p:cNvSpPr/>
            <p:nvPr/>
          </p:nvSpPr>
          <p:spPr>
            <a:xfrm>
              <a:off x="3150350" y="1510200"/>
              <a:ext cx="207550" cy="144450"/>
            </a:xfrm>
            <a:custGeom>
              <a:avLst/>
              <a:gdLst/>
              <a:ahLst/>
              <a:cxnLst/>
              <a:rect l="l" t="t" r="r" b="b"/>
              <a:pathLst>
                <a:path w="8302" h="5778" extrusionOk="0">
                  <a:moveTo>
                    <a:pt x="6365" y="1"/>
                  </a:moveTo>
                  <a:lnTo>
                    <a:pt x="6110" y="123"/>
                  </a:lnTo>
                  <a:cubicBezTo>
                    <a:pt x="6088" y="261"/>
                    <a:pt x="6066" y="372"/>
                    <a:pt x="6043" y="483"/>
                  </a:cubicBezTo>
                  <a:lnTo>
                    <a:pt x="5256" y="905"/>
                  </a:lnTo>
                  <a:lnTo>
                    <a:pt x="4734" y="772"/>
                  </a:lnTo>
                  <a:lnTo>
                    <a:pt x="4595" y="1016"/>
                  </a:lnTo>
                  <a:lnTo>
                    <a:pt x="4140" y="628"/>
                  </a:lnTo>
                  <a:lnTo>
                    <a:pt x="3596" y="1288"/>
                  </a:lnTo>
                  <a:cubicBezTo>
                    <a:pt x="3341" y="1249"/>
                    <a:pt x="3319" y="900"/>
                    <a:pt x="3047" y="839"/>
                  </a:cubicBezTo>
                  <a:cubicBezTo>
                    <a:pt x="3036" y="1149"/>
                    <a:pt x="3025" y="1421"/>
                    <a:pt x="3008" y="1676"/>
                  </a:cubicBezTo>
                  <a:lnTo>
                    <a:pt x="2631" y="1799"/>
                  </a:lnTo>
                  <a:lnTo>
                    <a:pt x="2376" y="2226"/>
                  </a:lnTo>
                  <a:cubicBezTo>
                    <a:pt x="2065" y="1832"/>
                    <a:pt x="2231" y="1382"/>
                    <a:pt x="2131" y="999"/>
                  </a:cubicBezTo>
                  <a:cubicBezTo>
                    <a:pt x="1959" y="816"/>
                    <a:pt x="1798" y="650"/>
                    <a:pt x="1649" y="478"/>
                  </a:cubicBezTo>
                  <a:cubicBezTo>
                    <a:pt x="1493" y="306"/>
                    <a:pt x="1282" y="189"/>
                    <a:pt x="1055" y="150"/>
                  </a:cubicBezTo>
                  <a:cubicBezTo>
                    <a:pt x="1054" y="150"/>
                    <a:pt x="1052" y="150"/>
                    <a:pt x="1051" y="150"/>
                  </a:cubicBezTo>
                  <a:cubicBezTo>
                    <a:pt x="1024" y="150"/>
                    <a:pt x="992" y="197"/>
                    <a:pt x="950" y="234"/>
                  </a:cubicBezTo>
                  <a:lnTo>
                    <a:pt x="1199" y="439"/>
                  </a:lnTo>
                  <a:cubicBezTo>
                    <a:pt x="1155" y="589"/>
                    <a:pt x="1110" y="733"/>
                    <a:pt x="1060" y="888"/>
                  </a:cubicBezTo>
                  <a:lnTo>
                    <a:pt x="567" y="672"/>
                  </a:lnTo>
                  <a:cubicBezTo>
                    <a:pt x="322" y="961"/>
                    <a:pt x="239" y="1255"/>
                    <a:pt x="317" y="1543"/>
                  </a:cubicBezTo>
                  <a:lnTo>
                    <a:pt x="1" y="1799"/>
                  </a:lnTo>
                  <a:lnTo>
                    <a:pt x="284" y="2054"/>
                  </a:lnTo>
                  <a:lnTo>
                    <a:pt x="861" y="1860"/>
                  </a:lnTo>
                  <a:cubicBezTo>
                    <a:pt x="1171" y="1865"/>
                    <a:pt x="1477" y="1943"/>
                    <a:pt x="1760" y="2076"/>
                  </a:cubicBezTo>
                  <a:lnTo>
                    <a:pt x="1449" y="2475"/>
                  </a:lnTo>
                  <a:cubicBezTo>
                    <a:pt x="1588" y="2598"/>
                    <a:pt x="1893" y="2448"/>
                    <a:pt x="1837" y="2797"/>
                  </a:cubicBezTo>
                  <a:cubicBezTo>
                    <a:pt x="1737" y="2820"/>
                    <a:pt x="1626" y="2853"/>
                    <a:pt x="1515" y="2869"/>
                  </a:cubicBezTo>
                  <a:cubicBezTo>
                    <a:pt x="1149" y="2919"/>
                    <a:pt x="783" y="2964"/>
                    <a:pt x="417" y="3025"/>
                  </a:cubicBezTo>
                  <a:cubicBezTo>
                    <a:pt x="295" y="3047"/>
                    <a:pt x="211" y="3125"/>
                    <a:pt x="311" y="3280"/>
                  </a:cubicBezTo>
                  <a:cubicBezTo>
                    <a:pt x="461" y="3241"/>
                    <a:pt x="617" y="3214"/>
                    <a:pt x="772" y="3202"/>
                  </a:cubicBezTo>
                  <a:cubicBezTo>
                    <a:pt x="955" y="3208"/>
                    <a:pt x="1138" y="3230"/>
                    <a:pt x="1321" y="3258"/>
                  </a:cubicBezTo>
                  <a:cubicBezTo>
                    <a:pt x="1460" y="3630"/>
                    <a:pt x="1649" y="3935"/>
                    <a:pt x="2065" y="4190"/>
                  </a:cubicBezTo>
                  <a:lnTo>
                    <a:pt x="1294" y="4862"/>
                  </a:lnTo>
                  <a:cubicBezTo>
                    <a:pt x="1401" y="4972"/>
                    <a:pt x="1514" y="5004"/>
                    <a:pt x="1634" y="5004"/>
                  </a:cubicBezTo>
                  <a:cubicBezTo>
                    <a:pt x="1794" y="5004"/>
                    <a:pt x="1965" y="4947"/>
                    <a:pt x="2142" y="4947"/>
                  </a:cubicBezTo>
                  <a:cubicBezTo>
                    <a:pt x="2210" y="4947"/>
                    <a:pt x="2278" y="4955"/>
                    <a:pt x="2348" y="4978"/>
                  </a:cubicBezTo>
                  <a:cubicBezTo>
                    <a:pt x="2875" y="5333"/>
                    <a:pt x="3452" y="5600"/>
                    <a:pt x="4062" y="5777"/>
                  </a:cubicBezTo>
                  <a:lnTo>
                    <a:pt x="4717" y="5627"/>
                  </a:lnTo>
                  <a:cubicBezTo>
                    <a:pt x="4939" y="5428"/>
                    <a:pt x="5111" y="5278"/>
                    <a:pt x="5278" y="5122"/>
                  </a:cubicBezTo>
                  <a:lnTo>
                    <a:pt x="5849" y="5028"/>
                  </a:lnTo>
                  <a:lnTo>
                    <a:pt x="6770" y="4257"/>
                  </a:lnTo>
                  <a:lnTo>
                    <a:pt x="7314" y="4118"/>
                  </a:lnTo>
                  <a:lnTo>
                    <a:pt x="8113" y="3130"/>
                  </a:lnTo>
                  <a:cubicBezTo>
                    <a:pt x="8158" y="2942"/>
                    <a:pt x="8252" y="2709"/>
                    <a:pt x="8274" y="2470"/>
                  </a:cubicBezTo>
                  <a:cubicBezTo>
                    <a:pt x="8302" y="2209"/>
                    <a:pt x="8191" y="1976"/>
                    <a:pt x="8041" y="1776"/>
                  </a:cubicBezTo>
                  <a:lnTo>
                    <a:pt x="7458" y="1499"/>
                  </a:lnTo>
                  <a:cubicBezTo>
                    <a:pt x="7381" y="1088"/>
                    <a:pt x="7320" y="744"/>
                    <a:pt x="7248" y="395"/>
                  </a:cubicBezTo>
                  <a:lnTo>
                    <a:pt x="6687" y="467"/>
                  </a:lnTo>
                  <a:lnTo>
                    <a:pt x="6365" y="1"/>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58"/>
            <p:cNvSpPr/>
            <p:nvPr/>
          </p:nvSpPr>
          <p:spPr>
            <a:xfrm>
              <a:off x="5506300" y="3177250"/>
              <a:ext cx="212000" cy="221975"/>
            </a:xfrm>
            <a:custGeom>
              <a:avLst/>
              <a:gdLst/>
              <a:ahLst/>
              <a:cxnLst/>
              <a:rect l="l" t="t" r="r" b="b"/>
              <a:pathLst>
                <a:path w="8480" h="8879" extrusionOk="0">
                  <a:moveTo>
                    <a:pt x="151" y="0"/>
                  </a:moveTo>
                  <a:cubicBezTo>
                    <a:pt x="1" y="333"/>
                    <a:pt x="201" y="561"/>
                    <a:pt x="378" y="749"/>
                  </a:cubicBezTo>
                  <a:cubicBezTo>
                    <a:pt x="639" y="1032"/>
                    <a:pt x="939" y="1293"/>
                    <a:pt x="1255" y="1515"/>
                  </a:cubicBezTo>
                  <a:cubicBezTo>
                    <a:pt x="1593" y="1748"/>
                    <a:pt x="1876" y="1992"/>
                    <a:pt x="1932" y="2397"/>
                  </a:cubicBezTo>
                  <a:lnTo>
                    <a:pt x="2454" y="2692"/>
                  </a:lnTo>
                  <a:cubicBezTo>
                    <a:pt x="2886" y="3102"/>
                    <a:pt x="2859" y="3668"/>
                    <a:pt x="3103" y="4118"/>
                  </a:cubicBezTo>
                  <a:lnTo>
                    <a:pt x="3519" y="4351"/>
                  </a:lnTo>
                  <a:cubicBezTo>
                    <a:pt x="4057" y="4867"/>
                    <a:pt x="4201" y="5510"/>
                    <a:pt x="4429" y="6082"/>
                  </a:cubicBezTo>
                  <a:cubicBezTo>
                    <a:pt x="4562" y="6221"/>
                    <a:pt x="4690" y="6326"/>
                    <a:pt x="4773" y="6459"/>
                  </a:cubicBezTo>
                  <a:cubicBezTo>
                    <a:pt x="4951" y="6737"/>
                    <a:pt x="5134" y="6992"/>
                    <a:pt x="5422" y="7164"/>
                  </a:cubicBezTo>
                  <a:cubicBezTo>
                    <a:pt x="5494" y="7208"/>
                    <a:pt x="5528" y="7314"/>
                    <a:pt x="5589" y="7375"/>
                  </a:cubicBezTo>
                  <a:cubicBezTo>
                    <a:pt x="5705" y="7514"/>
                    <a:pt x="5838" y="7641"/>
                    <a:pt x="5983" y="7752"/>
                  </a:cubicBezTo>
                  <a:cubicBezTo>
                    <a:pt x="6415" y="8052"/>
                    <a:pt x="6876" y="8324"/>
                    <a:pt x="7176" y="8784"/>
                  </a:cubicBezTo>
                  <a:cubicBezTo>
                    <a:pt x="7203" y="8834"/>
                    <a:pt x="7292" y="8845"/>
                    <a:pt x="7353" y="8879"/>
                  </a:cubicBezTo>
                  <a:lnTo>
                    <a:pt x="7830" y="8640"/>
                  </a:lnTo>
                  <a:lnTo>
                    <a:pt x="8291" y="8795"/>
                  </a:lnTo>
                  <a:cubicBezTo>
                    <a:pt x="8358" y="8118"/>
                    <a:pt x="8413" y="7502"/>
                    <a:pt x="8480" y="6859"/>
                  </a:cubicBezTo>
                  <a:cubicBezTo>
                    <a:pt x="8446" y="6753"/>
                    <a:pt x="8402" y="6620"/>
                    <a:pt x="8363" y="6493"/>
                  </a:cubicBezTo>
                  <a:lnTo>
                    <a:pt x="8363" y="6493"/>
                  </a:lnTo>
                  <a:lnTo>
                    <a:pt x="8380" y="6509"/>
                  </a:lnTo>
                  <a:cubicBezTo>
                    <a:pt x="8230" y="6226"/>
                    <a:pt x="7914" y="6254"/>
                    <a:pt x="7775" y="6193"/>
                  </a:cubicBezTo>
                  <a:cubicBezTo>
                    <a:pt x="7337" y="5915"/>
                    <a:pt x="7276" y="5538"/>
                    <a:pt x="7181" y="5189"/>
                  </a:cubicBezTo>
                  <a:cubicBezTo>
                    <a:pt x="6893" y="5122"/>
                    <a:pt x="6571" y="5155"/>
                    <a:pt x="6499" y="4789"/>
                  </a:cubicBezTo>
                  <a:cubicBezTo>
                    <a:pt x="6560" y="4695"/>
                    <a:pt x="6615" y="4600"/>
                    <a:pt x="6671" y="4517"/>
                  </a:cubicBezTo>
                  <a:lnTo>
                    <a:pt x="6471" y="4073"/>
                  </a:lnTo>
                  <a:lnTo>
                    <a:pt x="6160" y="3907"/>
                  </a:lnTo>
                  <a:cubicBezTo>
                    <a:pt x="6121" y="3785"/>
                    <a:pt x="6088" y="3674"/>
                    <a:pt x="6049" y="3546"/>
                  </a:cubicBezTo>
                  <a:cubicBezTo>
                    <a:pt x="5733" y="3407"/>
                    <a:pt x="5583" y="3002"/>
                    <a:pt x="5173" y="2986"/>
                  </a:cubicBezTo>
                  <a:cubicBezTo>
                    <a:pt x="4928" y="2608"/>
                    <a:pt x="4529" y="2603"/>
                    <a:pt x="4140" y="2586"/>
                  </a:cubicBezTo>
                  <a:cubicBezTo>
                    <a:pt x="4018" y="2403"/>
                    <a:pt x="3924" y="2214"/>
                    <a:pt x="3785" y="2065"/>
                  </a:cubicBezTo>
                  <a:cubicBezTo>
                    <a:pt x="3624" y="1898"/>
                    <a:pt x="3441" y="1754"/>
                    <a:pt x="3241" y="1637"/>
                  </a:cubicBezTo>
                  <a:cubicBezTo>
                    <a:pt x="2642" y="1310"/>
                    <a:pt x="2154" y="877"/>
                    <a:pt x="1815" y="272"/>
                  </a:cubicBezTo>
                  <a:cubicBezTo>
                    <a:pt x="1793" y="239"/>
                    <a:pt x="1743" y="222"/>
                    <a:pt x="1654" y="156"/>
                  </a:cubicBezTo>
                  <a:cubicBezTo>
                    <a:pt x="1550" y="161"/>
                    <a:pt x="1445" y="163"/>
                    <a:pt x="1340" y="163"/>
                  </a:cubicBezTo>
                  <a:cubicBezTo>
                    <a:pt x="1211" y="163"/>
                    <a:pt x="1081" y="159"/>
                    <a:pt x="950" y="150"/>
                  </a:cubicBezTo>
                  <a:cubicBezTo>
                    <a:pt x="689" y="122"/>
                    <a:pt x="428" y="56"/>
                    <a:pt x="151"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58"/>
            <p:cNvSpPr/>
            <p:nvPr/>
          </p:nvSpPr>
          <p:spPr>
            <a:xfrm>
              <a:off x="6210750" y="2384725"/>
              <a:ext cx="219075" cy="197425"/>
            </a:xfrm>
            <a:custGeom>
              <a:avLst/>
              <a:gdLst/>
              <a:ahLst/>
              <a:cxnLst/>
              <a:rect l="l" t="t" r="r" b="b"/>
              <a:pathLst>
                <a:path w="8763" h="7897" extrusionOk="0">
                  <a:moveTo>
                    <a:pt x="7780" y="0"/>
                  </a:moveTo>
                  <a:lnTo>
                    <a:pt x="7780" y="0"/>
                  </a:lnTo>
                  <a:cubicBezTo>
                    <a:pt x="7858" y="200"/>
                    <a:pt x="7913" y="328"/>
                    <a:pt x="7969" y="466"/>
                  </a:cubicBezTo>
                  <a:lnTo>
                    <a:pt x="7791" y="544"/>
                  </a:lnTo>
                  <a:lnTo>
                    <a:pt x="7420" y="316"/>
                  </a:lnTo>
                  <a:cubicBezTo>
                    <a:pt x="7253" y="511"/>
                    <a:pt x="7131" y="694"/>
                    <a:pt x="7148" y="944"/>
                  </a:cubicBezTo>
                  <a:cubicBezTo>
                    <a:pt x="7159" y="1110"/>
                    <a:pt x="7153" y="1271"/>
                    <a:pt x="7164" y="1432"/>
                  </a:cubicBezTo>
                  <a:cubicBezTo>
                    <a:pt x="7220" y="2336"/>
                    <a:pt x="6842" y="3085"/>
                    <a:pt x="6321" y="3785"/>
                  </a:cubicBezTo>
                  <a:cubicBezTo>
                    <a:pt x="5955" y="4267"/>
                    <a:pt x="5416" y="4473"/>
                    <a:pt x="4861" y="4733"/>
                  </a:cubicBezTo>
                  <a:lnTo>
                    <a:pt x="4662" y="4301"/>
                  </a:lnTo>
                  <a:cubicBezTo>
                    <a:pt x="4595" y="4500"/>
                    <a:pt x="4529" y="4700"/>
                    <a:pt x="4462" y="4900"/>
                  </a:cubicBezTo>
                  <a:lnTo>
                    <a:pt x="4112" y="5299"/>
                  </a:lnTo>
                  <a:lnTo>
                    <a:pt x="4001" y="5760"/>
                  </a:lnTo>
                  <a:cubicBezTo>
                    <a:pt x="3740" y="5845"/>
                    <a:pt x="3638" y="5878"/>
                    <a:pt x="3545" y="5878"/>
                  </a:cubicBezTo>
                  <a:cubicBezTo>
                    <a:pt x="3487" y="5878"/>
                    <a:pt x="3431" y="5865"/>
                    <a:pt x="3341" y="5843"/>
                  </a:cubicBezTo>
                  <a:lnTo>
                    <a:pt x="1443" y="6082"/>
                  </a:lnTo>
                  <a:lnTo>
                    <a:pt x="12" y="7253"/>
                  </a:lnTo>
                  <a:lnTo>
                    <a:pt x="12" y="7375"/>
                  </a:lnTo>
                  <a:lnTo>
                    <a:pt x="12" y="7375"/>
                  </a:lnTo>
                  <a:cubicBezTo>
                    <a:pt x="8" y="7375"/>
                    <a:pt x="4" y="7375"/>
                    <a:pt x="1" y="7375"/>
                  </a:cubicBezTo>
                  <a:lnTo>
                    <a:pt x="1" y="7375"/>
                  </a:lnTo>
                  <a:lnTo>
                    <a:pt x="12" y="7391"/>
                  </a:lnTo>
                  <a:lnTo>
                    <a:pt x="12" y="7375"/>
                  </a:lnTo>
                  <a:lnTo>
                    <a:pt x="12" y="7375"/>
                  </a:lnTo>
                  <a:cubicBezTo>
                    <a:pt x="169" y="7386"/>
                    <a:pt x="331" y="7386"/>
                    <a:pt x="478" y="7402"/>
                  </a:cubicBezTo>
                  <a:cubicBezTo>
                    <a:pt x="628" y="7425"/>
                    <a:pt x="783" y="7464"/>
                    <a:pt x="966" y="7508"/>
                  </a:cubicBezTo>
                  <a:cubicBezTo>
                    <a:pt x="1110" y="7219"/>
                    <a:pt x="1371" y="7153"/>
                    <a:pt x="1660" y="7125"/>
                  </a:cubicBezTo>
                  <a:cubicBezTo>
                    <a:pt x="2026" y="7086"/>
                    <a:pt x="2381" y="6964"/>
                    <a:pt x="2692" y="6764"/>
                  </a:cubicBezTo>
                  <a:cubicBezTo>
                    <a:pt x="2731" y="6742"/>
                    <a:pt x="2781" y="6753"/>
                    <a:pt x="2869" y="6742"/>
                  </a:cubicBezTo>
                  <a:lnTo>
                    <a:pt x="3385" y="7025"/>
                  </a:lnTo>
                  <a:cubicBezTo>
                    <a:pt x="3352" y="7208"/>
                    <a:pt x="3319" y="7358"/>
                    <a:pt x="3286" y="7541"/>
                  </a:cubicBezTo>
                  <a:cubicBezTo>
                    <a:pt x="3380" y="7630"/>
                    <a:pt x="3480" y="7724"/>
                    <a:pt x="3580" y="7813"/>
                  </a:cubicBezTo>
                  <a:cubicBezTo>
                    <a:pt x="3641" y="7846"/>
                    <a:pt x="3702" y="7874"/>
                    <a:pt x="3768" y="7896"/>
                  </a:cubicBezTo>
                  <a:lnTo>
                    <a:pt x="4540" y="7031"/>
                  </a:lnTo>
                  <a:cubicBezTo>
                    <a:pt x="4506" y="6925"/>
                    <a:pt x="4440" y="6814"/>
                    <a:pt x="4590" y="6742"/>
                  </a:cubicBezTo>
                  <a:lnTo>
                    <a:pt x="5644" y="6881"/>
                  </a:lnTo>
                  <a:lnTo>
                    <a:pt x="6038" y="6526"/>
                  </a:lnTo>
                  <a:lnTo>
                    <a:pt x="6282" y="6592"/>
                  </a:lnTo>
                  <a:lnTo>
                    <a:pt x="6598" y="6198"/>
                  </a:lnTo>
                  <a:lnTo>
                    <a:pt x="7248" y="6459"/>
                  </a:lnTo>
                  <a:cubicBezTo>
                    <a:pt x="7347" y="6315"/>
                    <a:pt x="7420" y="6198"/>
                    <a:pt x="7497" y="6093"/>
                  </a:cubicBezTo>
                  <a:cubicBezTo>
                    <a:pt x="7580" y="5988"/>
                    <a:pt x="7675" y="5888"/>
                    <a:pt x="7752" y="5799"/>
                  </a:cubicBezTo>
                  <a:cubicBezTo>
                    <a:pt x="7542" y="5205"/>
                    <a:pt x="7542" y="5205"/>
                    <a:pt x="7875" y="4495"/>
                  </a:cubicBezTo>
                  <a:lnTo>
                    <a:pt x="7875" y="3429"/>
                  </a:lnTo>
                  <a:cubicBezTo>
                    <a:pt x="8291" y="3013"/>
                    <a:pt x="8518" y="2492"/>
                    <a:pt x="8762" y="1937"/>
                  </a:cubicBezTo>
                  <a:lnTo>
                    <a:pt x="8302" y="760"/>
                  </a:lnTo>
                  <a:cubicBezTo>
                    <a:pt x="8257" y="599"/>
                    <a:pt x="8352" y="305"/>
                    <a:pt x="8146" y="33"/>
                  </a:cubicBezTo>
                  <a:lnTo>
                    <a:pt x="7780"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58"/>
            <p:cNvSpPr/>
            <p:nvPr/>
          </p:nvSpPr>
          <p:spPr>
            <a:xfrm>
              <a:off x="6912275" y="4165100"/>
              <a:ext cx="151525" cy="163150"/>
            </a:xfrm>
            <a:custGeom>
              <a:avLst/>
              <a:gdLst/>
              <a:ahLst/>
              <a:cxnLst/>
              <a:rect l="l" t="t" r="r" b="b"/>
              <a:pathLst>
                <a:path w="6061" h="6526" extrusionOk="0">
                  <a:moveTo>
                    <a:pt x="4806" y="0"/>
                  </a:moveTo>
                  <a:lnTo>
                    <a:pt x="4457" y="211"/>
                  </a:lnTo>
                  <a:cubicBezTo>
                    <a:pt x="4429" y="405"/>
                    <a:pt x="4407" y="561"/>
                    <a:pt x="4379" y="733"/>
                  </a:cubicBezTo>
                  <a:lnTo>
                    <a:pt x="3952" y="1127"/>
                  </a:lnTo>
                  <a:cubicBezTo>
                    <a:pt x="3641" y="2520"/>
                    <a:pt x="2575" y="3102"/>
                    <a:pt x="1477" y="3602"/>
                  </a:cubicBezTo>
                  <a:cubicBezTo>
                    <a:pt x="1244" y="3890"/>
                    <a:pt x="1055" y="4195"/>
                    <a:pt x="794" y="4412"/>
                  </a:cubicBezTo>
                  <a:cubicBezTo>
                    <a:pt x="417" y="4734"/>
                    <a:pt x="145" y="5155"/>
                    <a:pt x="1" y="5633"/>
                  </a:cubicBezTo>
                  <a:cubicBezTo>
                    <a:pt x="56" y="5849"/>
                    <a:pt x="189" y="5916"/>
                    <a:pt x="345" y="5988"/>
                  </a:cubicBezTo>
                  <a:cubicBezTo>
                    <a:pt x="778" y="6176"/>
                    <a:pt x="1283" y="6182"/>
                    <a:pt x="1677" y="6487"/>
                  </a:cubicBezTo>
                  <a:cubicBezTo>
                    <a:pt x="1722" y="6519"/>
                    <a:pt x="1789" y="6523"/>
                    <a:pt x="1853" y="6523"/>
                  </a:cubicBezTo>
                  <a:cubicBezTo>
                    <a:pt x="1875" y="6523"/>
                    <a:pt x="1897" y="6523"/>
                    <a:pt x="1918" y="6523"/>
                  </a:cubicBezTo>
                  <a:cubicBezTo>
                    <a:pt x="1939" y="6523"/>
                    <a:pt x="1959" y="6524"/>
                    <a:pt x="1976" y="6526"/>
                  </a:cubicBezTo>
                  <a:cubicBezTo>
                    <a:pt x="2564" y="6371"/>
                    <a:pt x="2875" y="5921"/>
                    <a:pt x="3241" y="5566"/>
                  </a:cubicBezTo>
                  <a:cubicBezTo>
                    <a:pt x="3508" y="4961"/>
                    <a:pt x="3580" y="4301"/>
                    <a:pt x="3990" y="3690"/>
                  </a:cubicBezTo>
                  <a:lnTo>
                    <a:pt x="4962" y="3274"/>
                  </a:lnTo>
                  <a:lnTo>
                    <a:pt x="4962" y="2631"/>
                  </a:lnTo>
                  <a:lnTo>
                    <a:pt x="5256" y="2392"/>
                  </a:lnTo>
                  <a:cubicBezTo>
                    <a:pt x="5450" y="2076"/>
                    <a:pt x="5594" y="1815"/>
                    <a:pt x="5755" y="1571"/>
                  </a:cubicBezTo>
                  <a:cubicBezTo>
                    <a:pt x="5955" y="1271"/>
                    <a:pt x="5971" y="927"/>
                    <a:pt x="6060" y="589"/>
                  </a:cubicBezTo>
                  <a:lnTo>
                    <a:pt x="5772" y="378"/>
                  </a:lnTo>
                  <a:lnTo>
                    <a:pt x="5167" y="489"/>
                  </a:lnTo>
                  <a:lnTo>
                    <a:pt x="4806"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58"/>
            <p:cNvSpPr/>
            <p:nvPr/>
          </p:nvSpPr>
          <p:spPr>
            <a:xfrm>
              <a:off x="2457275" y="2092150"/>
              <a:ext cx="128775" cy="150950"/>
            </a:xfrm>
            <a:custGeom>
              <a:avLst/>
              <a:gdLst/>
              <a:ahLst/>
              <a:cxnLst/>
              <a:rect l="l" t="t" r="r" b="b"/>
              <a:pathLst>
                <a:path w="5151" h="6038" extrusionOk="0">
                  <a:moveTo>
                    <a:pt x="2836" y="0"/>
                  </a:moveTo>
                  <a:cubicBezTo>
                    <a:pt x="2542" y="56"/>
                    <a:pt x="2287" y="206"/>
                    <a:pt x="1987" y="389"/>
                  </a:cubicBezTo>
                  <a:cubicBezTo>
                    <a:pt x="1688" y="1099"/>
                    <a:pt x="1383" y="1843"/>
                    <a:pt x="1061" y="2581"/>
                  </a:cubicBezTo>
                  <a:cubicBezTo>
                    <a:pt x="978" y="2764"/>
                    <a:pt x="900" y="2980"/>
                    <a:pt x="756" y="3113"/>
                  </a:cubicBezTo>
                  <a:cubicBezTo>
                    <a:pt x="467" y="3374"/>
                    <a:pt x="456" y="3707"/>
                    <a:pt x="439" y="4146"/>
                  </a:cubicBezTo>
                  <a:cubicBezTo>
                    <a:pt x="301" y="4240"/>
                    <a:pt x="173" y="4345"/>
                    <a:pt x="56" y="4462"/>
                  </a:cubicBezTo>
                  <a:cubicBezTo>
                    <a:pt x="1" y="4523"/>
                    <a:pt x="29" y="4656"/>
                    <a:pt x="7" y="4800"/>
                  </a:cubicBezTo>
                  <a:cubicBezTo>
                    <a:pt x="197" y="4800"/>
                    <a:pt x="367" y="4797"/>
                    <a:pt x="529" y="4797"/>
                  </a:cubicBezTo>
                  <a:cubicBezTo>
                    <a:pt x="650" y="4797"/>
                    <a:pt x="767" y="4799"/>
                    <a:pt x="883" y="4806"/>
                  </a:cubicBezTo>
                  <a:cubicBezTo>
                    <a:pt x="1161" y="4823"/>
                    <a:pt x="1427" y="4889"/>
                    <a:pt x="1704" y="4900"/>
                  </a:cubicBezTo>
                  <a:cubicBezTo>
                    <a:pt x="1732" y="4901"/>
                    <a:pt x="1760" y="4902"/>
                    <a:pt x="1788" y="4902"/>
                  </a:cubicBezTo>
                  <a:cubicBezTo>
                    <a:pt x="2037" y="4902"/>
                    <a:pt x="2287" y="4861"/>
                    <a:pt x="2537" y="4861"/>
                  </a:cubicBezTo>
                  <a:cubicBezTo>
                    <a:pt x="2549" y="4862"/>
                    <a:pt x="2561" y="4862"/>
                    <a:pt x="2573" y="4862"/>
                  </a:cubicBezTo>
                  <a:cubicBezTo>
                    <a:pt x="2688" y="4862"/>
                    <a:pt x="2805" y="4852"/>
                    <a:pt x="2921" y="4852"/>
                  </a:cubicBezTo>
                  <a:cubicBezTo>
                    <a:pt x="3061" y="4852"/>
                    <a:pt x="3200" y="4867"/>
                    <a:pt x="3330" y="4933"/>
                  </a:cubicBezTo>
                  <a:cubicBezTo>
                    <a:pt x="3264" y="5278"/>
                    <a:pt x="2970" y="5377"/>
                    <a:pt x="2775" y="5616"/>
                  </a:cubicBezTo>
                  <a:lnTo>
                    <a:pt x="3014" y="5660"/>
                  </a:lnTo>
                  <a:cubicBezTo>
                    <a:pt x="3303" y="5372"/>
                    <a:pt x="3563" y="5111"/>
                    <a:pt x="3835" y="4867"/>
                  </a:cubicBezTo>
                  <a:cubicBezTo>
                    <a:pt x="3890" y="4815"/>
                    <a:pt x="3954" y="4780"/>
                    <a:pt x="4019" y="4780"/>
                  </a:cubicBezTo>
                  <a:cubicBezTo>
                    <a:pt x="4079" y="4780"/>
                    <a:pt x="4139" y="4811"/>
                    <a:pt x="4190" y="4889"/>
                  </a:cubicBezTo>
                  <a:cubicBezTo>
                    <a:pt x="4168" y="5128"/>
                    <a:pt x="4146" y="5366"/>
                    <a:pt x="4118" y="5610"/>
                  </a:cubicBezTo>
                  <a:lnTo>
                    <a:pt x="4435" y="5610"/>
                  </a:lnTo>
                  <a:lnTo>
                    <a:pt x="4629" y="6038"/>
                  </a:lnTo>
                  <a:cubicBezTo>
                    <a:pt x="5001" y="5721"/>
                    <a:pt x="5001" y="5721"/>
                    <a:pt x="5150" y="4961"/>
                  </a:cubicBezTo>
                  <a:lnTo>
                    <a:pt x="4829" y="4401"/>
                  </a:lnTo>
                  <a:lnTo>
                    <a:pt x="4423" y="4695"/>
                  </a:lnTo>
                  <a:cubicBezTo>
                    <a:pt x="4324" y="4323"/>
                    <a:pt x="4657" y="4179"/>
                    <a:pt x="4734" y="3912"/>
                  </a:cubicBezTo>
                  <a:lnTo>
                    <a:pt x="4374" y="3757"/>
                  </a:lnTo>
                  <a:cubicBezTo>
                    <a:pt x="4313" y="3629"/>
                    <a:pt x="4257" y="3507"/>
                    <a:pt x="4207" y="3402"/>
                  </a:cubicBezTo>
                  <a:cubicBezTo>
                    <a:pt x="4279" y="3224"/>
                    <a:pt x="4335" y="3080"/>
                    <a:pt x="4407" y="2914"/>
                  </a:cubicBezTo>
                  <a:cubicBezTo>
                    <a:pt x="4185" y="2742"/>
                    <a:pt x="3935" y="2719"/>
                    <a:pt x="3730" y="2647"/>
                  </a:cubicBezTo>
                  <a:lnTo>
                    <a:pt x="3380" y="2830"/>
                  </a:lnTo>
                  <a:cubicBezTo>
                    <a:pt x="3075" y="2775"/>
                    <a:pt x="2725" y="2792"/>
                    <a:pt x="2587" y="2387"/>
                  </a:cubicBezTo>
                  <a:lnTo>
                    <a:pt x="2875" y="2065"/>
                  </a:lnTo>
                  <a:lnTo>
                    <a:pt x="2509" y="1915"/>
                  </a:lnTo>
                  <a:lnTo>
                    <a:pt x="1965" y="2298"/>
                  </a:lnTo>
                  <a:cubicBezTo>
                    <a:pt x="2054" y="1621"/>
                    <a:pt x="2565" y="1271"/>
                    <a:pt x="2714" y="744"/>
                  </a:cubicBezTo>
                  <a:cubicBezTo>
                    <a:pt x="2703" y="639"/>
                    <a:pt x="2687" y="528"/>
                    <a:pt x="2676" y="428"/>
                  </a:cubicBezTo>
                  <a:cubicBezTo>
                    <a:pt x="2792" y="311"/>
                    <a:pt x="3075" y="278"/>
                    <a:pt x="2836"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58"/>
            <p:cNvSpPr/>
            <p:nvPr/>
          </p:nvSpPr>
          <p:spPr>
            <a:xfrm>
              <a:off x="3424600" y="1969650"/>
              <a:ext cx="93400" cy="124750"/>
            </a:xfrm>
            <a:custGeom>
              <a:avLst/>
              <a:gdLst/>
              <a:ahLst/>
              <a:cxnLst/>
              <a:rect l="l" t="t" r="r" b="b"/>
              <a:pathLst>
                <a:path w="3736" h="4990" extrusionOk="0">
                  <a:moveTo>
                    <a:pt x="2221" y="1"/>
                  </a:moveTo>
                  <a:lnTo>
                    <a:pt x="1549" y="356"/>
                  </a:lnTo>
                  <a:cubicBezTo>
                    <a:pt x="1460" y="500"/>
                    <a:pt x="1377" y="639"/>
                    <a:pt x="1305" y="761"/>
                  </a:cubicBezTo>
                  <a:lnTo>
                    <a:pt x="1466" y="1111"/>
                  </a:lnTo>
                  <a:cubicBezTo>
                    <a:pt x="1277" y="1238"/>
                    <a:pt x="1111" y="1355"/>
                    <a:pt x="972" y="1449"/>
                  </a:cubicBezTo>
                  <a:lnTo>
                    <a:pt x="195" y="1449"/>
                  </a:lnTo>
                  <a:lnTo>
                    <a:pt x="462" y="2021"/>
                  </a:lnTo>
                  <a:lnTo>
                    <a:pt x="179" y="2548"/>
                  </a:lnTo>
                  <a:lnTo>
                    <a:pt x="939" y="2781"/>
                  </a:lnTo>
                  <a:cubicBezTo>
                    <a:pt x="706" y="3230"/>
                    <a:pt x="506" y="3619"/>
                    <a:pt x="312" y="3985"/>
                  </a:cubicBezTo>
                  <a:lnTo>
                    <a:pt x="51" y="4124"/>
                  </a:lnTo>
                  <a:cubicBezTo>
                    <a:pt x="34" y="4273"/>
                    <a:pt x="18" y="4429"/>
                    <a:pt x="1" y="4612"/>
                  </a:cubicBezTo>
                  <a:lnTo>
                    <a:pt x="517" y="4989"/>
                  </a:lnTo>
                  <a:cubicBezTo>
                    <a:pt x="872" y="4962"/>
                    <a:pt x="1222" y="4862"/>
                    <a:pt x="1538" y="4690"/>
                  </a:cubicBezTo>
                  <a:cubicBezTo>
                    <a:pt x="2021" y="4429"/>
                    <a:pt x="2476" y="4113"/>
                    <a:pt x="3031" y="4101"/>
                  </a:cubicBezTo>
                  <a:cubicBezTo>
                    <a:pt x="3330" y="3258"/>
                    <a:pt x="3330" y="3258"/>
                    <a:pt x="3125" y="1904"/>
                  </a:cubicBezTo>
                  <a:lnTo>
                    <a:pt x="3735" y="1210"/>
                  </a:lnTo>
                  <a:cubicBezTo>
                    <a:pt x="3591" y="816"/>
                    <a:pt x="3469" y="472"/>
                    <a:pt x="3247" y="195"/>
                  </a:cubicBezTo>
                  <a:lnTo>
                    <a:pt x="2598" y="195"/>
                  </a:lnTo>
                  <a:lnTo>
                    <a:pt x="2221" y="1"/>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58"/>
            <p:cNvSpPr/>
            <p:nvPr/>
          </p:nvSpPr>
          <p:spPr>
            <a:xfrm>
              <a:off x="1906400" y="1539050"/>
              <a:ext cx="132925" cy="126750"/>
            </a:xfrm>
            <a:custGeom>
              <a:avLst/>
              <a:gdLst/>
              <a:ahLst/>
              <a:cxnLst/>
              <a:rect l="l" t="t" r="r" b="b"/>
              <a:pathLst>
                <a:path w="5317" h="5070" extrusionOk="0">
                  <a:moveTo>
                    <a:pt x="1810" y="1"/>
                  </a:moveTo>
                  <a:lnTo>
                    <a:pt x="1621" y="151"/>
                  </a:lnTo>
                  <a:lnTo>
                    <a:pt x="1255" y="73"/>
                  </a:lnTo>
                  <a:cubicBezTo>
                    <a:pt x="900" y="345"/>
                    <a:pt x="872" y="728"/>
                    <a:pt x="878" y="1094"/>
                  </a:cubicBezTo>
                  <a:cubicBezTo>
                    <a:pt x="883" y="1582"/>
                    <a:pt x="806" y="2065"/>
                    <a:pt x="650" y="2531"/>
                  </a:cubicBezTo>
                  <a:cubicBezTo>
                    <a:pt x="678" y="2859"/>
                    <a:pt x="695" y="3136"/>
                    <a:pt x="711" y="3352"/>
                  </a:cubicBezTo>
                  <a:cubicBezTo>
                    <a:pt x="495" y="3696"/>
                    <a:pt x="1" y="3774"/>
                    <a:pt x="79" y="4279"/>
                  </a:cubicBezTo>
                  <a:cubicBezTo>
                    <a:pt x="131" y="4291"/>
                    <a:pt x="182" y="4295"/>
                    <a:pt x="232" y="4295"/>
                  </a:cubicBezTo>
                  <a:cubicBezTo>
                    <a:pt x="542" y="4295"/>
                    <a:pt x="822" y="4107"/>
                    <a:pt x="1106" y="4107"/>
                  </a:cubicBezTo>
                  <a:cubicBezTo>
                    <a:pt x="1109" y="4107"/>
                    <a:pt x="1113" y="4107"/>
                    <a:pt x="1116" y="4107"/>
                  </a:cubicBezTo>
                  <a:cubicBezTo>
                    <a:pt x="1294" y="4429"/>
                    <a:pt x="1122" y="4806"/>
                    <a:pt x="1410" y="5061"/>
                  </a:cubicBezTo>
                  <a:cubicBezTo>
                    <a:pt x="1444" y="5067"/>
                    <a:pt x="1476" y="5070"/>
                    <a:pt x="1506" y="5070"/>
                  </a:cubicBezTo>
                  <a:cubicBezTo>
                    <a:pt x="1739" y="5070"/>
                    <a:pt x="1890" y="4910"/>
                    <a:pt x="2032" y="4729"/>
                  </a:cubicBezTo>
                  <a:cubicBezTo>
                    <a:pt x="2232" y="4479"/>
                    <a:pt x="2443" y="4229"/>
                    <a:pt x="2698" y="3924"/>
                  </a:cubicBezTo>
                  <a:cubicBezTo>
                    <a:pt x="2737" y="3830"/>
                    <a:pt x="2803" y="3663"/>
                    <a:pt x="2864" y="3502"/>
                  </a:cubicBezTo>
                  <a:lnTo>
                    <a:pt x="3280" y="3308"/>
                  </a:lnTo>
                  <a:lnTo>
                    <a:pt x="3930" y="4135"/>
                  </a:lnTo>
                  <a:lnTo>
                    <a:pt x="4867" y="4501"/>
                  </a:lnTo>
                  <a:lnTo>
                    <a:pt x="5295" y="4040"/>
                  </a:lnTo>
                  <a:cubicBezTo>
                    <a:pt x="5317" y="3696"/>
                    <a:pt x="5189" y="3524"/>
                    <a:pt x="4984" y="3425"/>
                  </a:cubicBezTo>
                  <a:cubicBezTo>
                    <a:pt x="4829" y="3444"/>
                    <a:pt x="4696" y="3541"/>
                    <a:pt x="4548" y="3541"/>
                  </a:cubicBezTo>
                  <a:cubicBezTo>
                    <a:pt x="4489" y="3541"/>
                    <a:pt x="4428" y="3526"/>
                    <a:pt x="4362" y="3486"/>
                  </a:cubicBezTo>
                  <a:cubicBezTo>
                    <a:pt x="4418" y="3058"/>
                    <a:pt x="4346" y="2664"/>
                    <a:pt x="4007" y="2315"/>
                  </a:cubicBezTo>
                  <a:cubicBezTo>
                    <a:pt x="3602" y="2048"/>
                    <a:pt x="3119" y="1937"/>
                    <a:pt x="2964" y="1566"/>
                  </a:cubicBezTo>
                  <a:lnTo>
                    <a:pt x="2115" y="1016"/>
                  </a:lnTo>
                  <a:lnTo>
                    <a:pt x="1760" y="1116"/>
                  </a:lnTo>
                  <a:cubicBezTo>
                    <a:pt x="1727" y="883"/>
                    <a:pt x="1699" y="706"/>
                    <a:pt x="1677" y="528"/>
                  </a:cubicBezTo>
                  <a:lnTo>
                    <a:pt x="1904" y="317"/>
                  </a:lnTo>
                  <a:lnTo>
                    <a:pt x="1810" y="1"/>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58"/>
            <p:cNvSpPr/>
            <p:nvPr/>
          </p:nvSpPr>
          <p:spPr>
            <a:xfrm>
              <a:off x="6420650" y="2000600"/>
              <a:ext cx="51625" cy="256925"/>
            </a:xfrm>
            <a:custGeom>
              <a:avLst/>
              <a:gdLst/>
              <a:ahLst/>
              <a:cxnLst/>
              <a:rect l="l" t="t" r="r" b="b"/>
              <a:pathLst>
                <a:path w="2065" h="10277" extrusionOk="0">
                  <a:moveTo>
                    <a:pt x="838" y="0"/>
                  </a:moveTo>
                  <a:lnTo>
                    <a:pt x="627" y="250"/>
                  </a:lnTo>
                  <a:cubicBezTo>
                    <a:pt x="766" y="583"/>
                    <a:pt x="955" y="905"/>
                    <a:pt x="672" y="1265"/>
                  </a:cubicBezTo>
                  <a:cubicBezTo>
                    <a:pt x="649" y="1264"/>
                    <a:pt x="627" y="1263"/>
                    <a:pt x="605" y="1263"/>
                  </a:cubicBezTo>
                  <a:cubicBezTo>
                    <a:pt x="544" y="1263"/>
                    <a:pt x="483" y="1268"/>
                    <a:pt x="422" y="1276"/>
                  </a:cubicBezTo>
                  <a:cubicBezTo>
                    <a:pt x="339" y="1304"/>
                    <a:pt x="255" y="1337"/>
                    <a:pt x="178" y="1376"/>
                  </a:cubicBezTo>
                  <a:cubicBezTo>
                    <a:pt x="161" y="1476"/>
                    <a:pt x="150" y="1571"/>
                    <a:pt x="144" y="1670"/>
                  </a:cubicBezTo>
                  <a:cubicBezTo>
                    <a:pt x="156" y="2059"/>
                    <a:pt x="178" y="2442"/>
                    <a:pt x="67" y="2836"/>
                  </a:cubicBezTo>
                  <a:cubicBezTo>
                    <a:pt x="0" y="3108"/>
                    <a:pt x="45" y="3396"/>
                    <a:pt x="200" y="3635"/>
                  </a:cubicBezTo>
                  <a:cubicBezTo>
                    <a:pt x="322" y="3829"/>
                    <a:pt x="416" y="4034"/>
                    <a:pt x="466" y="4134"/>
                  </a:cubicBezTo>
                  <a:cubicBezTo>
                    <a:pt x="450" y="4550"/>
                    <a:pt x="422" y="4844"/>
                    <a:pt x="427" y="5144"/>
                  </a:cubicBezTo>
                  <a:cubicBezTo>
                    <a:pt x="455" y="5810"/>
                    <a:pt x="466" y="6476"/>
                    <a:pt x="250" y="7125"/>
                  </a:cubicBezTo>
                  <a:cubicBezTo>
                    <a:pt x="239" y="7181"/>
                    <a:pt x="239" y="7242"/>
                    <a:pt x="239" y="7297"/>
                  </a:cubicBezTo>
                  <a:lnTo>
                    <a:pt x="472" y="8107"/>
                  </a:lnTo>
                  <a:cubicBezTo>
                    <a:pt x="405" y="8285"/>
                    <a:pt x="350" y="8435"/>
                    <a:pt x="289" y="8607"/>
                  </a:cubicBezTo>
                  <a:cubicBezTo>
                    <a:pt x="355" y="8940"/>
                    <a:pt x="344" y="9284"/>
                    <a:pt x="244" y="9611"/>
                  </a:cubicBezTo>
                  <a:cubicBezTo>
                    <a:pt x="194" y="9772"/>
                    <a:pt x="244" y="9972"/>
                    <a:pt x="267" y="10155"/>
                  </a:cubicBezTo>
                  <a:cubicBezTo>
                    <a:pt x="272" y="10194"/>
                    <a:pt x="350" y="10227"/>
                    <a:pt x="411" y="10277"/>
                  </a:cubicBezTo>
                  <a:cubicBezTo>
                    <a:pt x="511" y="10066"/>
                    <a:pt x="599" y="9888"/>
                    <a:pt x="688" y="9694"/>
                  </a:cubicBezTo>
                  <a:cubicBezTo>
                    <a:pt x="855" y="9711"/>
                    <a:pt x="999" y="9705"/>
                    <a:pt x="1127" y="9744"/>
                  </a:cubicBezTo>
                  <a:cubicBezTo>
                    <a:pt x="1260" y="9794"/>
                    <a:pt x="1387" y="9855"/>
                    <a:pt x="1515" y="9927"/>
                  </a:cubicBezTo>
                  <a:cubicBezTo>
                    <a:pt x="1548" y="9322"/>
                    <a:pt x="1049" y="9062"/>
                    <a:pt x="783" y="8568"/>
                  </a:cubicBezTo>
                  <a:cubicBezTo>
                    <a:pt x="777" y="8423"/>
                    <a:pt x="716" y="8179"/>
                    <a:pt x="771" y="7974"/>
                  </a:cubicBezTo>
                  <a:cubicBezTo>
                    <a:pt x="905" y="7491"/>
                    <a:pt x="982" y="6981"/>
                    <a:pt x="1315" y="6526"/>
                  </a:cubicBezTo>
                  <a:lnTo>
                    <a:pt x="2064" y="6676"/>
                  </a:lnTo>
                  <a:cubicBezTo>
                    <a:pt x="2020" y="6420"/>
                    <a:pt x="1998" y="6243"/>
                    <a:pt x="1953" y="6071"/>
                  </a:cubicBezTo>
                  <a:cubicBezTo>
                    <a:pt x="1748" y="5244"/>
                    <a:pt x="1554" y="4412"/>
                    <a:pt x="1332" y="3590"/>
                  </a:cubicBezTo>
                  <a:cubicBezTo>
                    <a:pt x="1226" y="3180"/>
                    <a:pt x="1165" y="2780"/>
                    <a:pt x="1282" y="2364"/>
                  </a:cubicBezTo>
                  <a:cubicBezTo>
                    <a:pt x="1321" y="2203"/>
                    <a:pt x="1326" y="2042"/>
                    <a:pt x="1299" y="1881"/>
                  </a:cubicBezTo>
                  <a:cubicBezTo>
                    <a:pt x="1232" y="1404"/>
                    <a:pt x="1160" y="927"/>
                    <a:pt x="1066" y="450"/>
                  </a:cubicBezTo>
                  <a:cubicBezTo>
                    <a:pt x="1038" y="311"/>
                    <a:pt x="932" y="183"/>
                    <a:pt x="838"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58"/>
            <p:cNvSpPr/>
            <p:nvPr/>
          </p:nvSpPr>
          <p:spPr>
            <a:xfrm>
              <a:off x="2173875" y="4509975"/>
              <a:ext cx="164825" cy="98550"/>
            </a:xfrm>
            <a:custGeom>
              <a:avLst/>
              <a:gdLst/>
              <a:ahLst/>
              <a:cxnLst/>
              <a:rect l="l" t="t" r="r" b="b"/>
              <a:pathLst>
                <a:path w="6593" h="3942" extrusionOk="0">
                  <a:moveTo>
                    <a:pt x="3885" y="0"/>
                  </a:moveTo>
                  <a:lnTo>
                    <a:pt x="3274" y="33"/>
                  </a:lnTo>
                  <a:lnTo>
                    <a:pt x="2697" y="444"/>
                  </a:lnTo>
                  <a:cubicBezTo>
                    <a:pt x="2631" y="605"/>
                    <a:pt x="2503" y="782"/>
                    <a:pt x="2631" y="1032"/>
                  </a:cubicBezTo>
                  <a:lnTo>
                    <a:pt x="3463" y="1077"/>
                  </a:lnTo>
                  <a:lnTo>
                    <a:pt x="2792" y="1604"/>
                  </a:lnTo>
                  <a:cubicBezTo>
                    <a:pt x="2808" y="1720"/>
                    <a:pt x="2830" y="1831"/>
                    <a:pt x="2841" y="1914"/>
                  </a:cubicBezTo>
                  <a:lnTo>
                    <a:pt x="3219" y="2264"/>
                  </a:lnTo>
                  <a:lnTo>
                    <a:pt x="2941" y="2442"/>
                  </a:lnTo>
                  <a:lnTo>
                    <a:pt x="2608" y="2270"/>
                  </a:lnTo>
                  <a:cubicBezTo>
                    <a:pt x="2464" y="2075"/>
                    <a:pt x="2675" y="1803"/>
                    <a:pt x="2375" y="1698"/>
                  </a:cubicBezTo>
                  <a:lnTo>
                    <a:pt x="2220" y="1826"/>
                  </a:lnTo>
                  <a:cubicBezTo>
                    <a:pt x="2259" y="1975"/>
                    <a:pt x="2298" y="2114"/>
                    <a:pt x="2342" y="2286"/>
                  </a:cubicBezTo>
                  <a:lnTo>
                    <a:pt x="2059" y="2286"/>
                  </a:lnTo>
                  <a:lnTo>
                    <a:pt x="1854" y="1881"/>
                  </a:lnTo>
                  <a:lnTo>
                    <a:pt x="971" y="1520"/>
                  </a:lnTo>
                  <a:cubicBezTo>
                    <a:pt x="869" y="1401"/>
                    <a:pt x="724" y="1235"/>
                    <a:pt x="583" y="1067"/>
                  </a:cubicBezTo>
                  <a:lnTo>
                    <a:pt x="583" y="1067"/>
                  </a:lnTo>
                  <a:lnTo>
                    <a:pt x="600" y="1077"/>
                  </a:lnTo>
                  <a:lnTo>
                    <a:pt x="600" y="1077"/>
                  </a:lnTo>
                  <a:lnTo>
                    <a:pt x="572" y="1054"/>
                  </a:lnTo>
                  <a:lnTo>
                    <a:pt x="572" y="1054"/>
                  </a:lnTo>
                  <a:cubicBezTo>
                    <a:pt x="576" y="1059"/>
                    <a:pt x="579" y="1063"/>
                    <a:pt x="583" y="1067"/>
                  </a:cubicBezTo>
                  <a:lnTo>
                    <a:pt x="583" y="1067"/>
                  </a:lnTo>
                  <a:lnTo>
                    <a:pt x="78" y="794"/>
                  </a:lnTo>
                  <a:lnTo>
                    <a:pt x="78" y="794"/>
                  </a:lnTo>
                  <a:cubicBezTo>
                    <a:pt x="0" y="1304"/>
                    <a:pt x="394" y="1498"/>
                    <a:pt x="589" y="1748"/>
                  </a:cubicBezTo>
                  <a:lnTo>
                    <a:pt x="1776" y="2325"/>
                  </a:lnTo>
                  <a:lnTo>
                    <a:pt x="1615" y="2586"/>
                  </a:lnTo>
                  <a:lnTo>
                    <a:pt x="2475" y="3008"/>
                  </a:lnTo>
                  <a:lnTo>
                    <a:pt x="3013" y="3008"/>
                  </a:lnTo>
                  <a:lnTo>
                    <a:pt x="3013" y="3601"/>
                  </a:lnTo>
                  <a:lnTo>
                    <a:pt x="3346" y="3807"/>
                  </a:lnTo>
                  <a:lnTo>
                    <a:pt x="3602" y="3696"/>
                  </a:lnTo>
                  <a:cubicBezTo>
                    <a:pt x="3757" y="3784"/>
                    <a:pt x="3890" y="3868"/>
                    <a:pt x="4035" y="3934"/>
                  </a:cubicBezTo>
                  <a:cubicBezTo>
                    <a:pt x="4047" y="3940"/>
                    <a:pt x="4061" y="3942"/>
                    <a:pt x="4075" y="3942"/>
                  </a:cubicBezTo>
                  <a:cubicBezTo>
                    <a:pt x="4120" y="3942"/>
                    <a:pt x="4169" y="3922"/>
                    <a:pt x="4190" y="3918"/>
                  </a:cubicBezTo>
                  <a:cubicBezTo>
                    <a:pt x="4218" y="3701"/>
                    <a:pt x="4240" y="3513"/>
                    <a:pt x="4273" y="3296"/>
                  </a:cubicBezTo>
                  <a:lnTo>
                    <a:pt x="4756" y="3535"/>
                  </a:lnTo>
                  <a:lnTo>
                    <a:pt x="5089" y="3396"/>
                  </a:lnTo>
                  <a:cubicBezTo>
                    <a:pt x="5111" y="3285"/>
                    <a:pt x="5128" y="3224"/>
                    <a:pt x="5144" y="3130"/>
                  </a:cubicBezTo>
                  <a:cubicBezTo>
                    <a:pt x="5356" y="3189"/>
                    <a:pt x="5566" y="3237"/>
                    <a:pt x="5766" y="3237"/>
                  </a:cubicBezTo>
                  <a:cubicBezTo>
                    <a:pt x="6069" y="3237"/>
                    <a:pt x="6352" y="3128"/>
                    <a:pt x="6593" y="2791"/>
                  </a:cubicBezTo>
                  <a:cubicBezTo>
                    <a:pt x="6404" y="2747"/>
                    <a:pt x="6232" y="2752"/>
                    <a:pt x="6110" y="2680"/>
                  </a:cubicBezTo>
                  <a:cubicBezTo>
                    <a:pt x="5455" y="2292"/>
                    <a:pt x="4817" y="1881"/>
                    <a:pt x="4423" y="1187"/>
                  </a:cubicBezTo>
                  <a:cubicBezTo>
                    <a:pt x="4345" y="1054"/>
                    <a:pt x="4223" y="943"/>
                    <a:pt x="4112" y="805"/>
                  </a:cubicBezTo>
                  <a:cubicBezTo>
                    <a:pt x="4134" y="699"/>
                    <a:pt x="4157" y="572"/>
                    <a:pt x="4184" y="433"/>
                  </a:cubicBezTo>
                  <a:lnTo>
                    <a:pt x="3885"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58"/>
            <p:cNvSpPr/>
            <p:nvPr/>
          </p:nvSpPr>
          <p:spPr>
            <a:xfrm>
              <a:off x="7042400" y="4020275"/>
              <a:ext cx="105600" cy="162725"/>
            </a:xfrm>
            <a:custGeom>
              <a:avLst/>
              <a:gdLst/>
              <a:ahLst/>
              <a:cxnLst/>
              <a:rect l="l" t="t" r="r" b="b"/>
              <a:pathLst>
                <a:path w="4224" h="6509" extrusionOk="0">
                  <a:moveTo>
                    <a:pt x="106" y="0"/>
                  </a:moveTo>
                  <a:lnTo>
                    <a:pt x="106" y="0"/>
                  </a:lnTo>
                  <a:cubicBezTo>
                    <a:pt x="1" y="772"/>
                    <a:pt x="606" y="1066"/>
                    <a:pt x="955" y="1410"/>
                  </a:cubicBezTo>
                  <a:cubicBezTo>
                    <a:pt x="1077" y="1881"/>
                    <a:pt x="1183" y="2281"/>
                    <a:pt x="1327" y="2830"/>
                  </a:cubicBezTo>
                  <a:cubicBezTo>
                    <a:pt x="1294" y="3063"/>
                    <a:pt x="1238" y="3446"/>
                    <a:pt x="1188" y="3774"/>
                  </a:cubicBezTo>
                  <a:cubicBezTo>
                    <a:pt x="977" y="4101"/>
                    <a:pt x="589" y="4112"/>
                    <a:pt x="617" y="4512"/>
                  </a:cubicBezTo>
                  <a:lnTo>
                    <a:pt x="1588" y="5200"/>
                  </a:lnTo>
                  <a:cubicBezTo>
                    <a:pt x="1732" y="5677"/>
                    <a:pt x="1482" y="6032"/>
                    <a:pt x="1299" y="6415"/>
                  </a:cubicBezTo>
                  <a:cubicBezTo>
                    <a:pt x="1443" y="6476"/>
                    <a:pt x="1597" y="6508"/>
                    <a:pt x="1751" y="6508"/>
                  </a:cubicBezTo>
                  <a:cubicBezTo>
                    <a:pt x="1847" y="6508"/>
                    <a:pt x="1943" y="6496"/>
                    <a:pt x="2037" y="6470"/>
                  </a:cubicBezTo>
                  <a:cubicBezTo>
                    <a:pt x="2653" y="5821"/>
                    <a:pt x="3158" y="5139"/>
                    <a:pt x="3147" y="4240"/>
                  </a:cubicBezTo>
                  <a:lnTo>
                    <a:pt x="3746" y="3990"/>
                  </a:lnTo>
                  <a:cubicBezTo>
                    <a:pt x="4057" y="3635"/>
                    <a:pt x="4223" y="3257"/>
                    <a:pt x="4174" y="2819"/>
                  </a:cubicBezTo>
                  <a:cubicBezTo>
                    <a:pt x="4081" y="2777"/>
                    <a:pt x="3995" y="2760"/>
                    <a:pt x="3914" y="2760"/>
                  </a:cubicBezTo>
                  <a:cubicBezTo>
                    <a:pt x="3603" y="2760"/>
                    <a:pt x="3362" y="3010"/>
                    <a:pt x="3058" y="3041"/>
                  </a:cubicBezTo>
                  <a:lnTo>
                    <a:pt x="2387" y="2725"/>
                  </a:lnTo>
                  <a:cubicBezTo>
                    <a:pt x="2170" y="2403"/>
                    <a:pt x="2204" y="2037"/>
                    <a:pt x="1943" y="1765"/>
                  </a:cubicBezTo>
                  <a:cubicBezTo>
                    <a:pt x="1882" y="1909"/>
                    <a:pt x="1832" y="2020"/>
                    <a:pt x="1771" y="2153"/>
                  </a:cubicBezTo>
                  <a:lnTo>
                    <a:pt x="1377" y="1887"/>
                  </a:lnTo>
                  <a:cubicBezTo>
                    <a:pt x="1221" y="1382"/>
                    <a:pt x="1077" y="905"/>
                    <a:pt x="916" y="383"/>
                  </a:cubicBezTo>
                  <a:lnTo>
                    <a:pt x="106"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58"/>
            <p:cNvSpPr/>
            <p:nvPr/>
          </p:nvSpPr>
          <p:spPr>
            <a:xfrm>
              <a:off x="5972000" y="3253550"/>
              <a:ext cx="120575" cy="141525"/>
            </a:xfrm>
            <a:custGeom>
              <a:avLst/>
              <a:gdLst/>
              <a:ahLst/>
              <a:cxnLst/>
              <a:rect l="l" t="t" r="r" b="b"/>
              <a:pathLst>
                <a:path w="4823" h="5661" extrusionOk="0">
                  <a:moveTo>
                    <a:pt x="4823" y="0"/>
                  </a:moveTo>
                  <a:lnTo>
                    <a:pt x="3929" y="611"/>
                  </a:lnTo>
                  <a:lnTo>
                    <a:pt x="1638" y="333"/>
                  </a:lnTo>
                  <a:lnTo>
                    <a:pt x="850" y="916"/>
                  </a:lnTo>
                  <a:cubicBezTo>
                    <a:pt x="805" y="1249"/>
                    <a:pt x="755" y="1587"/>
                    <a:pt x="717" y="1892"/>
                  </a:cubicBezTo>
                  <a:cubicBezTo>
                    <a:pt x="595" y="2026"/>
                    <a:pt x="506" y="2131"/>
                    <a:pt x="428" y="2214"/>
                  </a:cubicBezTo>
                  <a:cubicBezTo>
                    <a:pt x="384" y="2442"/>
                    <a:pt x="367" y="2653"/>
                    <a:pt x="300" y="2847"/>
                  </a:cubicBezTo>
                  <a:cubicBezTo>
                    <a:pt x="228" y="3058"/>
                    <a:pt x="117" y="3263"/>
                    <a:pt x="1" y="3513"/>
                  </a:cubicBezTo>
                  <a:cubicBezTo>
                    <a:pt x="12" y="3618"/>
                    <a:pt x="29" y="3779"/>
                    <a:pt x="45" y="3934"/>
                  </a:cubicBezTo>
                  <a:cubicBezTo>
                    <a:pt x="134" y="3968"/>
                    <a:pt x="195" y="3995"/>
                    <a:pt x="256" y="4018"/>
                  </a:cubicBezTo>
                  <a:cubicBezTo>
                    <a:pt x="334" y="4051"/>
                    <a:pt x="417" y="4084"/>
                    <a:pt x="472" y="4106"/>
                  </a:cubicBezTo>
                  <a:cubicBezTo>
                    <a:pt x="711" y="4617"/>
                    <a:pt x="489" y="5089"/>
                    <a:pt x="456" y="5560"/>
                  </a:cubicBezTo>
                  <a:cubicBezTo>
                    <a:pt x="566" y="5629"/>
                    <a:pt x="670" y="5661"/>
                    <a:pt x="772" y="5661"/>
                  </a:cubicBezTo>
                  <a:cubicBezTo>
                    <a:pt x="892" y="5661"/>
                    <a:pt x="1008" y="5618"/>
                    <a:pt x="1127" y="5544"/>
                  </a:cubicBezTo>
                  <a:cubicBezTo>
                    <a:pt x="1233" y="4889"/>
                    <a:pt x="1238" y="4217"/>
                    <a:pt x="1138" y="3563"/>
                  </a:cubicBezTo>
                  <a:cubicBezTo>
                    <a:pt x="1236" y="3453"/>
                    <a:pt x="1337" y="3364"/>
                    <a:pt x="1482" y="3364"/>
                  </a:cubicBezTo>
                  <a:cubicBezTo>
                    <a:pt x="1535" y="3364"/>
                    <a:pt x="1594" y="3375"/>
                    <a:pt x="1660" y="3402"/>
                  </a:cubicBezTo>
                  <a:cubicBezTo>
                    <a:pt x="1671" y="3629"/>
                    <a:pt x="1688" y="3873"/>
                    <a:pt x="1699" y="4106"/>
                  </a:cubicBezTo>
                  <a:lnTo>
                    <a:pt x="2104" y="4456"/>
                  </a:lnTo>
                  <a:cubicBezTo>
                    <a:pt x="2115" y="4650"/>
                    <a:pt x="2126" y="4806"/>
                    <a:pt x="2137" y="4944"/>
                  </a:cubicBezTo>
                  <a:lnTo>
                    <a:pt x="2348" y="5028"/>
                  </a:lnTo>
                  <a:lnTo>
                    <a:pt x="3075" y="4672"/>
                  </a:lnTo>
                  <a:cubicBezTo>
                    <a:pt x="2764" y="4062"/>
                    <a:pt x="2426" y="3507"/>
                    <a:pt x="2215" y="2836"/>
                  </a:cubicBezTo>
                  <a:cubicBezTo>
                    <a:pt x="2631" y="2525"/>
                    <a:pt x="2981" y="2148"/>
                    <a:pt x="3480" y="1831"/>
                  </a:cubicBezTo>
                  <a:lnTo>
                    <a:pt x="3480" y="1831"/>
                  </a:lnTo>
                  <a:lnTo>
                    <a:pt x="2087" y="2020"/>
                  </a:lnTo>
                  <a:lnTo>
                    <a:pt x="1682" y="2408"/>
                  </a:lnTo>
                  <a:cubicBezTo>
                    <a:pt x="1405" y="2253"/>
                    <a:pt x="1161" y="2042"/>
                    <a:pt x="977" y="1787"/>
                  </a:cubicBezTo>
                  <a:cubicBezTo>
                    <a:pt x="961" y="1498"/>
                    <a:pt x="916" y="1204"/>
                    <a:pt x="1155" y="927"/>
                  </a:cubicBezTo>
                  <a:cubicBezTo>
                    <a:pt x="1362" y="870"/>
                    <a:pt x="1573" y="858"/>
                    <a:pt x="1785" y="858"/>
                  </a:cubicBezTo>
                  <a:cubicBezTo>
                    <a:pt x="1956" y="858"/>
                    <a:pt x="2129" y="866"/>
                    <a:pt x="2300" y="866"/>
                  </a:cubicBezTo>
                  <a:cubicBezTo>
                    <a:pt x="2418" y="866"/>
                    <a:pt x="2536" y="862"/>
                    <a:pt x="2653" y="849"/>
                  </a:cubicBezTo>
                  <a:cubicBezTo>
                    <a:pt x="2701" y="844"/>
                    <a:pt x="2748" y="842"/>
                    <a:pt x="2795" y="842"/>
                  </a:cubicBezTo>
                  <a:cubicBezTo>
                    <a:pt x="3153" y="842"/>
                    <a:pt x="3506" y="968"/>
                    <a:pt x="3860" y="968"/>
                  </a:cubicBezTo>
                  <a:cubicBezTo>
                    <a:pt x="3979" y="968"/>
                    <a:pt x="4099" y="954"/>
                    <a:pt x="4218" y="916"/>
                  </a:cubicBezTo>
                  <a:cubicBezTo>
                    <a:pt x="4740" y="477"/>
                    <a:pt x="4740" y="477"/>
                    <a:pt x="4823"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58"/>
            <p:cNvSpPr/>
            <p:nvPr/>
          </p:nvSpPr>
          <p:spPr>
            <a:xfrm>
              <a:off x="6386100" y="2278050"/>
              <a:ext cx="107400" cy="103775"/>
            </a:xfrm>
            <a:custGeom>
              <a:avLst/>
              <a:gdLst/>
              <a:ahLst/>
              <a:cxnLst/>
              <a:rect l="l" t="t" r="r" b="b"/>
              <a:pathLst>
                <a:path w="4296" h="4151" extrusionOk="0">
                  <a:moveTo>
                    <a:pt x="1543" y="0"/>
                  </a:moveTo>
                  <a:lnTo>
                    <a:pt x="1432" y="150"/>
                  </a:lnTo>
                  <a:cubicBezTo>
                    <a:pt x="1460" y="605"/>
                    <a:pt x="1482" y="988"/>
                    <a:pt x="1504" y="1376"/>
                  </a:cubicBezTo>
                  <a:lnTo>
                    <a:pt x="1427" y="1371"/>
                  </a:lnTo>
                  <a:lnTo>
                    <a:pt x="1099" y="2286"/>
                  </a:lnTo>
                  <a:lnTo>
                    <a:pt x="589" y="2425"/>
                  </a:lnTo>
                  <a:lnTo>
                    <a:pt x="0" y="3096"/>
                  </a:lnTo>
                  <a:cubicBezTo>
                    <a:pt x="150" y="3424"/>
                    <a:pt x="23" y="3818"/>
                    <a:pt x="261" y="4151"/>
                  </a:cubicBezTo>
                  <a:lnTo>
                    <a:pt x="794" y="3823"/>
                  </a:lnTo>
                  <a:lnTo>
                    <a:pt x="361" y="3368"/>
                  </a:lnTo>
                  <a:lnTo>
                    <a:pt x="633" y="3130"/>
                  </a:lnTo>
                  <a:lnTo>
                    <a:pt x="960" y="3274"/>
                  </a:lnTo>
                  <a:lnTo>
                    <a:pt x="1382" y="3030"/>
                  </a:lnTo>
                  <a:cubicBezTo>
                    <a:pt x="1859" y="3113"/>
                    <a:pt x="2181" y="3513"/>
                    <a:pt x="2675" y="3624"/>
                  </a:cubicBezTo>
                  <a:cubicBezTo>
                    <a:pt x="2747" y="3163"/>
                    <a:pt x="3002" y="2858"/>
                    <a:pt x="3424" y="2658"/>
                  </a:cubicBezTo>
                  <a:lnTo>
                    <a:pt x="4057" y="2619"/>
                  </a:lnTo>
                  <a:lnTo>
                    <a:pt x="4295" y="2408"/>
                  </a:lnTo>
                  <a:cubicBezTo>
                    <a:pt x="4268" y="2014"/>
                    <a:pt x="4251" y="1720"/>
                    <a:pt x="4223" y="1426"/>
                  </a:cubicBezTo>
                  <a:cubicBezTo>
                    <a:pt x="4223" y="1393"/>
                    <a:pt x="4179" y="1365"/>
                    <a:pt x="4146" y="1321"/>
                  </a:cubicBezTo>
                  <a:lnTo>
                    <a:pt x="3657" y="1587"/>
                  </a:lnTo>
                  <a:cubicBezTo>
                    <a:pt x="2980" y="1404"/>
                    <a:pt x="2542" y="999"/>
                    <a:pt x="2148" y="544"/>
                  </a:cubicBezTo>
                  <a:cubicBezTo>
                    <a:pt x="1998" y="372"/>
                    <a:pt x="1848" y="194"/>
                    <a:pt x="1693" y="28"/>
                  </a:cubicBezTo>
                  <a:cubicBezTo>
                    <a:pt x="1665" y="0"/>
                    <a:pt x="1604" y="11"/>
                    <a:pt x="1543"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58"/>
            <p:cNvSpPr/>
            <p:nvPr/>
          </p:nvSpPr>
          <p:spPr>
            <a:xfrm>
              <a:off x="5712175" y="3403775"/>
              <a:ext cx="173150" cy="49675"/>
            </a:xfrm>
            <a:custGeom>
              <a:avLst/>
              <a:gdLst/>
              <a:ahLst/>
              <a:cxnLst/>
              <a:rect l="l" t="t" r="r" b="b"/>
              <a:pathLst>
                <a:path w="6926" h="1987" extrusionOk="0">
                  <a:moveTo>
                    <a:pt x="333" y="1"/>
                  </a:moveTo>
                  <a:cubicBezTo>
                    <a:pt x="211" y="189"/>
                    <a:pt x="106" y="361"/>
                    <a:pt x="1" y="528"/>
                  </a:cubicBezTo>
                  <a:lnTo>
                    <a:pt x="727" y="1072"/>
                  </a:lnTo>
                  <a:cubicBezTo>
                    <a:pt x="1410" y="1226"/>
                    <a:pt x="2098" y="1437"/>
                    <a:pt x="2829" y="1437"/>
                  </a:cubicBezTo>
                  <a:cubicBezTo>
                    <a:pt x="2889" y="1437"/>
                    <a:pt x="2948" y="1435"/>
                    <a:pt x="3008" y="1432"/>
                  </a:cubicBezTo>
                  <a:cubicBezTo>
                    <a:pt x="3022" y="1432"/>
                    <a:pt x="3035" y="1431"/>
                    <a:pt x="3049" y="1431"/>
                  </a:cubicBezTo>
                  <a:cubicBezTo>
                    <a:pt x="3231" y="1431"/>
                    <a:pt x="3426" y="1498"/>
                    <a:pt x="3602" y="1566"/>
                  </a:cubicBezTo>
                  <a:cubicBezTo>
                    <a:pt x="4065" y="1757"/>
                    <a:pt x="4560" y="1856"/>
                    <a:pt x="5058" y="1856"/>
                  </a:cubicBezTo>
                  <a:cubicBezTo>
                    <a:pt x="5181" y="1856"/>
                    <a:pt x="5304" y="1850"/>
                    <a:pt x="5427" y="1837"/>
                  </a:cubicBezTo>
                  <a:cubicBezTo>
                    <a:pt x="5535" y="1826"/>
                    <a:pt x="5641" y="1818"/>
                    <a:pt x="5747" y="1818"/>
                  </a:cubicBezTo>
                  <a:cubicBezTo>
                    <a:pt x="5959" y="1818"/>
                    <a:pt x="6167" y="1850"/>
                    <a:pt x="6371" y="1954"/>
                  </a:cubicBezTo>
                  <a:cubicBezTo>
                    <a:pt x="6423" y="1980"/>
                    <a:pt x="6485" y="1987"/>
                    <a:pt x="6551" y="1987"/>
                  </a:cubicBezTo>
                  <a:cubicBezTo>
                    <a:pt x="6612" y="1987"/>
                    <a:pt x="6678" y="1981"/>
                    <a:pt x="6744" y="1981"/>
                  </a:cubicBezTo>
                  <a:cubicBezTo>
                    <a:pt x="6757" y="1981"/>
                    <a:pt x="6769" y="1981"/>
                    <a:pt x="6781" y="1982"/>
                  </a:cubicBezTo>
                  <a:lnTo>
                    <a:pt x="6926" y="1588"/>
                  </a:lnTo>
                  <a:cubicBezTo>
                    <a:pt x="6543" y="1305"/>
                    <a:pt x="6054" y="1577"/>
                    <a:pt x="5694" y="1233"/>
                  </a:cubicBezTo>
                  <a:lnTo>
                    <a:pt x="5661" y="977"/>
                  </a:lnTo>
                  <a:lnTo>
                    <a:pt x="6393" y="850"/>
                  </a:lnTo>
                  <a:cubicBezTo>
                    <a:pt x="6211" y="773"/>
                    <a:pt x="6018" y="730"/>
                    <a:pt x="5818" y="730"/>
                  </a:cubicBezTo>
                  <a:cubicBezTo>
                    <a:pt x="5786" y="730"/>
                    <a:pt x="5754" y="731"/>
                    <a:pt x="5722" y="733"/>
                  </a:cubicBezTo>
                  <a:cubicBezTo>
                    <a:pt x="5671" y="735"/>
                    <a:pt x="5621" y="736"/>
                    <a:pt x="5571" y="736"/>
                  </a:cubicBezTo>
                  <a:cubicBezTo>
                    <a:pt x="5181" y="736"/>
                    <a:pt x="4806" y="673"/>
                    <a:pt x="4456" y="461"/>
                  </a:cubicBezTo>
                  <a:cubicBezTo>
                    <a:pt x="4334" y="389"/>
                    <a:pt x="4162" y="395"/>
                    <a:pt x="4035" y="367"/>
                  </a:cubicBezTo>
                  <a:lnTo>
                    <a:pt x="3746" y="733"/>
                  </a:lnTo>
                  <a:cubicBezTo>
                    <a:pt x="3686" y="735"/>
                    <a:pt x="3626" y="736"/>
                    <a:pt x="3565" y="736"/>
                  </a:cubicBezTo>
                  <a:cubicBezTo>
                    <a:pt x="3148" y="736"/>
                    <a:pt x="2733" y="687"/>
                    <a:pt x="2326" y="594"/>
                  </a:cubicBezTo>
                  <a:lnTo>
                    <a:pt x="1976" y="184"/>
                  </a:lnTo>
                  <a:lnTo>
                    <a:pt x="333" y="1"/>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58"/>
            <p:cNvSpPr/>
            <p:nvPr/>
          </p:nvSpPr>
          <p:spPr>
            <a:xfrm>
              <a:off x="1963575" y="2815550"/>
              <a:ext cx="192575" cy="68875"/>
            </a:xfrm>
            <a:custGeom>
              <a:avLst/>
              <a:gdLst/>
              <a:ahLst/>
              <a:cxnLst/>
              <a:rect l="l" t="t" r="r" b="b"/>
              <a:pathLst>
                <a:path w="7703" h="2755" extrusionOk="0">
                  <a:moveTo>
                    <a:pt x="2078" y="1"/>
                  </a:moveTo>
                  <a:cubicBezTo>
                    <a:pt x="1371" y="1"/>
                    <a:pt x="674" y="184"/>
                    <a:pt x="0" y="646"/>
                  </a:cubicBezTo>
                  <a:cubicBezTo>
                    <a:pt x="11" y="790"/>
                    <a:pt x="22" y="912"/>
                    <a:pt x="39" y="1101"/>
                  </a:cubicBezTo>
                  <a:lnTo>
                    <a:pt x="1337" y="418"/>
                  </a:lnTo>
                  <a:cubicBezTo>
                    <a:pt x="1421" y="407"/>
                    <a:pt x="1504" y="407"/>
                    <a:pt x="1587" y="407"/>
                  </a:cubicBezTo>
                  <a:cubicBezTo>
                    <a:pt x="1687" y="418"/>
                    <a:pt x="1787" y="441"/>
                    <a:pt x="1887" y="463"/>
                  </a:cubicBezTo>
                  <a:cubicBezTo>
                    <a:pt x="1948" y="602"/>
                    <a:pt x="1992" y="701"/>
                    <a:pt x="2037" y="807"/>
                  </a:cubicBezTo>
                  <a:cubicBezTo>
                    <a:pt x="2564" y="851"/>
                    <a:pt x="3074" y="873"/>
                    <a:pt x="3518" y="1173"/>
                  </a:cubicBezTo>
                  <a:cubicBezTo>
                    <a:pt x="3624" y="1245"/>
                    <a:pt x="3785" y="1234"/>
                    <a:pt x="3918" y="1273"/>
                  </a:cubicBezTo>
                  <a:cubicBezTo>
                    <a:pt x="4117" y="1323"/>
                    <a:pt x="4317" y="1378"/>
                    <a:pt x="4495" y="1428"/>
                  </a:cubicBezTo>
                  <a:cubicBezTo>
                    <a:pt x="4645" y="1639"/>
                    <a:pt x="4778" y="1828"/>
                    <a:pt x="4917" y="2022"/>
                  </a:cubicBezTo>
                  <a:cubicBezTo>
                    <a:pt x="5105" y="2044"/>
                    <a:pt x="5288" y="2066"/>
                    <a:pt x="5466" y="2094"/>
                  </a:cubicBezTo>
                  <a:cubicBezTo>
                    <a:pt x="5499" y="2105"/>
                    <a:pt x="5527" y="2155"/>
                    <a:pt x="5577" y="2216"/>
                  </a:cubicBezTo>
                  <a:cubicBezTo>
                    <a:pt x="5549" y="2277"/>
                    <a:pt x="5505" y="2361"/>
                    <a:pt x="5471" y="2438"/>
                  </a:cubicBezTo>
                  <a:cubicBezTo>
                    <a:pt x="5444" y="2510"/>
                    <a:pt x="5421" y="2594"/>
                    <a:pt x="5383" y="2710"/>
                  </a:cubicBezTo>
                  <a:cubicBezTo>
                    <a:pt x="5506" y="2737"/>
                    <a:pt x="5628" y="2747"/>
                    <a:pt x="5748" y="2747"/>
                  </a:cubicBezTo>
                  <a:cubicBezTo>
                    <a:pt x="6079" y="2747"/>
                    <a:pt x="6399" y="2673"/>
                    <a:pt x="6710" y="2673"/>
                  </a:cubicBezTo>
                  <a:cubicBezTo>
                    <a:pt x="6873" y="2673"/>
                    <a:pt x="7033" y="2693"/>
                    <a:pt x="7192" y="2754"/>
                  </a:cubicBezTo>
                  <a:lnTo>
                    <a:pt x="7702" y="2466"/>
                  </a:lnTo>
                  <a:cubicBezTo>
                    <a:pt x="7536" y="2155"/>
                    <a:pt x="7269" y="2039"/>
                    <a:pt x="6981" y="1944"/>
                  </a:cubicBezTo>
                  <a:cubicBezTo>
                    <a:pt x="6404" y="1767"/>
                    <a:pt x="5865" y="1489"/>
                    <a:pt x="5383" y="1129"/>
                  </a:cubicBezTo>
                  <a:cubicBezTo>
                    <a:pt x="5166" y="962"/>
                    <a:pt x="4955" y="785"/>
                    <a:pt x="4811" y="668"/>
                  </a:cubicBezTo>
                  <a:lnTo>
                    <a:pt x="3957" y="668"/>
                  </a:lnTo>
                  <a:lnTo>
                    <a:pt x="3407" y="191"/>
                  </a:lnTo>
                  <a:cubicBezTo>
                    <a:pt x="2962" y="72"/>
                    <a:pt x="2518" y="1"/>
                    <a:pt x="2078"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58"/>
            <p:cNvSpPr/>
            <p:nvPr/>
          </p:nvSpPr>
          <p:spPr>
            <a:xfrm>
              <a:off x="6483475" y="4168750"/>
              <a:ext cx="69250" cy="72800"/>
            </a:xfrm>
            <a:custGeom>
              <a:avLst/>
              <a:gdLst/>
              <a:ahLst/>
              <a:cxnLst/>
              <a:rect l="l" t="t" r="r" b="b"/>
              <a:pathLst>
                <a:path w="2770" h="2912" extrusionOk="0">
                  <a:moveTo>
                    <a:pt x="183" y="1"/>
                  </a:moveTo>
                  <a:cubicBezTo>
                    <a:pt x="126" y="1"/>
                    <a:pt x="66" y="16"/>
                    <a:pt x="1" y="54"/>
                  </a:cubicBezTo>
                  <a:lnTo>
                    <a:pt x="1" y="676"/>
                  </a:lnTo>
                  <a:cubicBezTo>
                    <a:pt x="223" y="1058"/>
                    <a:pt x="461" y="1458"/>
                    <a:pt x="417" y="1919"/>
                  </a:cubicBezTo>
                  <a:lnTo>
                    <a:pt x="866" y="2668"/>
                  </a:lnTo>
                  <a:lnTo>
                    <a:pt x="1538" y="2912"/>
                  </a:lnTo>
                  <a:lnTo>
                    <a:pt x="2448" y="1957"/>
                  </a:lnTo>
                  <a:cubicBezTo>
                    <a:pt x="2509" y="1808"/>
                    <a:pt x="2614" y="1530"/>
                    <a:pt x="2748" y="1181"/>
                  </a:cubicBezTo>
                  <a:cubicBezTo>
                    <a:pt x="2770" y="831"/>
                    <a:pt x="2731" y="476"/>
                    <a:pt x="2626" y="143"/>
                  </a:cubicBezTo>
                  <a:cubicBezTo>
                    <a:pt x="2514" y="65"/>
                    <a:pt x="2410" y="36"/>
                    <a:pt x="2313" y="36"/>
                  </a:cubicBezTo>
                  <a:cubicBezTo>
                    <a:pt x="2175" y="36"/>
                    <a:pt x="2049" y="95"/>
                    <a:pt x="1932" y="154"/>
                  </a:cubicBezTo>
                  <a:cubicBezTo>
                    <a:pt x="1713" y="256"/>
                    <a:pt x="1499" y="301"/>
                    <a:pt x="1287" y="301"/>
                  </a:cubicBezTo>
                  <a:cubicBezTo>
                    <a:pt x="1035" y="301"/>
                    <a:pt x="786" y="237"/>
                    <a:pt x="534" y="126"/>
                  </a:cubicBezTo>
                  <a:cubicBezTo>
                    <a:pt x="425" y="80"/>
                    <a:pt x="314" y="1"/>
                    <a:pt x="183"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58"/>
            <p:cNvSpPr/>
            <p:nvPr/>
          </p:nvSpPr>
          <p:spPr>
            <a:xfrm>
              <a:off x="1663225" y="1331525"/>
              <a:ext cx="79250" cy="75350"/>
            </a:xfrm>
            <a:custGeom>
              <a:avLst/>
              <a:gdLst/>
              <a:ahLst/>
              <a:cxnLst/>
              <a:rect l="l" t="t" r="r" b="b"/>
              <a:pathLst>
                <a:path w="3170" h="3014" extrusionOk="0">
                  <a:moveTo>
                    <a:pt x="1266" y="1"/>
                  </a:moveTo>
                  <a:cubicBezTo>
                    <a:pt x="1060" y="167"/>
                    <a:pt x="1049" y="345"/>
                    <a:pt x="1022" y="528"/>
                  </a:cubicBezTo>
                  <a:cubicBezTo>
                    <a:pt x="944" y="1044"/>
                    <a:pt x="761" y="1499"/>
                    <a:pt x="228" y="1721"/>
                  </a:cubicBezTo>
                  <a:cubicBezTo>
                    <a:pt x="162" y="1749"/>
                    <a:pt x="117" y="1843"/>
                    <a:pt x="1" y="1976"/>
                  </a:cubicBezTo>
                  <a:cubicBezTo>
                    <a:pt x="278" y="2054"/>
                    <a:pt x="461" y="2070"/>
                    <a:pt x="611" y="2154"/>
                  </a:cubicBezTo>
                  <a:cubicBezTo>
                    <a:pt x="911" y="2320"/>
                    <a:pt x="1183" y="2531"/>
                    <a:pt x="1471" y="2709"/>
                  </a:cubicBezTo>
                  <a:cubicBezTo>
                    <a:pt x="1582" y="2781"/>
                    <a:pt x="1710" y="2836"/>
                    <a:pt x="1837" y="2875"/>
                  </a:cubicBezTo>
                  <a:cubicBezTo>
                    <a:pt x="2054" y="2930"/>
                    <a:pt x="2281" y="2969"/>
                    <a:pt x="2509" y="3014"/>
                  </a:cubicBezTo>
                  <a:cubicBezTo>
                    <a:pt x="2869" y="2903"/>
                    <a:pt x="2953" y="2536"/>
                    <a:pt x="3169" y="2292"/>
                  </a:cubicBezTo>
                  <a:lnTo>
                    <a:pt x="2897" y="2059"/>
                  </a:lnTo>
                  <a:cubicBezTo>
                    <a:pt x="2869" y="1593"/>
                    <a:pt x="2614" y="1160"/>
                    <a:pt x="2215" y="916"/>
                  </a:cubicBezTo>
                  <a:cubicBezTo>
                    <a:pt x="1993" y="766"/>
                    <a:pt x="1854" y="506"/>
                    <a:pt x="1665" y="311"/>
                  </a:cubicBezTo>
                  <a:cubicBezTo>
                    <a:pt x="1538" y="195"/>
                    <a:pt x="1405" y="95"/>
                    <a:pt x="1266"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58"/>
            <p:cNvSpPr/>
            <p:nvPr/>
          </p:nvSpPr>
          <p:spPr>
            <a:xfrm>
              <a:off x="5991575" y="2914375"/>
              <a:ext cx="49675" cy="98375"/>
            </a:xfrm>
            <a:custGeom>
              <a:avLst/>
              <a:gdLst/>
              <a:ahLst/>
              <a:cxnLst/>
              <a:rect l="l" t="t" r="r" b="b"/>
              <a:pathLst>
                <a:path w="1987" h="3935" extrusionOk="0">
                  <a:moveTo>
                    <a:pt x="649" y="0"/>
                  </a:moveTo>
                  <a:cubicBezTo>
                    <a:pt x="305" y="616"/>
                    <a:pt x="533" y="1260"/>
                    <a:pt x="411" y="1848"/>
                  </a:cubicBezTo>
                  <a:lnTo>
                    <a:pt x="0" y="1948"/>
                  </a:lnTo>
                  <a:cubicBezTo>
                    <a:pt x="72" y="2386"/>
                    <a:pt x="150" y="2786"/>
                    <a:pt x="400" y="3096"/>
                  </a:cubicBezTo>
                  <a:lnTo>
                    <a:pt x="788" y="3069"/>
                  </a:lnTo>
                  <a:lnTo>
                    <a:pt x="655" y="3540"/>
                  </a:lnTo>
                  <a:lnTo>
                    <a:pt x="1077" y="3934"/>
                  </a:lnTo>
                  <a:cubicBezTo>
                    <a:pt x="1143" y="3890"/>
                    <a:pt x="1215" y="3851"/>
                    <a:pt x="1288" y="3812"/>
                  </a:cubicBezTo>
                  <a:cubicBezTo>
                    <a:pt x="1365" y="3781"/>
                    <a:pt x="1442" y="3765"/>
                    <a:pt x="1523" y="3740"/>
                  </a:cubicBezTo>
                  <a:lnTo>
                    <a:pt x="1523" y="3740"/>
                  </a:lnTo>
                  <a:cubicBezTo>
                    <a:pt x="1524" y="3744"/>
                    <a:pt x="1525" y="3748"/>
                    <a:pt x="1526" y="3751"/>
                  </a:cubicBezTo>
                  <a:lnTo>
                    <a:pt x="1543" y="3735"/>
                  </a:lnTo>
                  <a:lnTo>
                    <a:pt x="1543" y="3735"/>
                  </a:lnTo>
                  <a:cubicBezTo>
                    <a:pt x="1536" y="3737"/>
                    <a:pt x="1530" y="3738"/>
                    <a:pt x="1523" y="3740"/>
                  </a:cubicBezTo>
                  <a:lnTo>
                    <a:pt x="1523" y="3740"/>
                  </a:lnTo>
                  <a:cubicBezTo>
                    <a:pt x="1424" y="3344"/>
                    <a:pt x="1326" y="2949"/>
                    <a:pt x="1254" y="2658"/>
                  </a:cubicBezTo>
                  <a:cubicBezTo>
                    <a:pt x="1310" y="2197"/>
                    <a:pt x="1504" y="1959"/>
                    <a:pt x="1798" y="1820"/>
                  </a:cubicBezTo>
                  <a:cubicBezTo>
                    <a:pt x="1870" y="1565"/>
                    <a:pt x="1931" y="1343"/>
                    <a:pt x="1987" y="1143"/>
                  </a:cubicBezTo>
                  <a:cubicBezTo>
                    <a:pt x="1931" y="988"/>
                    <a:pt x="1881" y="827"/>
                    <a:pt x="1842" y="660"/>
                  </a:cubicBezTo>
                  <a:cubicBezTo>
                    <a:pt x="1826" y="477"/>
                    <a:pt x="1815" y="294"/>
                    <a:pt x="1820" y="106"/>
                  </a:cubicBezTo>
                  <a:lnTo>
                    <a:pt x="649"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58"/>
            <p:cNvSpPr/>
            <p:nvPr/>
          </p:nvSpPr>
          <p:spPr>
            <a:xfrm>
              <a:off x="6034700" y="3093600"/>
              <a:ext cx="87850" cy="74075"/>
            </a:xfrm>
            <a:custGeom>
              <a:avLst/>
              <a:gdLst/>
              <a:ahLst/>
              <a:cxnLst/>
              <a:rect l="l" t="t" r="r" b="b"/>
              <a:pathLst>
                <a:path w="3514" h="2963" extrusionOk="0">
                  <a:moveTo>
                    <a:pt x="2792" y="0"/>
                  </a:moveTo>
                  <a:cubicBezTo>
                    <a:pt x="2727" y="359"/>
                    <a:pt x="2635" y="633"/>
                    <a:pt x="2265" y="633"/>
                  </a:cubicBezTo>
                  <a:cubicBezTo>
                    <a:pt x="2258" y="633"/>
                    <a:pt x="2250" y="633"/>
                    <a:pt x="2243" y="633"/>
                  </a:cubicBezTo>
                  <a:cubicBezTo>
                    <a:pt x="2171" y="749"/>
                    <a:pt x="2098" y="866"/>
                    <a:pt x="2021" y="988"/>
                  </a:cubicBezTo>
                  <a:lnTo>
                    <a:pt x="1521" y="1199"/>
                  </a:lnTo>
                  <a:lnTo>
                    <a:pt x="1116" y="805"/>
                  </a:lnTo>
                  <a:lnTo>
                    <a:pt x="129" y="1443"/>
                  </a:lnTo>
                  <a:cubicBezTo>
                    <a:pt x="90" y="1582"/>
                    <a:pt x="45" y="1759"/>
                    <a:pt x="6" y="1937"/>
                  </a:cubicBezTo>
                  <a:cubicBezTo>
                    <a:pt x="1" y="1959"/>
                    <a:pt x="51" y="1987"/>
                    <a:pt x="79" y="2015"/>
                  </a:cubicBezTo>
                  <a:lnTo>
                    <a:pt x="384" y="1665"/>
                  </a:lnTo>
                  <a:lnTo>
                    <a:pt x="1138" y="1554"/>
                  </a:lnTo>
                  <a:lnTo>
                    <a:pt x="1643" y="1782"/>
                  </a:lnTo>
                  <a:cubicBezTo>
                    <a:pt x="1610" y="2098"/>
                    <a:pt x="1494" y="2420"/>
                    <a:pt x="1743" y="2708"/>
                  </a:cubicBezTo>
                  <a:cubicBezTo>
                    <a:pt x="1935" y="2880"/>
                    <a:pt x="2152" y="2963"/>
                    <a:pt x="2402" y="2963"/>
                  </a:cubicBezTo>
                  <a:cubicBezTo>
                    <a:pt x="2514" y="2963"/>
                    <a:pt x="2633" y="2946"/>
                    <a:pt x="2759" y="2914"/>
                  </a:cubicBezTo>
                  <a:cubicBezTo>
                    <a:pt x="2737" y="2686"/>
                    <a:pt x="2714" y="2464"/>
                    <a:pt x="2692" y="2225"/>
                  </a:cubicBezTo>
                  <a:lnTo>
                    <a:pt x="2947" y="2020"/>
                  </a:lnTo>
                  <a:lnTo>
                    <a:pt x="3258" y="2342"/>
                  </a:lnTo>
                  <a:cubicBezTo>
                    <a:pt x="3375" y="2114"/>
                    <a:pt x="3469" y="1931"/>
                    <a:pt x="3513" y="1837"/>
                  </a:cubicBezTo>
                  <a:cubicBezTo>
                    <a:pt x="3414" y="1265"/>
                    <a:pt x="3336" y="794"/>
                    <a:pt x="3247" y="278"/>
                  </a:cubicBezTo>
                  <a:lnTo>
                    <a:pt x="2792"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58"/>
            <p:cNvSpPr/>
            <p:nvPr/>
          </p:nvSpPr>
          <p:spPr>
            <a:xfrm>
              <a:off x="2162225" y="2885375"/>
              <a:ext cx="113625" cy="45250"/>
            </a:xfrm>
            <a:custGeom>
              <a:avLst/>
              <a:gdLst/>
              <a:ahLst/>
              <a:cxnLst/>
              <a:rect l="l" t="t" r="r" b="b"/>
              <a:pathLst>
                <a:path w="4545" h="1810" extrusionOk="0">
                  <a:moveTo>
                    <a:pt x="971" y="0"/>
                  </a:moveTo>
                  <a:cubicBezTo>
                    <a:pt x="933" y="0"/>
                    <a:pt x="888" y="28"/>
                    <a:pt x="783" y="67"/>
                  </a:cubicBezTo>
                  <a:cubicBezTo>
                    <a:pt x="1171" y="344"/>
                    <a:pt x="1382" y="666"/>
                    <a:pt x="1077" y="1132"/>
                  </a:cubicBezTo>
                  <a:lnTo>
                    <a:pt x="0" y="1132"/>
                  </a:lnTo>
                  <a:cubicBezTo>
                    <a:pt x="96" y="1260"/>
                    <a:pt x="126" y="1327"/>
                    <a:pt x="152" y="1327"/>
                  </a:cubicBezTo>
                  <a:cubicBezTo>
                    <a:pt x="154" y="1327"/>
                    <a:pt x="155" y="1327"/>
                    <a:pt x="156" y="1327"/>
                  </a:cubicBezTo>
                  <a:cubicBezTo>
                    <a:pt x="699" y="1354"/>
                    <a:pt x="1249" y="1371"/>
                    <a:pt x="1798" y="1388"/>
                  </a:cubicBezTo>
                  <a:lnTo>
                    <a:pt x="2248" y="1809"/>
                  </a:lnTo>
                  <a:lnTo>
                    <a:pt x="2708" y="1210"/>
                  </a:lnTo>
                  <a:lnTo>
                    <a:pt x="3230" y="1288"/>
                  </a:lnTo>
                  <a:lnTo>
                    <a:pt x="3674" y="1127"/>
                  </a:lnTo>
                  <a:cubicBezTo>
                    <a:pt x="3929" y="1182"/>
                    <a:pt x="4151" y="1238"/>
                    <a:pt x="4373" y="1271"/>
                  </a:cubicBezTo>
                  <a:cubicBezTo>
                    <a:pt x="4375" y="1272"/>
                    <a:pt x="4378" y="1272"/>
                    <a:pt x="4380" y="1272"/>
                  </a:cubicBezTo>
                  <a:cubicBezTo>
                    <a:pt x="4419" y="1272"/>
                    <a:pt x="4472" y="1195"/>
                    <a:pt x="4545" y="1132"/>
                  </a:cubicBezTo>
                  <a:lnTo>
                    <a:pt x="4256" y="749"/>
                  </a:lnTo>
                  <a:lnTo>
                    <a:pt x="3646" y="627"/>
                  </a:lnTo>
                  <a:lnTo>
                    <a:pt x="3291" y="217"/>
                  </a:lnTo>
                  <a:cubicBezTo>
                    <a:pt x="2886" y="61"/>
                    <a:pt x="2492" y="38"/>
                    <a:pt x="2106" y="38"/>
                  </a:cubicBezTo>
                  <a:cubicBezTo>
                    <a:pt x="1938" y="38"/>
                    <a:pt x="1771" y="42"/>
                    <a:pt x="1606" y="42"/>
                  </a:cubicBezTo>
                  <a:cubicBezTo>
                    <a:pt x="1393" y="42"/>
                    <a:pt x="1181" y="35"/>
                    <a:pt x="971"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58"/>
            <p:cNvSpPr/>
            <p:nvPr/>
          </p:nvSpPr>
          <p:spPr>
            <a:xfrm>
              <a:off x="7152700" y="1229300"/>
              <a:ext cx="76025" cy="47450"/>
            </a:xfrm>
            <a:custGeom>
              <a:avLst/>
              <a:gdLst/>
              <a:ahLst/>
              <a:cxnLst/>
              <a:rect l="l" t="t" r="r" b="b"/>
              <a:pathLst>
                <a:path w="3041" h="1898" extrusionOk="0">
                  <a:moveTo>
                    <a:pt x="1964" y="0"/>
                  </a:moveTo>
                  <a:lnTo>
                    <a:pt x="927" y="167"/>
                  </a:lnTo>
                  <a:cubicBezTo>
                    <a:pt x="766" y="333"/>
                    <a:pt x="605" y="499"/>
                    <a:pt x="450" y="666"/>
                  </a:cubicBezTo>
                  <a:cubicBezTo>
                    <a:pt x="300" y="832"/>
                    <a:pt x="150" y="1004"/>
                    <a:pt x="0" y="1176"/>
                  </a:cubicBezTo>
                  <a:cubicBezTo>
                    <a:pt x="22" y="1321"/>
                    <a:pt x="39" y="1437"/>
                    <a:pt x="61" y="1543"/>
                  </a:cubicBezTo>
                  <a:cubicBezTo>
                    <a:pt x="89" y="1648"/>
                    <a:pt x="128" y="1748"/>
                    <a:pt x="178" y="1898"/>
                  </a:cubicBezTo>
                  <a:lnTo>
                    <a:pt x="1027" y="1515"/>
                  </a:lnTo>
                  <a:lnTo>
                    <a:pt x="1748" y="1609"/>
                  </a:lnTo>
                  <a:cubicBezTo>
                    <a:pt x="2220" y="1443"/>
                    <a:pt x="2697" y="1343"/>
                    <a:pt x="3041" y="877"/>
                  </a:cubicBezTo>
                  <a:cubicBezTo>
                    <a:pt x="2708" y="488"/>
                    <a:pt x="2442" y="50"/>
                    <a:pt x="1964"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58"/>
            <p:cNvSpPr/>
            <p:nvPr/>
          </p:nvSpPr>
          <p:spPr>
            <a:xfrm>
              <a:off x="2545525" y="1304900"/>
              <a:ext cx="56050" cy="60650"/>
            </a:xfrm>
            <a:custGeom>
              <a:avLst/>
              <a:gdLst/>
              <a:ahLst/>
              <a:cxnLst/>
              <a:rect l="l" t="t" r="r" b="b"/>
              <a:pathLst>
                <a:path w="2242" h="2426" extrusionOk="0">
                  <a:moveTo>
                    <a:pt x="416" y="0"/>
                  </a:moveTo>
                  <a:cubicBezTo>
                    <a:pt x="128" y="172"/>
                    <a:pt x="128" y="172"/>
                    <a:pt x="0" y="489"/>
                  </a:cubicBezTo>
                  <a:lnTo>
                    <a:pt x="205" y="799"/>
                  </a:lnTo>
                  <a:lnTo>
                    <a:pt x="28" y="1576"/>
                  </a:lnTo>
                  <a:lnTo>
                    <a:pt x="677" y="1737"/>
                  </a:lnTo>
                  <a:lnTo>
                    <a:pt x="677" y="2303"/>
                  </a:lnTo>
                  <a:lnTo>
                    <a:pt x="927" y="2425"/>
                  </a:lnTo>
                  <a:cubicBezTo>
                    <a:pt x="1371" y="2203"/>
                    <a:pt x="1903" y="2159"/>
                    <a:pt x="2242" y="1676"/>
                  </a:cubicBezTo>
                  <a:cubicBezTo>
                    <a:pt x="2225" y="1515"/>
                    <a:pt x="2197" y="1338"/>
                    <a:pt x="2175" y="1182"/>
                  </a:cubicBezTo>
                  <a:lnTo>
                    <a:pt x="1609" y="849"/>
                  </a:lnTo>
                  <a:lnTo>
                    <a:pt x="1293" y="416"/>
                  </a:lnTo>
                  <a:lnTo>
                    <a:pt x="416"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58"/>
            <p:cNvSpPr/>
            <p:nvPr/>
          </p:nvSpPr>
          <p:spPr>
            <a:xfrm>
              <a:off x="5197225" y="3094000"/>
              <a:ext cx="43725" cy="71900"/>
            </a:xfrm>
            <a:custGeom>
              <a:avLst/>
              <a:gdLst/>
              <a:ahLst/>
              <a:cxnLst/>
              <a:rect l="l" t="t" r="r" b="b"/>
              <a:pathLst>
                <a:path w="1749" h="2876" extrusionOk="0">
                  <a:moveTo>
                    <a:pt x="522" y="1"/>
                  </a:moveTo>
                  <a:cubicBezTo>
                    <a:pt x="128" y="1000"/>
                    <a:pt x="1" y="1943"/>
                    <a:pt x="583" y="2875"/>
                  </a:cubicBezTo>
                  <a:cubicBezTo>
                    <a:pt x="1027" y="2825"/>
                    <a:pt x="1443" y="2809"/>
                    <a:pt x="1710" y="2359"/>
                  </a:cubicBezTo>
                  <a:cubicBezTo>
                    <a:pt x="1721" y="2182"/>
                    <a:pt x="1738" y="1982"/>
                    <a:pt x="1749" y="1838"/>
                  </a:cubicBezTo>
                  <a:cubicBezTo>
                    <a:pt x="1505" y="1372"/>
                    <a:pt x="1294" y="966"/>
                    <a:pt x="1088" y="556"/>
                  </a:cubicBezTo>
                  <a:cubicBezTo>
                    <a:pt x="977" y="306"/>
                    <a:pt x="772" y="106"/>
                    <a:pt x="522"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58"/>
            <p:cNvSpPr/>
            <p:nvPr/>
          </p:nvSpPr>
          <p:spPr>
            <a:xfrm>
              <a:off x="2102425" y="1416700"/>
              <a:ext cx="42200" cy="56200"/>
            </a:xfrm>
            <a:custGeom>
              <a:avLst/>
              <a:gdLst/>
              <a:ahLst/>
              <a:cxnLst/>
              <a:rect l="l" t="t" r="r" b="b"/>
              <a:pathLst>
                <a:path w="1688" h="2248" extrusionOk="0">
                  <a:moveTo>
                    <a:pt x="844" y="1"/>
                  </a:moveTo>
                  <a:cubicBezTo>
                    <a:pt x="411" y="339"/>
                    <a:pt x="117" y="739"/>
                    <a:pt x="1" y="1294"/>
                  </a:cubicBezTo>
                  <a:cubicBezTo>
                    <a:pt x="45" y="1477"/>
                    <a:pt x="78" y="1632"/>
                    <a:pt x="123" y="1782"/>
                  </a:cubicBezTo>
                  <a:cubicBezTo>
                    <a:pt x="167" y="1932"/>
                    <a:pt x="228" y="2076"/>
                    <a:pt x="273" y="2198"/>
                  </a:cubicBezTo>
                  <a:cubicBezTo>
                    <a:pt x="395" y="2232"/>
                    <a:pt x="510" y="2247"/>
                    <a:pt x="621" y="2247"/>
                  </a:cubicBezTo>
                  <a:cubicBezTo>
                    <a:pt x="873" y="2247"/>
                    <a:pt x="1104" y="2169"/>
                    <a:pt x="1355" y="2054"/>
                  </a:cubicBezTo>
                  <a:lnTo>
                    <a:pt x="1688" y="1671"/>
                  </a:lnTo>
                  <a:lnTo>
                    <a:pt x="1688" y="317"/>
                  </a:lnTo>
                  <a:cubicBezTo>
                    <a:pt x="1466" y="34"/>
                    <a:pt x="1149" y="17"/>
                    <a:pt x="844"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58"/>
            <p:cNvSpPr/>
            <p:nvPr/>
          </p:nvSpPr>
          <p:spPr>
            <a:xfrm>
              <a:off x="6184800" y="2569075"/>
              <a:ext cx="43175" cy="67025"/>
            </a:xfrm>
            <a:custGeom>
              <a:avLst/>
              <a:gdLst/>
              <a:ahLst/>
              <a:cxnLst/>
              <a:rect l="l" t="t" r="r" b="b"/>
              <a:pathLst>
                <a:path w="1727" h="2681" extrusionOk="0">
                  <a:moveTo>
                    <a:pt x="1033" y="1"/>
                  </a:moveTo>
                  <a:lnTo>
                    <a:pt x="1048" y="24"/>
                  </a:lnTo>
                  <a:lnTo>
                    <a:pt x="1048" y="24"/>
                  </a:lnTo>
                  <a:cubicBezTo>
                    <a:pt x="1050" y="22"/>
                    <a:pt x="1053" y="20"/>
                    <a:pt x="1055" y="17"/>
                  </a:cubicBezTo>
                  <a:lnTo>
                    <a:pt x="1033" y="1"/>
                  </a:lnTo>
                  <a:close/>
                  <a:moveTo>
                    <a:pt x="1048" y="24"/>
                  </a:moveTo>
                  <a:cubicBezTo>
                    <a:pt x="726" y="301"/>
                    <a:pt x="243" y="359"/>
                    <a:pt x="1" y="783"/>
                  </a:cubicBezTo>
                  <a:lnTo>
                    <a:pt x="178" y="1249"/>
                  </a:lnTo>
                  <a:lnTo>
                    <a:pt x="600" y="1011"/>
                  </a:lnTo>
                  <a:lnTo>
                    <a:pt x="733" y="1227"/>
                  </a:lnTo>
                  <a:cubicBezTo>
                    <a:pt x="639" y="1438"/>
                    <a:pt x="550" y="1643"/>
                    <a:pt x="456" y="1854"/>
                  </a:cubicBezTo>
                  <a:cubicBezTo>
                    <a:pt x="495" y="2104"/>
                    <a:pt x="528" y="2348"/>
                    <a:pt x="556" y="2570"/>
                  </a:cubicBezTo>
                  <a:lnTo>
                    <a:pt x="1133" y="2681"/>
                  </a:lnTo>
                  <a:cubicBezTo>
                    <a:pt x="1538" y="2209"/>
                    <a:pt x="1560" y="1593"/>
                    <a:pt x="1727" y="1111"/>
                  </a:cubicBezTo>
                  <a:lnTo>
                    <a:pt x="1048" y="24"/>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58"/>
            <p:cNvSpPr/>
            <p:nvPr/>
          </p:nvSpPr>
          <p:spPr>
            <a:xfrm>
              <a:off x="5993100" y="2770925"/>
              <a:ext cx="38300" cy="64125"/>
            </a:xfrm>
            <a:custGeom>
              <a:avLst/>
              <a:gdLst/>
              <a:ahLst/>
              <a:cxnLst/>
              <a:rect l="l" t="t" r="r" b="b"/>
              <a:pathLst>
                <a:path w="1532" h="2565" extrusionOk="0">
                  <a:moveTo>
                    <a:pt x="1387" y="0"/>
                  </a:moveTo>
                  <a:cubicBezTo>
                    <a:pt x="1077" y="78"/>
                    <a:pt x="838" y="189"/>
                    <a:pt x="688" y="444"/>
                  </a:cubicBezTo>
                  <a:cubicBezTo>
                    <a:pt x="561" y="661"/>
                    <a:pt x="416" y="872"/>
                    <a:pt x="300" y="1094"/>
                  </a:cubicBezTo>
                  <a:cubicBezTo>
                    <a:pt x="0" y="1654"/>
                    <a:pt x="89" y="2076"/>
                    <a:pt x="616" y="2564"/>
                  </a:cubicBezTo>
                  <a:cubicBezTo>
                    <a:pt x="1160" y="1904"/>
                    <a:pt x="1354" y="1110"/>
                    <a:pt x="1515" y="306"/>
                  </a:cubicBezTo>
                  <a:cubicBezTo>
                    <a:pt x="1532" y="222"/>
                    <a:pt x="1437" y="117"/>
                    <a:pt x="1387"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58"/>
            <p:cNvSpPr/>
            <p:nvPr/>
          </p:nvSpPr>
          <p:spPr>
            <a:xfrm>
              <a:off x="3873950" y="2468100"/>
              <a:ext cx="57850" cy="36775"/>
            </a:xfrm>
            <a:custGeom>
              <a:avLst/>
              <a:gdLst/>
              <a:ahLst/>
              <a:cxnLst/>
              <a:rect l="l" t="t" r="r" b="b"/>
              <a:pathLst>
                <a:path w="2314" h="1471" extrusionOk="0">
                  <a:moveTo>
                    <a:pt x="2231" y="0"/>
                  </a:moveTo>
                  <a:lnTo>
                    <a:pt x="2231" y="0"/>
                  </a:lnTo>
                  <a:cubicBezTo>
                    <a:pt x="1893" y="97"/>
                    <a:pt x="1558" y="206"/>
                    <a:pt x="1222" y="206"/>
                  </a:cubicBezTo>
                  <a:cubicBezTo>
                    <a:pt x="1000" y="206"/>
                    <a:pt x="778" y="158"/>
                    <a:pt x="555" y="28"/>
                  </a:cubicBezTo>
                  <a:lnTo>
                    <a:pt x="0" y="266"/>
                  </a:lnTo>
                  <a:cubicBezTo>
                    <a:pt x="28" y="383"/>
                    <a:pt x="39" y="450"/>
                    <a:pt x="50" y="505"/>
                  </a:cubicBezTo>
                  <a:lnTo>
                    <a:pt x="1809" y="1471"/>
                  </a:lnTo>
                  <a:lnTo>
                    <a:pt x="2125" y="1260"/>
                  </a:lnTo>
                  <a:cubicBezTo>
                    <a:pt x="2109" y="1021"/>
                    <a:pt x="2098" y="844"/>
                    <a:pt x="2092" y="705"/>
                  </a:cubicBezTo>
                  <a:cubicBezTo>
                    <a:pt x="2114" y="444"/>
                    <a:pt x="2314" y="266"/>
                    <a:pt x="2231"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58"/>
            <p:cNvSpPr/>
            <p:nvPr/>
          </p:nvSpPr>
          <p:spPr>
            <a:xfrm>
              <a:off x="3788775" y="2392775"/>
              <a:ext cx="31500" cy="55375"/>
            </a:xfrm>
            <a:custGeom>
              <a:avLst/>
              <a:gdLst/>
              <a:ahLst/>
              <a:cxnLst/>
              <a:rect l="l" t="t" r="r" b="b"/>
              <a:pathLst>
                <a:path w="1260" h="2215" extrusionOk="0">
                  <a:moveTo>
                    <a:pt x="727" y="0"/>
                  </a:moveTo>
                  <a:lnTo>
                    <a:pt x="0" y="461"/>
                  </a:lnTo>
                  <a:cubicBezTo>
                    <a:pt x="78" y="638"/>
                    <a:pt x="161" y="821"/>
                    <a:pt x="233" y="977"/>
                  </a:cubicBezTo>
                  <a:cubicBezTo>
                    <a:pt x="233" y="1215"/>
                    <a:pt x="222" y="1426"/>
                    <a:pt x="233" y="1631"/>
                  </a:cubicBezTo>
                  <a:cubicBezTo>
                    <a:pt x="244" y="1826"/>
                    <a:pt x="166" y="2053"/>
                    <a:pt x="400" y="2214"/>
                  </a:cubicBezTo>
                  <a:lnTo>
                    <a:pt x="1054" y="1981"/>
                  </a:lnTo>
                  <a:cubicBezTo>
                    <a:pt x="1121" y="1554"/>
                    <a:pt x="1187" y="1104"/>
                    <a:pt x="1260" y="655"/>
                  </a:cubicBezTo>
                  <a:cubicBezTo>
                    <a:pt x="1143" y="372"/>
                    <a:pt x="1038" y="89"/>
                    <a:pt x="727"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58"/>
            <p:cNvSpPr/>
            <p:nvPr/>
          </p:nvSpPr>
          <p:spPr>
            <a:xfrm>
              <a:off x="5771000" y="2881475"/>
              <a:ext cx="43450" cy="37225"/>
            </a:xfrm>
            <a:custGeom>
              <a:avLst/>
              <a:gdLst/>
              <a:ahLst/>
              <a:cxnLst/>
              <a:rect l="l" t="t" r="r" b="b"/>
              <a:pathLst>
                <a:path w="1738" h="1489" extrusionOk="0">
                  <a:moveTo>
                    <a:pt x="1532" y="1"/>
                  </a:moveTo>
                  <a:lnTo>
                    <a:pt x="644" y="68"/>
                  </a:lnTo>
                  <a:lnTo>
                    <a:pt x="0" y="678"/>
                  </a:lnTo>
                  <a:cubicBezTo>
                    <a:pt x="17" y="867"/>
                    <a:pt x="34" y="1044"/>
                    <a:pt x="56" y="1249"/>
                  </a:cubicBezTo>
                  <a:lnTo>
                    <a:pt x="844" y="1488"/>
                  </a:lnTo>
                  <a:lnTo>
                    <a:pt x="1332" y="1161"/>
                  </a:lnTo>
                  <a:cubicBezTo>
                    <a:pt x="1482" y="811"/>
                    <a:pt x="1610" y="523"/>
                    <a:pt x="1737" y="223"/>
                  </a:cubicBezTo>
                  <a:lnTo>
                    <a:pt x="1532" y="1"/>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58"/>
            <p:cNvSpPr/>
            <p:nvPr/>
          </p:nvSpPr>
          <p:spPr>
            <a:xfrm>
              <a:off x="4579075" y="1352900"/>
              <a:ext cx="36500" cy="41500"/>
            </a:xfrm>
            <a:custGeom>
              <a:avLst/>
              <a:gdLst/>
              <a:ahLst/>
              <a:cxnLst/>
              <a:rect l="l" t="t" r="r" b="b"/>
              <a:pathLst>
                <a:path w="1460" h="1660" extrusionOk="0">
                  <a:moveTo>
                    <a:pt x="716" y="0"/>
                  </a:moveTo>
                  <a:cubicBezTo>
                    <a:pt x="134" y="194"/>
                    <a:pt x="12" y="422"/>
                    <a:pt x="1" y="1271"/>
                  </a:cubicBezTo>
                  <a:lnTo>
                    <a:pt x="278" y="1659"/>
                  </a:lnTo>
                  <a:lnTo>
                    <a:pt x="1133" y="1360"/>
                  </a:lnTo>
                  <a:cubicBezTo>
                    <a:pt x="1216" y="1077"/>
                    <a:pt x="1460" y="894"/>
                    <a:pt x="1454" y="561"/>
                  </a:cubicBezTo>
                  <a:lnTo>
                    <a:pt x="716"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58"/>
            <p:cNvSpPr/>
            <p:nvPr/>
          </p:nvSpPr>
          <p:spPr>
            <a:xfrm>
              <a:off x="6557975" y="3369100"/>
              <a:ext cx="72850" cy="39975"/>
            </a:xfrm>
            <a:custGeom>
              <a:avLst/>
              <a:gdLst/>
              <a:ahLst/>
              <a:cxnLst/>
              <a:rect l="l" t="t" r="r" b="b"/>
              <a:pathLst>
                <a:path w="2914" h="1599" extrusionOk="0">
                  <a:moveTo>
                    <a:pt x="2503" y="1"/>
                  </a:moveTo>
                  <a:cubicBezTo>
                    <a:pt x="2292" y="322"/>
                    <a:pt x="2082" y="644"/>
                    <a:pt x="1876" y="960"/>
                  </a:cubicBezTo>
                  <a:cubicBezTo>
                    <a:pt x="1704" y="988"/>
                    <a:pt x="1538" y="1010"/>
                    <a:pt x="1366" y="1016"/>
                  </a:cubicBezTo>
                  <a:cubicBezTo>
                    <a:pt x="955" y="1010"/>
                    <a:pt x="539" y="983"/>
                    <a:pt x="128" y="972"/>
                  </a:cubicBezTo>
                  <a:cubicBezTo>
                    <a:pt x="95" y="972"/>
                    <a:pt x="62" y="1016"/>
                    <a:pt x="1" y="1060"/>
                  </a:cubicBezTo>
                  <a:lnTo>
                    <a:pt x="378" y="1460"/>
                  </a:lnTo>
                  <a:lnTo>
                    <a:pt x="1488" y="1599"/>
                  </a:lnTo>
                  <a:lnTo>
                    <a:pt x="2564" y="916"/>
                  </a:lnTo>
                  <a:lnTo>
                    <a:pt x="2914" y="278"/>
                  </a:lnTo>
                  <a:cubicBezTo>
                    <a:pt x="2753" y="39"/>
                    <a:pt x="2753" y="39"/>
                    <a:pt x="2503"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58"/>
            <p:cNvSpPr/>
            <p:nvPr/>
          </p:nvSpPr>
          <p:spPr>
            <a:xfrm>
              <a:off x="934375" y="1866025"/>
              <a:ext cx="35400" cy="66050"/>
            </a:xfrm>
            <a:custGeom>
              <a:avLst/>
              <a:gdLst/>
              <a:ahLst/>
              <a:cxnLst/>
              <a:rect l="l" t="t" r="r" b="b"/>
              <a:pathLst>
                <a:path w="1416" h="2642" extrusionOk="0">
                  <a:moveTo>
                    <a:pt x="588" y="1"/>
                  </a:moveTo>
                  <a:cubicBezTo>
                    <a:pt x="305" y="34"/>
                    <a:pt x="111" y="123"/>
                    <a:pt x="0" y="361"/>
                  </a:cubicBezTo>
                  <a:cubicBezTo>
                    <a:pt x="50" y="450"/>
                    <a:pt x="95" y="533"/>
                    <a:pt x="139" y="611"/>
                  </a:cubicBezTo>
                  <a:cubicBezTo>
                    <a:pt x="433" y="1133"/>
                    <a:pt x="855" y="1571"/>
                    <a:pt x="1038" y="2159"/>
                  </a:cubicBezTo>
                  <a:cubicBezTo>
                    <a:pt x="1088" y="2309"/>
                    <a:pt x="1243" y="2426"/>
                    <a:pt x="1415" y="2642"/>
                  </a:cubicBezTo>
                  <a:cubicBezTo>
                    <a:pt x="1393" y="1982"/>
                    <a:pt x="1365" y="1443"/>
                    <a:pt x="1027" y="1038"/>
                  </a:cubicBezTo>
                  <a:lnTo>
                    <a:pt x="1199" y="755"/>
                  </a:lnTo>
                  <a:cubicBezTo>
                    <a:pt x="1116" y="711"/>
                    <a:pt x="1077" y="689"/>
                    <a:pt x="1038" y="672"/>
                  </a:cubicBezTo>
                  <a:cubicBezTo>
                    <a:pt x="982" y="655"/>
                    <a:pt x="927" y="644"/>
                    <a:pt x="866" y="628"/>
                  </a:cubicBezTo>
                  <a:lnTo>
                    <a:pt x="994" y="422"/>
                  </a:lnTo>
                  <a:lnTo>
                    <a:pt x="588" y="1"/>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58"/>
            <p:cNvSpPr/>
            <p:nvPr/>
          </p:nvSpPr>
          <p:spPr>
            <a:xfrm>
              <a:off x="574525" y="1875750"/>
              <a:ext cx="45525" cy="39425"/>
            </a:xfrm>
            <a:custGeom>
              <a:avLst/>
              <a:gdLst/>
              <a:ahLst/>
              <a:cxnLst/>
              <a:rect l="l" t="t" r="r" b="b"/>
              <a:pathLst>
                <a:path w="1821" h="1577" extrusionOk="0">
                  <a:moveTo>
                    <a:pt x="1277" y="0"/>
                  </a:moveTo>
                  <a:lnTo>
                    <a:pt x="683" y="561"/>
                  </a:lnTo>
                  <a:lnTo>
                    <a:pt x="339" y="461"/>
                  </a:lnTo>
                  <a:lnTo>
                    <a:pt x="11" y="821"/>
                  </a:lnTo>
                  <a:cubicBezTo>
                    <a:pt x="0" y="1299"/>
                    <a:pt x="378" y="1343"/>
                    <a:pt x="577" y="1576"/>
                  </a:cubicBezTo>
                  <a:lnTo>
                    <a:pt x="1820" y="516"/>
                  </a:lnTo>
                  <a:cubicBezTo>
                    <a:pt x="1793" y="411"/>
                    <a:pt x="1765" y="300"/>
                    <a:pt x="1732" y="189"/>
                  </a:cubicBezTo>
                  <a:lnTo>
                    <a:pt x="1277"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58"/>
            <p:cNvSpPr/>
            <p:nvPr/>
          </p:nvSpPr>
          <p:spPr>
            <a:xfrm>
              <a:off x="4781325" y="1298225"/>
              <a:ext cx="39150" cy="44425"/>
            </a:xfrm>
            <a:custGeom>
              <a:avLst/>
              <a:gdLst/>
              <a:ahLst/>
              <a:cxnLst/>
              <a:rect l="l" t="t" r="r" b="b"/>
              <a:pathLst>
                <a:path w="1566" h="1777" extrusionOk="0">
                  <a:moveTo>
                    <a:pt x="406" y="1"/>
                  </a:moveTo>
                  <a:cubicBezTo>
                    <a:pt x="95" y="140"/>
                    <a:pt x="1" y="350"/>
                    <a:pt x="51" y="572"/>
                  </a:cubicBezTo>
                  <a:cubicBezTo>
                    <a:pt x="206" y="1116"/>
                    <a:pt x="728" y="1249"/>
                    <a:pt x="950" y="1649"/>
                  </a:cubicBezTo>
                  <a:lnTo>
                    <a:pt x="1422" y="1751"/>
                  </a:lnTo>
                  <a:lnTo>
                    <a:pt x="1422" y="1751"/>
                  </a:lnTo>
                  <a:cubicBezTo>
                    <a:pt x="1474" y="1637"/>
                    <a:pt x="1524" y="1519"/>
                    <a:pt x="1566" y="1410"/>
                  </a:cubicBezTo>
                  <a:cubicBezTo>
                    <a:pt x="1499" y="1066"/>
                    <a:pt x="1211" y="928"/>
                    <a:pt x="1011" y="706"/>
                  </a:cubicBezTo>
                  <a:cubicBezTo>
                    <a:pt x="800" y="473"/>
                    <a:pt x="600" y="234"/>
                    <a:pt x="406" y="1"/>
                  </a:cubicBezTo>
                  <a:close/>
                  <a:moveTo>
                    <a:pt x="1422" y="1751"/>
                  </a:moveTo>
                  <a:cubicBezTo>
                    <a:pt x="1418" y="1759"/>
                    <a:pt x="1414" y="1768"/>
                    <a:pt x="1410" y="1777"/>
                  </a:cubicBezTo>
                  <a:lnTo>
                    <a:pt x="1438" y="1754"/>
                  </a:lnTo>
                  <a:lnTo>
                    <a:pt x="1422" y="1751"/>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58"/>
            <p:cNvSpPr/>
            <p:nvPr/>
          </p:nvSpPr>
          <p:spPr>
            <a:xfrm>
              <a:off x="6064250" y="3452750"/>
              <a:ext cx="69125" cy="35825"/>
            </a:xfrm>
            <a:custGeom>
              <a:avLst/>
              <a:gdLst/>
              <a:ahLst/>
              <a:cxnLst/>
              <a:rect l="l" t="t" r="r" b="b"/>
              <a:pathLst>
                <a:path w="2765" h="1433" extrusionOk="0">
                  <a:moveTo>
                    <a:pt x="2692" y="1"/>
                  </a:moveTo>
                  <a:lnTo>
                    <a:pt x="1632" y="78"/>
                  </a:lnTo>
                  <a:lnTo>
                    <a:pt x="117" y="972"/>
                  </a:lnTo>
                  <a:cubicBezTo>
                    <a:pt x="73" y="1155"/>
                    <a:pt x="1" y="1282"/>
                    <a:pt x="156" y="1432"/>
                  </a:cubicBezTo>
                  <a:lnTo>
                    <a:pt x="678" y="1360"/>
                  </a:lnTo>
                  <a:lnTo>
                    <a:pt x="1183" y="788"/>
                  </a:lnTo>
                  <a:cubicBezTo>
                    <a:pt x="1693" y="578"/>
                    <a:pt x="2143" y="394"/>
                    <a:pt x="2587" y="211"/>
                  </a:cubicBezTo>
                  <a:cubicBezTo>
                    <a:pt x="2664" y="178"/>
                    <a:pt x="2764" y="156"/>
                    <a:pt x="2692"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58"/>
            <p:cNvSpPr/>
            <p:nvPr/>
          </p:nvSpPr>
          <p:spPr>
            <a:xfrm>
              <a:off x="6238625" y="2563100"/>
              <a:ext cx="45250" cy="34025"/>
            </a:xfrm>
            <a:custGeom>
              <a:avLst/>
              <a:gdLst/>
              <a:ahLst/>
              <a:cxnLst/>
              <a:rect l="l" t="t" r="r" b="b"/>
              <a:pathLst>
                <a:path w="1810" h="1361" extrusionOk="0">
                  <a:moveTo>
                    <a:pt x="1373" y="0"/>
                  </a:moveTo>
                  <a:cubicBezTo>
                    <a:pt x="1227" y="0"/>
                    <a:pt x="1051" y="123"/>
                    <a:pt x="756" y="367"/>
                  </a:cubicBezTo>
                  <a:lnTo>
                    <a:pt x="284" y="467"/>
                  </a:lnTo>
                  <a:lnTo>
                    <a:pt x="1" y="850"/>
                  </a:lnTo>
                  <a:cubicBezTo>
                    <a:pt x="29" y="994"/>
                    <a:pt x="56" y="1128"/>
                    <a:pt x="84" y="1266"/>
                  </a:cubicBezTo>
                  <a:lnTo>
                    <a:pt x="350" y="1361"/>
                  </a:lnTo>
                  <a:cubicBezTo>
                    <a:pt x="617" y="1211"/>
                    <a:pt x="661" y="811"/>
                    <a:pt x="1050" y="806"/>
                  </a:cubicBezTo>
                  <a:lnTo>
                    <a:pt x="1416" y="917"/>
                  </a:lnTo>
                  <a:lnTo>
                    <a:pt x="1810" y="362"/>
                  </a:lnTo>
                  <a:cubicBezTo>
                    <a:pt x="1636" y="121"/>
                    <a:pt x="1519" y="0"/>
                    <a:pt x="1373"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58"/>
            <p:cNvSpPr/>
            <p:nvPr/>
          </p:nvSpPr>
          <p:spPr>
            <a:xfrm>
              <a:off x="1971600" y="1675450"/>
              <a:ext cx="38325" cy="30525"/>
            </a:xfrm>
            <a:custGeom>
              <a:avLst/>
              <a:gdLst/>
              <a:ahLst/>
              <a:cxnLst/>
              <a:rect l="l" t="t" r="r" b="b"/>
              <a:pathLst>
                <a:path w="1533" h="1221" extrusionOk="0">
                  <a:moveTo>
                    <a:pt x="1108" y="0"/>
                  </a:moveTo>
                  <a:cubicBezTo>
                    <a:pt x="833" y="0"/>
                    <a:pt x="579" y="82"/>
                    <a:pt x="323" y="194"/>
                  </a:cubicBezTo>
                  <a:cubicBezTo>
                    <a:pt x="195" y="527"/>
                    <a:pt x="1" y="826"/>
                    <a:pt x="234" y="1220"/>
                  </a:cubicBezTo>
                  <a:cubicBezTo>
                    <a:pt x="315" y="1220"/>
                    <a:pt x="379" y="1221"/>
                    <a:pt x="432" y="1221"/>
                  </a:cubicBezTo>
                  <a:cubicBezTo>
                    <a:pt x="628" y="1221"/>
                    <a:pt x="654" y="1214"/>
                    <a:pt x="711" y="1148"/>
                  </a:cubicBezTo>
                  <a:cubicBezTo>
                    <a:pt x="994" y="810"/>
                    <a:pt x="1433" y="582"/>
                    <a:pt x="1533" y="66"/>
                  </a:cubicBezTo>
                  <a:cubicBezTo>
                    <a:pt x="1384" y="20"/>
                    <a:pt x="1244" y="0"/>
                    <a:pt x="1108"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58"/>
            <p:cNvSpPr/>
            <p:nvPr/>
          </p:nvSpPr>
          <p:spPr>
            <a:xfrm>
              <a:off x="3845075" y="1940950"/>
              <a:ext cx="29725" cy="53150"/>
            </a:xfrm>
            <a:custGeom>
              <a:avLst/>
              <a:gdLst/>
              <a:ahLst/>
              <a:cxnLst/>
              <a:rect l="l" t="t" r="r" b="b"/>
              <a:pathLst>
                <a:path w="1189" h="2126" extrusionOk="0">
                  <a:moveTo>
                    <a:pt x="1072" y="0"/>
                  </a:moveTo>
                  <a:lnTo>
                    <a:pt x="622" y="377"/>
                  </a:lnTo>
                  <a:lnTo>
                    <a:pt x="323" y="355"/>
                  </a:lnTo>
                  <a:cubicBezTo>
                    <a:pt x="45" y="549"/>
                    <a:pt x="1" y="771"/>
                    <a:pt x="129" y="1066"/>
                  </a:cubicBezTo>
                  <a:cubicBezTo>
                    <a:pt x="273" y="1177"/>
                    <a:pt x="439" y="1299"/>
                    <a:pt x="589" y="1437"/>
                  </a:cubicBezTo>
                  <a:cubicBezTo>
                    <a:pt x="628" y="1471"/>
                    <a:pt x="622" y="1554"/>
                    <a:pt x="633" y="1604"/>
                  </a:cubicBezTo>
                  <a:cubicBezTo>
                    <a:pt x="456" y="1726"/>
                    <a:pt x="190" y="1582"/>
                    <a:pt x="67" y="1865"/>
                  </a:cubicBezTo>
                  <a:lnTo>
                    <a:pt x="378" y="2125"/>
                  </a:lnTo>
                  <a:lnTo>
                    <a:pt x="805" y="1809"/>
                  </a:lnTo>
                  <a:cubicBezTo>
                    <a:pt x="839" y="1498"/>
                    <a:pt x="861" y="1249"/>
                    <a:pt x="883" y="1032"/>
                  </a:cubicBezTo>
                  <a:lnTo>
                    <a:pt x="1188" y="522"/>
                  </a:lnTo>
                  <a:lnTo>
                    <a:pt x="1072"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58"/>
            <p:cNvSpPr/>
            <p:nvPr/>
          </p:nvSpPr>
          <p:spPr>
            <a:xfrm>
              <a:off x="1002900" y="2010450"/>
              <a:ext cx="26375" cy="50100"/>
            </a:xfrm>
            <a:custGeom>
              <a:avLst/>
              <a:gdLst/>
              <a:ahLst/>
              <a:cxnLst/>
              <a:rect l="l" t="t" r="r" b="b"/>
              <a:pathLst>
                <a:path w="1055" h="2004" extrusionOk="0">
                  <a:moveTo>
                    <a:pt x="0" y="0"/>
                  </a:moveTo>
                  <a:lnTo>
                    <a:pt x="0" y="0"/>
                  </a:lnTo>
                  <a:cubicBezTo>
                    <a:pt x="12" y="289"/>
                    <a:pt x="23" y="511"/>
                    <a:pt x="34" y="710"/>
                  </a:cubicBezTo>
                  <a:lnTo>
                    <a:pt x="361" y="1060"/>
                  </a:lnTo>
                  <a:cubicBezTo>
                    <a:pt x="345" y="1448"/>
                    <a:pt x="589" y="1709"/>
                    <a:pt x="960" y="2003"/>
                  </a:cubicBezTo>
                  <a:cubicBezTo>
                    <a:pt x="894" y="1648"/>
                    <a:pt x="838" y="1387"/>
                    <a:pt x="816" y="1265"/>
                  </a:cubicBezTo>
                  <a:cubicBezTo>
                    <a:pt x="772" y="788"/>
                    <a:pt x="1055" y="483"/>
                    <a:pt x="905" y="133"/>
                  </a:cubicBezTo>
                  <a:lnTo>
                    <a:pt x="0"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58"/>
            <p:cNvSpPr/>
            <p:nvPr/>
          </p:nvSpPr>
          <p:spPr>
            <a:xfrm>
              <a:off x="989725" y="1933450"/>
              <a:ext cx="34850" cy="54275"/>
            </a:xfrm>
            <a:custGeom>
              <a:avLst/>
              <a:gdLst/>
              <a:ahLst/>
              <a:cxnLst/>
              <a:rect l="l" t="t" r="r" b="b"/>
              <a:pathLst>
                <a:path w="1394" h="2171" extrusionOk="0">
                  <a:moveTo>
                    <a:pt x="195" y="0"/>
                  </a:moveTo>
                  <a:lnTo>
                    <a:pt x="0" y="306"/>
                  </a:lnTo>
                  <a:cubicBezTo>
                    <a:pt x="172" y="555"/>
                    <a:pt x="322" y="777"/>
                    <a:pt x="439" y="955"/>
                  </a:cubicBezTo>
                  <a:cubicBezTo>
                    <a:pt x="439" y="1227"/>
                    <a:pt x="261" y="1421"/>
                    <a:pt x="439" y="1621"/>
                  </a:cubicBezTo>
                  <a:lnTo>
                    <a:pt x="705" y="1621"/>
                  </a:lnTo>
                  <a:cubicBezTo>
                    <a:pt x="794" y="1765"/>
                    <a:pt x="888" y="1904"/>
                    <a:pt x="994" y="2037"/>
                  </a:cubicBezTo>
                  <a:cubicBezTo>
                    <a:pt x="1044" y="2098"/>
                    <a:pt x="1138" y="2120"/>
                    <a:pt x="1238" y="2170"/>
                  </a:cubicBezTo>
                  <a:cubicBezTo>
                    <a:pt x="1393" y="1649"/>
                    <a:pt x="894" y="1332"/>
                    <a:pt x="971" y="922"/>
                  </a:cubicBezTo>
                  <a:lnTo>
                    <a:pt x="195"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58"/>
            <p:cNvSpPr/>
            <p:nvPr/>
          </p:nvSpPr>
          <p:spPr>
            <a:xfrm>
              <a:off x="239350" y="1641300"/>
              <a:ext cx="57050" cy="29700"/>
            </a:xfrm>
            <a:custGeom>
              <a:avLst/>
              <a:gdLst/>
              <a:ahLst/>
              <a:cxnLst/>
              <a:rect l="l" t="t" r="r" b="b"/>
              <a:pathLst>
                <a:path w="2282" h="1188" extrusionOk="0">
                  <a:moveTo>
                    <a:pt x="56" y="0"/>
                  </a:moveTo>
                  <a:cubicBezTo>
                    <a:pt x="29" y="73"/>
                    <a:pt x="12" y="145"/>
                    <a:pt x="1" y="217"/>
                  </a:cubicBezTo>
                  <a:cubicBezTo>
                    <a:pt x="6" y="300"/>
                    <a:pt x="18" y="383"/>
                    <a:pt x="34" y="467"/>
                  </a:cubicBezTo>
                  <a:cubicBezTo>
                    <a:pt x="756" y="516"/>
                    <a:pt x="756" y="516"/>
                    <a:pt x="1566" y="1188"/>
                  </a:cubicBezTo>
                  <a:lnTo>
                    <a:pt x="2282" y="811"/>
                  </a:lnTo>
                  <a:cubicBezTo>
                    <a:pt x="1810" y="589"/>
                    <a:pt x="1272" y="550"/>
                    <a:pt x="983" y="78"/>
                  </a:cubicBezTo>
                  <a:lnTo>
                    <a:pt x="561" y="211"/>
                  </a:lnTo>
                  <a:lnTo>
                    <a:pt x="56"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58"/>
            <p:cNvSpPr/>
            <p:nvPr/>
          </p:nvSpPr>
          <p:spPr>
            <a:xfrm>
              <a:off x="6079100" y="3034925"/>
              <a:ext cx="24450" cy="47050"/>
            </a:xfrm>
            <a:custGeom>
              <a:avLst/>
              <a:gdLst/>
              <a:ahLst/>
              <a:cxnLst/>
              <a:rect l="l" t="t" r="r" b="b"/>
              <a:pathLst>
                <a:path w="978" h="1882" extrusionOk="0">
                  <a:moveTo>
                    <a:pt x="572" y="0"/>
                  </a:moveTo>
                  <a:lnTo>
                    <a:pt x="1" y="155"/>
                  </a:lnTo>
                  <a:lnTo>
                    <a:pt x="583" y="744"/>
                  </a:lnTo>
                  <a:cubicBezTo>
                    <a:pt x="422" y="866"/>
                    <a:pt x="295" y="949"/>
                    <a:pt x="178" y="1049"/>
                  </a:cubicBezTo>
                  <a:cubicBezTo>
                    <a:pt x="134" y="1104"/>
                    <a:pt x="95" y="1160"/>
                    <a:pt x="62" y="1221"/>
                  </a:cubicBezTo>
                  <a:lnTo>
                    <a:pt x="367" y="1493"/>
                  </a:lnTo>
                  <a:cubicBezTo>
                    <a:pt x="469" y="1606"/>
                    <a:pt x="336" y="1882"/>
                    <a:pt x="634" y="1882"/>
                  </a:cubicBezTo>
                  <a:cubicBezTo>
                    <a:pt x="643" y="1882"/>
                    <a:pt x="652" y="1882"/>
                    <a:pt x="661" y="1881"/>
                  </a:cubicBezTo>
                  <a:cubicBezTo>
                    <a:pt x="694" y="1676"/>
                    <a:pt x="722" y="1476"/>
                    <a:pt x="744" y="1293"/>
                  </a:cubicBezTo>
                  <a:lnTo>
                    <a:pt x="977" y="1088"/>
                  </a:lnTo>
                  <a:cubicBezTo>
                    <a:pt x="938" y="783"/>
                    <a:pt x="905" y="533"/>
                    <a:pt x="872" y="255"/>
                  </a:cubicBezTo>
                  <a:lnTo>
                    <a:pt x="572"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58"/>
            <p:cNvSpPr/>
            <p:nvPr/>
          </p:nvSpPr>
          <p:spPr>
            <a:xfrm>
              <a:off x="2357550" y="2145550"/>
              <a:ext cx="49400" cy="25125"/>
            </a:xfrm>
            <a:custGeom>
              <a:avLst/>
              <a:gdLst/>
              <a:ahLst/>
              <a:cxnLst/>
              <a:rect l="l" t="t" r="r" b="b"/>
              <a:pathLst>
                <a:path w="1976" h="1005" extrusionOk="0">
                  <a:moveTo>
                    <a:pt x="0" y="1"/>
                  </a:moveTo>
                  <a:lnTo>
                    <a:pt x="0" y="1"/>
                  </a:lnTo>
                  <a:cubicBezTo>
                    <a:pt x="189" y="167"/>
                    <a:pt x="289" y="245"/>
                    <a:pt x="389" y="339"/>
                  </a:cubicBezTo>
                  <a:cubicBezTo>
                    <a:pt x="483" y="439"/>
                    <a:pt x="566" y="545"/>
                    <a:pt x="666" y="650"/>
                  </a:cubicBezTo>
                  <a:cubicBezTo>
                    <a:pt x="966" y="761"/>
                    <a:pt x="1260" y="883"/>
                    <a:pt x="1571" y="972"/>
                  </a:cubicBezTo>
                  <a:cubicBezTo>
                    <a:pt x="1622" y="988"/>
                    <a:pt x="1680" y="1004"/>
                    <a:pt x="1737" y="1004"/>
                  </a:cubicBezTo>
                  <a:cubicBezTo>
                    <a:pt x="1832" y="1004"/>
                    <a:pt x="1924" y="960"/>
                    <a:pt x="1976" y="800"/>
                  </a:cubicBezTo>
                  <a:cubicBezTo>
                    <a:pt x="1465" y="284"/>
                    <a:pt x="805" y="123"/>
                    <a:pt x="0"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58"/>
            <p:cNvSpPr/>
            <p:nvPr/>
          </p:nvSpPr>
          <p:spPr>
            <a:xfrm>
              <a:off x="6867325" y="3695450"/>
              <a:ext cx="48300" cy="38250"/>
            </a:xfrm>
            <a:custGeom>
              <a:avLst/>
              <a:gdLst/>
              <a:ahLst/>
              <a:cxnLst/>
              <a:rect l="l" t="t" r="r" b="b"/>
              <a:pathLst>
                <a:path w="1932" h="1530" extrusionOk="0">
                  <a:moveTo>
                    <a:pt x="132" y="1"/>
                  </a:moveTo>
                  <a:cubicBezTo>
                    <a:pt x="106" y="1"/>
                    <a:pt x="62" y="22"/>
                    <a:pt x="1" y="36"/>
                  </a:cubicBezTo>
                  <a:cubicBezTo>
                    <a:pt x="378" y="885"/>
                    <a:pt x="1183" y="1168"/>
                    <a:pt x="1932" y="1529"/>
                  </a:cubicBezTo>
                  <a:cubicBezTo>
                    <a:pt x="1699" y="1096"/>
                    <a:pt x="1255" y="891"/>
                    <a:pt x="928" y="547"/>
                  </a:cubicBezTo>
                  <a:cubicBezTo>
                    <a:pt x="711" y="325"/>
                    <a:pt x="411" y="181"/>
                    <a:pt x="145" y="3"/>
                  </a:cubicBezTo>
                  <a:cubicBezTo>
                    <a:pt x="142" y="1"/>
                    <a:pt x="137" y="1"/>
                    <a:pt x="132"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58"/>
            <p:cNvSpPr/>
            <p:nvPr/>
          </p:nvSpPr>
          <p:spPr>
            <a:xfrm>
              <a:off x="6142075" y="3247725"/>
              <a:ext cx="22375" cy="44275"/>
            </a:xfrm>
            <a:custGeom>
              <a:avLst/>
              <a:gdLst/>
              <a:ahLst/>
              <a:cxnLst/>
              <a:rect l="l" t="t" r="r" b="b"/>
              <a:pathLst>
                <a:path w="895" h="1771" extrusionOk="0">
                  <a:moveTo>
                    <a:pt x="367" y="0"/>
                  </a:moveTo>
                  <a:cubicBezTo>
                    <a:pt x="123" y="33"/>
                    <a:pt x="29" y="189"/>
                    <a:pt x="17" y="378"/>
                  </a:cubicBezTo>
                  <a:cubicBezTo>
                    <a:pt x="1" y="860"/>
                    <a:pt x="101" y="1337"/>
                    <a:pt x="306" y="1770"/>
                  </a:cubicBezTo>
                  <a:cubicBezTo>
                    <a:pt x="317" y="1587"/>
                    <a:pt x="323" y="1399"/>
                    <a:pt x="334" y="1215"/>
                  </a:cubicBezTo>
                  <a:lnTo>
                    <a:pt x="633" y="1138"/>
                  </a:lnTo>
                  <a:cubicBezTo>
                    <a:pt x="728" y="905"/>
                    <a:pt x="811" y="716"/>
                    <a:pt x="894" y="516"/>
                  </a:cubicBezTo>
                  <a:lnTo>
                    <a:pt x="761" y="378"/>
                  </a:lnTo>
                  <a:lnTo>
                    <a:pt x="439" y="583"/>
                  </a:lnTo>
                  <a:cubicBezTo>
                    <a:pt x="411" y="361"/>
                    <a:pt x="389" y="183"/>
                    <a:pt x="367"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58"/>
            <p:cNvSpPr/>
            <p:nvPr/>
          </p:nvSpPr>
          <p:spPr>
            <a:xfrm>
              <a:off x="325925" y="1782650"/>
              <a:ext cx="30825" cy="19750"/>
            </a:xfrm>
            <a:custGeom>
              <a:avLst/>
              <a:gdLst/>
              <a:ahLst/>
              <a:cxnLst/>
              <a:rect l="l" t="t" r="r" b="b"/>
              <a:pathLst>
                <a:path w="1233" h="790" extrusionOk="0">
                  <a:moveTo>
                    <a:pt x="716" y="1"/>
                  </a:moveTo>
                  <a:lnTo>
                    <a:pt x="1" y="295"/>
                  </a:lnTo>
                  <a:cubicBezTo>
                    <a:pt x="106" y="595"/>
                    <a:pt x="361" y="656"/>
                    <a:pt x="555" y="767"/>
                  </a:cubicBezTo>
                  <a:cubicBezTo>
                    <a:pt x="646" y="779"/>
                    <a:pt x="733" y="790"/>
                    <a:pt x="818" y="790"/>
                  </a:cubicBezTo>
                  <a:cubicBezTo>
                    <a:pt x="962" y="790"/>
                    <a:pt x="1100" y="758"/>
                    <a:pt x="1232" y="650"/>
                  </a:cubicBezTo>
                  <a:lnTo>
                    <a:pt x="1232" y="134"/>
                  </a:lnTo>
                  <a:lnTo>
                    <a:pt x="716" y="1"/>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58"/>
            <p:cNvSpPr/>
            <p:nvPr/>
          </p:nvSpPr>
          <p:spPr>
            <a:xfrm>
              <a:off x="6029725" y="3000225"/>
              <a:ext cx="43025" cy="25425"/>
            </a:xfrm>
            <a:custGeom>
              <a:avLst/>
              <a:gdLst/>
              <a:ahLst/>
              <a:cxnLst/>
              <a:rect l="l" t="t" r="r" b="b"/>
              <a:pathLst>
                <a:path w="1721" h="1017" extrusionOk="0">
                  <a:moveTo>
                    <a:pt x="17" y="301"/>
                  </a:moveTo>
                  <a:lnTo>
                    <a:pt x="0" y="312"/>
                  </a:lnTo>
                  <a:lnTo>
                    <a:pt x="0" y="312"/>
                  </a:lnTo>
                  <a:lnTo>
                    <a:pt x="19" y="302"/>
                  </a:lnTo>
                  <a:lnTo>
                    <a:pt x="19" y="302"/>
                  </a:lnTo>
                  <a:lnTo>
                    <a:pt x="17" y="301"/>
                  </a:lnTo>
                  <a:close/>
                  <a:moveTo>
                    <a:pt x="577" y="1"/>
                  </a:moveTo>
                  <a:lnTo>
                    <a:pt x="19" y="302"/>
                  </a:lnTo>
                  <a:lnTo>
                    <a:pt x="19" y="302"/>
                  </a:lnTo>
                  <a:lnTo>
                    <a:pt x="522" y="617"/>
                  </a:lnTo>
                  <a:lnTo>
                    <a:pt x="733" y="384"/>
                  </a:lnTo>
                  <a:lnTo>
                    <a:pt x="1337" y="1016"/>
                  </a:lnTo>
                  <a:lnTo>
                    <a:pt x="1720" y="983"/>
                  </a:lnTo>
                  <a:lnTo>
                    <a:pt x="1376" y="301"/>
                  </a:lnTo>
                  <a:lnTo>
                    <a:pt x="577" y="1"/>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58"/>
            <p:cNvSpPr/>
            <p:nvPr/>
          </p:nvSpPr>
          <p:spPr>
            <a:xfrm>
              <a:off x="6157075" y="3341500"/>
              <a:ext cx="51075" cy="16850"/>
            </a:xfrm>
            <a:custGeom>
              <a:avLst/>
              <a:gdLst/>
              <a:ahLst/>
              <a:cxnLst/>
              <a:rect l="l" t="t" r="r" b="b"/>
              <a:pathLst>
                <a:path w="2043" h="674" extrusionOk="0">
                  <a:moveTo>
                    <a:pt x="1032" y="0"/>
                  </a:moveTo>
                  <a:lnTo>
                    <a:pt x="0" y="100"/>
                  </a:lnTo>
                  <a:cubicBezTo>
                    <a:pt x="89" y="250"/>
                    <a:pt x="139" y="344"/>
                    <a:pt x="161" y="378"/>
                  </a:cubicBezTo>
                  <a:cubicBezTo>
                    <a:pt x="493" y="404"/>
                    <a:pt x="772" y="439"/>
                    <a:pt x="1042" y="439"/>
                  </a:cubicBezTo>
                  <a:cubicBezTo>
                    <a:pt x="1061" y="439"/>
                    <a:pt x="1080" y="439"/>
                    <a:pt x="1099" y="439"/>
                  </a:cubicBezTo>
                  <a:cubicBezTo>
                    <a:pt x="1102" y="439"/>
                    <a:pt x="1105" y="439"/>
                    <a:pt x="1109" y="439"/>
                  </a:cubicBezTo>
                  <a:cubicBezTo>
                    <a:pt x="1408" y="439"/>
                    <a:pt x="1653" y="673"/>
                    <a:pt x="1997" y="673"/>
                  </a:cubicBezTo>
                  <a:cubicBezTo>
                    <a:pt x="2012" y="673"/>
                    <a:pt x="2027" y="673"/>
                    <a:pt x="2042" y="672"/>
                  </a:cubicBezTo>
                  <a:cubicBezTo>
                    <a:pt x="1853" y="95"/>
                    <a:pt x="1349" y="145"/>
                    <a:pt x="1032"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58"/>
            <p:cNvSpPr/>
            <p:nvPr/>
          </p:nvSpPr>
          <p:spPr>
            <a:xfrm>
              <a:off x="4984575" y="4393725"/>
              <a:ext cx="33875" cy="20675"/>
            </a:xfrm>
            <a:custGeom>
              <a:avLst/>
              <a:gdLst/>
              <a:ahLst/>
              <a:cxnLst/>
              <a:rect l="l" t="t" r="r" b="b"/>
              <a:pathLst>
                <a:path w="1355" h="827" extrusionOk="0">
                  <a:moveTo>
                    <a:pt x="322" y="0"/>
                  </a:moveTo>
                  <a:lnTo>
                    <a:pt x="0" y="222"/>
                  </a:lnTo>
                  <a:cubicBezTo>
                    <a:pt x="67" y="444"/>
                    <a:pt x="128" y="649"/>
                    <a:pt x="183" y="827"/>
                  </a:cubicBezTo>
                  <a:lnTo>
                    <a:pt x="921" y="827"/>
                  </a:lnTo>
                  <a:lnTo>
                    <a:pt x="1354" y="350"/>
                  </a:lnTo>
                  <a:lnTo>
                    <a:pt x="522" y="350"/>
                  </a:lnTo>
                  <a:lnTo>
                    <a:pt x="322"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58"/>
            <p:cNvSpPr/>
            <p:nvPr/>
          </p:nvSpPr>
          <p:spPr>
            <a:xfrm>
              <a:off x="5990050" y="3449825"/>
              <a:ext cx="50375" cy="11300"/>
            </a:xfrm>
            <a:custGeom>
              <a:avLst/>
              <a:gdLst/>
              <a:ahLst/>
              <a:cxnLst/>
              <a:rect l="l" t="t" r="r" b="b"/>
              <a:pathLst>
                <a:path w="2015" h="452" extrusionOk="0">
                  <a:moveTo>
                    <a:pt x="541" y="0"/>
                  </a:moveTo>
                  <a:cubicBezTo>
                    <a:pt x="353" y="0"/>
                    <a:pt x="162" y="85"/>
                    <a:pt x="0" y="334"/>
                  </a:cubicBezTo>
                  <a:cubicBezTo>
                    <a:pt x="320" y="440"/>
                    <a:pt x="604" y="451"/>
                    <a:pt x="881" y="451"/>
                  </a:cubicBezTo>
                  <a:cubicBezTo>
                    <a:pt x="950" y="451"/>
                    <a:pt x="1019" y="450"/>
                    <a:pt x="1088" y="450"/>
                  </a:cubicBezTo>
                  <a:cubicBezTo>
                    <a:pt x="1114" y="451"/>
                    <a:pt x="1140" y="451"/>
                    <a:pt x="1164" y="451"/>
                  </a:cubicBezTo>
                  <a:cubicBezTo>
                    <a:pt x="1560" y="451"/>
                    <a:pt x="1664" y="405"/>
                    <a:pt x="2014" y="212"/>
                  </a:cubicBezTo>
                  <a:cubicBezTo>
                    <a:pt x="1604" y="212"/>
                    <a:pt x="1215" y="212"/>
                    <a:pt x="838" y="62"/>
                  </a:cubicBezTo>
                  <a:cubicBezTo>
                    <a:pt x="743" y="25"/>
                    <a:pt x="642" y="0"/>
                    <a:pt x="541"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58"/>
            <p:cNvSpPr/>
            <p:nvPr/>
          </p:nvSpPr>
          <p:spPr>
            <a:xfrm>
              <a:off x="5931500" y="3448075"/>
              <a:ext cx="43175" cy="15100"/>
            </a:xfrm>
            <a:custGeom>
              <a:avLst/>
              <a:gdLst/>
              <a:ahLst/>
              <a:cxnLst/>
              <a:rect l="l" t="t" r="r" b="b"/>
              <a:pathLst>
                <a:path w="1727" h="604" extrusionOk="0">
                  <a:moveTo>
                    <a:pt x="1210" y="1"/>
                  </a:moveTo>
                  <a:cubicBezTo>
                    <a:pt x="1123" y="1"/>
                    <a:pt x="1013" y="7"/>
                    <a:pt x="866" y="16"/>
                  </a:cubicBezTo>
                  <a:cubicBezTo>
                    <a:pt x="905" y="126"/>
                    <a:pt x="938" y="237"/>
                    <a:pt x="999" y="432"/>
                  </a:cubicBezTo>
                  <a:cubicBezTo>
                    <a:pt x="748" y="367"/>
                    <a:pt x="531" y="234"/>
                    <a:pt x="316" y="234"/>
                  </a:cubicBezTo>
                  <a:cubicBezTo>
                    <a:pt x="217" y="234"/>
                    <a:pt x="118" y="262"/>
                    <a:pt x="17" y="337"/>
                  </a:cubicBezTo>
                  <a:cubicBezTo>
                    <a:pt x="17" y="393"/>
                    <a:pt x="12" y="465"/>
                    <a:pt x="0" y="604"/>
                  </a:cubicBezTo>
                  <a:cubicBezTo>
                    <a:pt x="628" y="565"/>
                    <a:pt x="1182" y="509"/>
                    <a:pt x="1726" y="282"/>
                  </a:cubicBezTo>
                  <a:cubicBezTo>
                    <a:pt x="1522" y="57"/>
                    <a:pt x="1471" y="1"/>
                    <a:pt x="1210"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58"/>
            <p:cNvSpPr/>
            <p:nvPr/>
          </p:nvSpPr>
          <p:spPr>
            <a:xfrm>
              <a:off x="3797775" y="2351700"/>
              <a:ext cx="18750" cy="32200"/>
            </a:xfrm>
            <a:custGeom>
              <a:avLst/>
              <a:gdLst/>
              <a:ahLst/>
              <a:cxnLst/>
              <a:rect l="l" t="t" r="r" b="b"/>
              <a:pathLst>
                <a:path w="750" h="1288" extrusionOk="0">
                  <a:moveTo>
                    <a:pt x="461" y="1"/>
                  </a:moveTo>
                  <a:lnTo>
                    <a:pt x="1" y="322"/>
                  </a:lnTo>
                  <a:cubicBezTo>
                    <a:pt x="1" y="666"/>
                    <a:pt x="106" y="999"/>
                    <a:pt x="295" y="1288"/>
                  </a:cubicBezTo>
                  <a:cubicBezTo>
                    <a:pt x="406" y="1177"/>
                    <a:pt x="506" y="1116"/>
                    <a:pt x="539" y="1033"/>
                  </a:cubicBezTo>
                  <a:cubicBezTo>
                    <a:pt x="667" y="705"/>
                    <a:pt x="750" y="378"/>
                    <a:pt x="461"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58"/>
            <p:cNvSpPr/>
            <p:nvPr/>
          </p:nvSpPr>
          <p:spPr>
            <a:xfrm>
              <a:off x="2357825" y="2233375"/>
              <a:ext cx="44125" cy="27775"/>
            </a:xfrm>
            <a:custGeom>
              <a:avLst/>
              <a:gdLst/>
              <a:ahLst/>
              <a:cxnLst/>
              <a:rect l="l" t="t" r="r" b="b"/>
              <a:pathLst>
                <a:path w="1765" h="1111" extrusionOk="0">
                  <a:moveTo>
                    <a:pt x="222" y="0"/>
                  </a:moveTo>
                  <a:lnTo>
                    <a:pt x="0" y="278"/>
                  </a:lnTo>
                  <a:cubicBezTo>
                    <a:pt x="311" y="733"/>
                    <a:pt x="761" y="899"/>
                    <a:pt x="1232" y="1110"/>
                  </a:cubicBezTo>
                  <a:lnTo>
                    <a:pt x="1765" y="572"/>
                  </a:lnTo>
                  <a:lnTo>
                    <a:pt x="1765" y="572"/>
                  </a:lnTo>
                  <a:cubicBezTo>
                    <a:pt x="1552" y="621"/>
                    <a:pt x="1365" y="646"/>
                    <a:pt x="1197" y="646"/>
                  </a:cubicBezTo>
                  <a:cubicBezTo>
                    <a:pt x="927" y="646"/>
                    <a:pt x="705" y="581"/>
                    <a:pt x="500" y="444"/>
                  </a:cubicBezTo>
                  <a:lnTo>
                    <a:pt x="222"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58"/>
            <p:cNvSpPr/>
            <p:nvPr/>
          </p:nvSpPr>
          <p:spPr>
            <a:xfrm>
              <a:off x="2451725" y="4470425"/>
              <a:ext cx="30825" cy="23050"/>
            </a:xfrm>
            <a:custGeom>
              <a:avLst/>
              <a:gdLst/>
              <a:ahLst/>
              <a:cxnLst/>
              <a:rect l="l" t="t" r="r" b="b"/>
              <a:pathLst>
                <a:path w="1233" h="922" extrusionOk="0">
                  <a:moveTo>
                    <a:pt x="783" y="1"/>
                  </a:moveTo>
                  <a:cubicBezTo>
                    <a:pt x="511" y="256"/>
                    <a:pt x="317" y="439"/>
                    <a:pt x="118" y="622"/>
                  </a:cubicBezTo>
                  <a:cubicBezTo>
                    <a:pt x="18" y="711"/>
                    <a:pt x="1" y="805"/>
                    <a:pt x="118" y="922"/>
                  </a:cubicBezTo>
                  <a:lnTo>
                    <a:pt x="1211" y="433"/>
                  </a:lnTo>
                  <a:cubicBezTo>
                    <a:pt x="1216" y="300"/>
                    <a:pt x="1222" y="189"/>
                    <a:pt x="1233" y="51"/>
                  </a:cubicBezTo>
                  <a:lnTo>
                    <a:pt x="783" y="1"/>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58"/>
            <p:cNvSpPr/>
            <p:nvPr/>
          </p:nvSpPr>
          <p:spPr>
            <a:xfrm>
              <a:off x="2085375" y="2914475"/>
              <a:ext cx="32200" cy="11425"/>
            </a:xfrm>
            <a:custGeom>
              <a:avLst/>
              <a:gdLst/>
              <a:ahLst/>
              <a:cxnLst/>
              <a:rect l="l" t="t" r="r" b="b"/>
              <a:pathLst>
                <a:path w="1288" h="457" extrusionOk="0">
                  <a:moveTo>
                    <a:pt x="497" y="0"/>
                  </a:moveTo>
                  <a:cubicBezTo>
                    <a:pt x="342" y="0"/>
                    <a:pt x="178" y="30"/>
                    <a:pt x="0" y="102"/>
                  </a:cubicBezTo>
                  <a:lnTo>
                    <a:pt x="289" y="457"/>
                  </a:lnTo>
                  <a:lnTo>
                    <a:pt x="1288" y="457"/>
                  </a:lnTo>
                  <a:lnTo>
                    <a:pt x="1288" y="235"/>
                  </a:lnTo>
                  <a:cubicBezTo>
                    <a:pt x="1030" y="99"/>
                    <a:pt x="778" y="0"/>
                    <a:pt x="497"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58"/>
            <p:cNvSpPr/>
            <p:nvPr/>
          </p:nvSpPr>
          <p:spPr>
            <a:xfrm>
              <a:off x="5703575" y="3316525"/>
              <a:ext cx="29575" cy="28250"/>
            </a:xfrm>
            <a:custGeom>
              <a:avLst/>
              <a:gdLst/>
              <a:ahLst/>
              <a:cxnLst/>
              <a:rect l="l" t="t" r="r" b="b"/>
              <a:pathLst>
                <a:path w="1183" h="1130" extrusionOk="0">
                  <a:moveTo>
                    <a:pt x="544" y="0"/>
                  </a:moveTo>
                  <a:lnTo>
                    <a:pt x="139" y="28"/>
                  </a:lnTo>
                  <a:lnTo>
                    <a:pt x="1" y="295"/>
                  </a:lnTo>
                  <a:lnTo>
                    <a:pt x="394" y="472"/>
                  </a:lnTo>
                  <a:cubicBezTo>
                    <a:pt x="427" y="623"/>
                    <a:pt x="454" y="775"/>
                    <a:pt x="486" y="926"/>
                  </a:cubicBezTo>
                  <a:lnTo>
                    <a:pt x="486" y="926"/>
                  </a:lnTo>
                  <a:cubicBezTo>
                    <a:pt x="480" y="923"/>
                    <a:pt x="473" y="919"/>
                    <a:pt x="467" y="916"/>
                  </a:cubicBezTo>
                  <a:lnTo>
                    <a:pt x="467" y="916"/>
                  </a:lnTo>
                  <a:lnTo>
                    <a:pt x="489" y="938"/>
                  </a:lnTo>
                  <a:cubicBezTo>
                    <a:pt x="488" y="934"/>
                    <a:pt x="487" y="930"/>
                    <a:pt x="486" y="926"/>
                  </a:cubicBezTo>
                  <a:lnTo>
                    <a:pt x="486" y="926"/>
                  </a:lnTo>
                  <a:cubicBezTo>
                    <a:pt x="624" y="995"/>
                    <a:pt x="762" y="1063"/>
                    <a:pt x="905" y="1127"/>
                  </a:cubicBezTo>
                  <a:cubicBezTo>
                    <a:pt x="911" y="1129"/>
                    <a:pt x="918" y="1130"/>
                    <a:pt x="926" y="1130"/>
                  </a:cubicBezTo>
                  <a:cubicBezTo>
                    <a:pt x="958" y="1130"/>
                    <a:pt x="1001" y="1114"/>
                    <a:pt x="1055" y="1105"/>
                  </a:cubicBezTo>
                  <a:cubicBezTo>
                    <a:pt x="1088" y="1044"/>
                    <a:pt x="1133" y="972"/>
                    <a:pt x="1182" y="872"/>
                  </a:cubicBezTo>
                  <a:lnTo>
                    <a:pt x="800" y="605"/>
                  </a:lnTo>
                  <a:lnTo>
                    <a:pt x="544"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58"/>
            <p:cNvSpPr/>
            <p:nvPr/>
          </p:nvSpPr>
          <p:spPr>
            <a:xfrm>
              <a:off x="4094650" y="2534250"/>
              <a:ext cx="50375" cy="14600"/>
            </a:xfrm>
            <a:custGeom>
              <a:avLst/>
              <a:gdLst/>
              <a:ahLst/>
              <a:cxnLst/>
              <a:rect l="l" t="t" r="r" b="b"/>
              <a:pathLst>
                <a:path w="2015" h="584" extrusionOk="0">
                  <a:moveTo>
                    <a:pt x="73" y="1"/>
                  </a:moveTo>
                  <a:cubicBezTo>
                    <a:pt x="45" y="101"/>
                    <a:pt x="28" y="156"/>
                    <a:pt x="1" y="240"/>
                  </a:cubicBezTo>
                  <a:cubicBezTo>
                    <a:pt x="178" y="267"/>
                    <a:pt x="345" y="267"/>
                    <a:pt x="489" y="323"/>
                  </a:cubicBezTo>
                  <a:cubicBezTo>
                    <a:pt x="633" y="373"/>
                    <a:pt x="755" y="484"/>
                    <a:pt x="905" y="584"/>
                  </a:cubicBezTo>
                  <a:lnTo>
                    <a:pt x="2015" y="445"/>
                  </a:lnTo>
                  <a:cubicBezTo>
                    <a:pt x="1305" y="34"/>
                    <a:pt x="628" y="378"/>
                    <a:pt x="73"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58"/>
            <p:cNvSpPr/>
            <p:nvPr/>
          </p:nvSpPr>
          <p:spPr>
            <a:xfrm>
              <a:off x="2431350" y="4471525"/>
              <a:ext cx="24425" cy="24025"/>
            </a:xfrm>
            <a:custGeom>
              <a:avLst/>
              <a:gdLst/>
              <a:ahLst/>
              <a:cxnLst/>
              <a:rect l="l" t="t" r="r" b="b"/>
              <a:pathLst>
                <a:path w="977" h="961" extrusionOk="0">
                  <a:moveTo>
                    <a:pt x="428" y="1"/>
                  </a:moveTo>
                  <a:lnTo>
                    <a:pt x="0" y="384"/>
                  </a:lnTo>
                  <a:cubicBezTo>
                    <a:pt x="22" y="550"/>
                    <a:pt x="39" y="700"/>
                    <a:pt x="67" y="961"/>
                  </a:cubicBezTo>
                  <a:cubicBezTo>
                    <a:pt x="472" y="689"/>
                    <a:pt x="794" y="506"/>
                    <a:pt x="977" y="73"/>
                  </a:cubicBezTo>
                  <a:lnTo>
                    <a:pt x="428" y="1"/>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58"/>
            <p:cNvSpPr/>
            <p:nvPr/>
          </p:nvSpPr>
          <p:spPr>
            <a:xfrm>
              <a:off x="2042925" y="1700950"/>
              <a:ext cx="17350" cy="28600"/>
            </a:xfrm>
            <a:custGeom>
              <a:avLst/>
              <a:gdLst/>
              <a:ahLst/>
              <a:cxnLst/>
              <a:rect l="l" t="t" r="r" b="b"/>
              <a:pathLst>
                <a:path w="694" h="1144" extrusionOk="0">
                  <a:moveTo>
                    <a:pt x="316" y="0"/>
                  </a:moveTo>
                  <a:cubicBezTo>
                    <a:pt x="28" y="239"/>
                    <a:pt x="0" y="500"/>
                    <a:pt x="72" y="855"/>
                  </a:cubicBezTo>
                  <a:lnTo>
                    <a:pt x="372" y="1144"/>
                  </a:lnTo>
                  <a:cubicBezTo>
                    <a:pt x="538" y="866"/>
                    <a:pt x="649" y="561"/>
                    <a:pt x="694" y="239"/>
                  </a:cubicBezTo>
                  <a:lnTo>
                    <a:pt x="316"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58"/>
            <p:cNvSpPr/>
            <p:nvPr/>
          </p:nvSpPr>
          <p:spPr>
            <a:xfrm>
              <a:off x="6044425" y="3069875"/>
              <a:ext cx="17775" cy="32350"/>
            </a:xfrm>
            <a:custGeom>
              <a:avLst/>
              <a:gdLst/>
              <a:ahLst/>
              <a:cxnLst/>
              <a:rect l="l" t="t" r="r" b="b"/>
              <a:pathLst>
                <a:path w="711" h="1294" extrusionOk="0">
                  <a:moveTo>
                    <a:pt x="511" y="0"/>
                  </a:moveTo>
                  <a:cubicBezTo>
                    <a:pt x="95" y="206"/>
                    <a:pt x="294" y="689"/>
                    <a:pt x="0" y="910"/>
                  </a:cubicBezTo>
                  <a:cubicBezTo>
                    <a:pt x="145" y="1116"/>
                    <a:pt x="261" y="1271"/>
                    <a:pt x="544" y="1293"/>
                  </a:cubicBezTo>
                  <a:cubicBezTo>
                    <a:pt x="527" y="1099"/>
                    <a:pt x="511" y="927"/>
                    <a:pt x="494" y="744"/>
                  </a:cubicBezTo>
                  <a:cubicBezTo>
                    <a:pt x="561" y="572"/>
                    <a:pt x="633" y="383"/>
                    <a:pt x="711" y="184"/>
                  </a:cubicBezTo>
                  <a:lnTo>
                    <a:pt x="511"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58"/>
            <p:cNvSpPr/>
            <p:nvPr/>
          </p:nvSpPr>
          <p:spPr>
            <a:xfrm>
              <a:off x="4268325" y="2538875"/>
              <a:ext cx="26950" cy="18150"/>
            </a:xfrm>
            <a:custGeom>
              <a:avLst/>
              <a:gdLst/>
              <a:ahLst/>
              <a:cxnLst/>
              <a:rect l="l" t="t" r="r" b="b"/>
              <a:pathLst>
                <a:path w="1078" h="726" extrusionOk="0">
                  <a:moveTo>
                    <a:pt x="906" y="0"/>
                  </a:moveTo>
                  <a:cubicBezTo>
                    <a:pt x="648" y="0"/>
                    <a:pt x="432" y="137"/>
                    <a:pt x="189" y="188"/>
                  </a:cubicBezTo>
                  <a:lnTo>
                    <a:pt x="1" y="560"/>
                  </a:lnTo>
                  <a:lnTo>
                    <a:pt x="339" y="726"/>
                  </a:lnTo>
                  <a:lnTo>
                    <a:pt x="1016" y="343"/>
                  </a:lnTo>
                  <a:cubicBezTo>
                    <a:pt x="1038" y="221"/>
                    <a:pt x="1055" y="132"/>
                    <a:pt x="1077" y="21"/>
                  </a:cubicBezTo>
                  <a:cubicBezTo>
                    <a:pt x="1018" y="7"/>
                    <a:pt x="961" y="0"/>
                    <a:pt x="906"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58"/>
            <p:cNvSpPr/>
            <p:nvPr/>
          </p:nvSpPr>
          <p:spPr>
            <a:xfrm>
              <a:off x="7125650" y="3634825"/>
              <a:ext cx="25675" cy="16375"/>
            </a:xfrm>
            <a:custGeom>
              <a:avLst/>
              <a:gdLst/>
              <a:ahLst/>
              <a:cxnLst/>
              <a:rect l="l" t="t" r="r" b="b"/>
              <a:pathLst>
                <a:path w="1027" h="655" extrusionOk="0">
                  <a:moveTo>
                    <a:pt x="538" y="1"/>
                  </a:moveTo>
                  <a:cubicBezTo>
                    <a:pt x="369" y="1"/>
                    <a:pt x="260" y="81"/>
                    <a:pt x="161" y="181"/>
                  </a:cubicBezTo>
                  <a:cubicBezTo>
                    <a:pt x="61" y="286"/>
                    <a:pt x="0" y="408"/>
                    <a:pt x="122" y="547"/>
                  </a:cubicBezTo>
                  <a:cubicBezTo>
                    <a:pt x="265" y="607"/>
                    <a:pt x="406" y="655"/>
                    <a:pt x="550" y="655"/>
                  </a:cubicBezTo>
                  <a:cubicBezTo>
                    <a:pt x="646" y="655"/>
                    <a:pt x="744" y="634"/>
                    <a:pt x="844" y="580"/>
                  </a:cubicBezTo>
                  <a:cubicBezTo>
                    <a:pt x="905" y="553"/>
                    <a:pt x="960" y="514"/>
                    <a:pt x="1027" y="475"/>
                  </a:cubicBezTo>
                  <a:lnTo>
                    <a:pt x="733" y="31"/>
                  </a:lnTo>
                  <a:cubicBezTo>
                    <a:pt x="659" y="10"/>
                    <a:pt x="595" y="1"/>
                    <a:pt x="538"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58"/>
            <p:cNvSpPr/>
            <p:nvPr/>
          </p:nvSpPr>
          <p:spPr>
            <a:xfrm>
              <a:off x="6035000" y="3054425"/>
              <a:ext cx="20950" cy="18050"/>
            </a:xfrm>
            <a:custGeom>
              <a:avLst/>
              <a:gdLst/>
              <a:ahLst/>
              <a:cxnLst/>
              <a:rect l="l" t="t" r="r" b="b"/>
              <a:pathLst>
                <a:path w="838" h="722" extrusionOk="0">
                  <a:moveTo>
                    <a:pt x="267" y="1"/>
                  </a:moveTo>
                  <a:cubicBezTo>
                    <a:pt x="191" y="1"/>
                    <a:pt x="114" y="11"/>
                    <a:pt x="33" y="36"/>
                  </a:cubicBezTo>
                  <a:cubicBezTo>
                    <a:pt x="17" y="158"/>
                    <a:pt x="6" y="274"/>
                    <a:pt x="0" y="396"/>
                  </a:cubicBezTo>
                  <a:cubicBezTo>
                    <a:pt x="6" y="507"/>
                    <a:pt x="22" y="613"/>
                    <a:pt x="44" y="718"/>
                  </a:cubicBezTo>
                  <a:cubicBezTo>
                    <a:pt x="72" y="721"/>
                    <a:pt x="99" y="722"/>
                    <a:pt x="126" y="722"/>
                  </a:cubicBezTo>
                  <a:cubicBezTo>
                    <a:pt x="487" y="722"/>
                    <a:pt x="672" y="509"/>
                    <a:pt x="838" y="141"/>
                  </a:cubicBezTo>
                  <a:cubicBezTo>
                    <a:pt x="626" y="63"/>
                    <a:pt x="450" y="1"/>
                    <a:pt x="267"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58"/>
            <p:cNvSpPr/>
            <p:nvPr/>
          </p:nvSpPr>
          <p:spPr>
            <a:xfrm>
              <a:off x="4816700" y="1342075"/>
              <a:ext cx="450" cy="575"/>
            </a:xfrm>
            <a:custGeom>
              <a:avLst/>
              <a:gdLst/>
              <a:ahLst/>
              <a:cxnLst/>
              <a:rect l="l" t="t" r="r" b="b"/>
              <a:pathLst>
                <a:path w="18" h="23" extrusionOk="0">
                  <a:moveTo>
                    <a:pt x="18" y="0"/>
                  </a:moveTo>
                  <a:lnTo>
                    <a:pt x="1" y="23"/>
                  </a:lnTo>
                  <a:lnTo>
                    <a:pt x="18" y="23"/>
                  </a:lnTo>
                  <a:lnTo>
                    <a:pt x="18"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58"/>
            <p:cNvSpPr/>
            <p:nvPr/>
          </p:nvSpPr>
          <p:spPr>
            <a:xfrm>
              <a:off x="1145775" y="1104450"/>
              <a:ext cx="203400" cy="152475"/>
            </a:xfrm>
            <a:custGeom>
              <a:avLst/>
              <a:gdLst/>
              <a:ahLst/>
              <a:cxnLst/>
              <a:rect l="l" t="t" r="r" b="b"/>
              <a:pathLst>
                <a:path w="8136" h="6099" extrusionOk="0">
                  <a:moveTo>
                    <a:pt x="1172" y="0"/>
                  </a:moveTo>
                  <a:lnTo>
                    <a:pt x="778" y="871"/>
                  </a:lnTo>
                  <a:cubicBezTo>
                    <a:pt x="855" y="1071"/>
                    <a:pt x="917" y="1237"/>
                    <a:pt x="989" y="1437"/>
                  </a:cubicBezTo>
                  <a:lnTo>
                    <a:pt x="517" y="1720"/>
                  </a:lnTo>
                  <a:cubicBezTo>
                    <a:pt x="556" y="1942"/>
                    <a:pt x="595" y="2142"/>
                    <a:pt x="622" y="2297"/>
                  </a:cubicBezTo>
                  <a:lnTo>
                    <a:pt x="1" y="3601"/>
                  </a:lnTo>
                  <a:cubicBezTo>
                    <a:pt x="34" y="3707"/>
                    <a:pt x="68" y="3818"/>
                    <a:pt x="73" y="3845"/>
                  </a:cubicBezTo>
                  <a:cubicBezTo>
                    <a:pt x="445" y="4090"/>
                    <a:pt x="750" y="4289"/>
                    <a:pt x="1055" y="4489"/>
                  </a:cubicBezTo>
                  <a:cubicBezTo>
                    <a:pt x="1444" y="4733"/>
                    <a:pt x="1704" y="5061"/>
                    <a:pt x="1777" y="5532"/>
                  </a:cubicBezTo>
                  <a:cubicBezTo>
                    <a:pt x="1815" y="5754"/>
                    <a:pt x="1876" y="5987"/>
                    <a:pt x="2110" y="6098"/>
                  </a:cubicBezTo>
                  <a:cubicBezTo>
                    <a:pt x="2526" y="5965"/>
                    <a:pt x="2886" y="5710"/>
                    <a:pt x="3142" y="5360"/>
                  </a:cubicBezTo>
                  <a:cubicBezTo>
                    <a:pt x="3608" y="5333"/>
                    <a:pt x="3608" y="5333"/>
                    <a:pt x="4091" y="5044"/>
                  </a:cubicBezTo>
                  <a:cubicBezTo>
                    <a:pt x="4346" y="4517"/>
                    <a:pt x="4229" y="3890"/>
                    <a:pt x="4429" y="3313"/>
                  </a:cubicBezTo>
                  <a:lnTo>
                    <a:pt x="5001" y="2897"/>
                  </a:lnTo>
                  <a:cubicBezTo>
                    <a:pt x="5095" y="2641"/>
                    <a:pt x="5178" y="2425"/>
                    <a:pt x="5234" y="2275"/>
                  </a:cubicBezTo>
                  <a:cubicBezTo>
                    <a:pt x="5611" y="1975"/>
                    <a:pt x="5938" y="1720"/>
                    <a:pt x="6255" y="1454"/>
                  </a:cubicBezTo>
                  <a:cubicBezTo>
                    <a:pt x="6737" y="1049"/>
                    <a:pt x="7198" y="627"/>
                    <a:pt x="7753" y="333"/>
                  </a:cubicBezTo>
                  <a:cubicBezTo>
                    <a:pt x="7908" y="261"/>
                    <a:pt x="8047" y="144"/>
                    <a:pt x="8136"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58"/>
            <p:cNvSpPr/>
            <p:nvPr/>
          </p:nvSpPr>
          <p:spPr>
            <a:xfrm>
              <a:off x="1277300" y="1104450"/>
              <a:ext cx="361675" cy="303400"/>
            </a:xfrm>
            <a:custGeom>
              <a:avLst/>
              <a:gdLst/>
              <a:ahLst/>
              <a:cxnLst/>
              <a:rect l="l" t="t" r="r" b="b"/>
              <a:pathLst>
                <a:path w="14467" h="12136" extrusionOk="0">
                  <a:moveTo>
                    <a:pt x="9739" y="0"/>
                  </a:moveTo>
                  <a:cubicBezTo>
                    <a:pt x="10316" y="605"/>
                    <a:pt x="10527" y="927"/>
                    <a:pt x="10682" y="1448"/>
                  </a:cubicBezTo>
                  <a:cubicBezTo>
                    <a:pt x="10249" y="1249"/>
                    <a:pt x="10072" y="805"/>
                    <a:pt x="9733" y="566"/>
                  </a:cubicBezTo>
                  <a:lnTo>
                    <a:pt x="9406" y="755"/>
                  </a:lnTo>
                  <a:lnTo>
                    <a:pt x="8862" y="383"/>
                  </a:lnTo>
                  <a:lnTo>
                    <a:pt x="8546" y="932"/>
                  </a:lnTo>
                  <a:cubicBezTo>
                    <a:pt x="8762" y="2103"/>
                    <a:pt x="8906" y="3268"/>
                    <a:pt x="9251" y="4423"/>
                  </a:cubicBezTo>
                  <a:lnTo>
                    <a:pt x="8834" y="4606"/>
                  </a:lnTo>
                  <a:lnTo>
                    <a:pt x="8568" y="4467"/>
                  </a:lnTo>
                  <a:cubicBezTo>
                    <a:pt x="8451" y="3868"/>
                    <a:pt x="8335" y="3235"/>
                    <a:pt x="8202" y="2541"/>
                  </a:cubicBezTo>
                  <a:lnTo>
                    <a:pt x="7325" y="1459"/>
                  </a:lnTo>
                  <a:lnTo>
                    <a:pt x="6681" y="1332"/>
                  </a:lnTo>
                  <a:lnTo>
                    <a:pt x="6681" y="1332"/>
                  </a:lnTo>
                  <a:cubicBezTo>
                    <a:pt x="6820" y="1631"/>
                    <a:pt x="6925" y="1853"/>
                    <a:pt x="7031" y="2064"/>
                  </a:cubicBezTo>
                  <a:cubicBezTo>
                    <a:pt x="7003" y="2214"/>
                    <a:pt x="6975" y="2347"/>
                    <a:pt x="6948" y="2469"/>
                  </a:cubicBezTo>
                  <a:lnTo>
                    <a:pt x="6126" y="2869"/>
                  </a:lnTo>
                  <a:cubicBezTo>
                    <a:pt x="5921" y="2614"/>
                    <a:pt x="6215" y="2386"/>
                    <a:pt x="6154" y="2075"/>
                  </a:cubicBezTo>
                  <a:cubicBezTo>
                    <a:pt x="5786" y="1707"/>
                    <a:pt x="5378" y="1339"/>
                    <a:pt x="4747" y="1339"/>
                  </a:cubicBezTo>
                  <a:cubicBezTo>
                    <a:pt x="4712" y="1339"/>
                    <a:pt x="4676" y="1341"/>
                    <a:pt x="4639" y="1343"/>
                  </a:cubicBezTo>
                  <a:cubicBezTo>
                    <a:pt x="4545" y="1609"/>
                    <a:pt x="4451" y="1870"/>
                    <a:pt x="4367" y="2103"/>
                  </a:cubicBezTo>
                  <a:cubicBezTo>
                    <a:pt x="4197" y="2180"/>
                    <a:pt x="4050" y="2284"/>
                    <a:pt x="3898" y="2284"/>
                  </a:cubicBezTo>
                  <a:cubicBezTo>
                    <a:pt x="3843" y="2284"/>
                    <a:pt x="3787" y="2270"/>
                    <a:pt x="3729" y="2236"/>
                  </a:cubicBezTo>
                  <a:cubicBezTo>
                    <a:pt x="3851" y="1798"/>
                    <a:pt x="3968" y="1376"/>
                    <a:pt x="4084" y="977"/>
                  </a:cubicBezTo>
                  <a:lnTo>
                    <a:pt x="3813" y="394"/>
                  </a:lnTo>
                  <a:lnTo>
                    <a:pt x="3530" y="300"/>
                  </a:lnTo>
                  <a:cubicBezTo>
                    <a:pt x="2897" y="649"/>
                    <a:pt x="2264" y="993"/>
                    <a:pt x="1648" y="1343"/>
                  </a:cubicBezTo>
                  <a:cubicBezTo>
                    <a:pt x="1510" y="1426"/>
                    <a:pt x="1382" y="1532"/>
                    <a:pt x="1282" y="1654"/>
                  </a:cubicBezTo>
                  <a:cubicBezTo>
                    <a:pt x="1060" y="1892"/>
                    <a:pt x="855" y="2142"/>
                    <a:pt x="655" y="2397"/>
                  </a:cubicBezTo>
                  <a:cubicBezTo>
                    <a:pt x="583" y="2508"/>
                    <a:pt x="516" y="2630"/>
                    <a:pt x="466" y="2758"/>
                  </a:cubicBezTo>
                  <a:lnTo>
                    <a:pt x="833" y="3207"/>
                  </a:lnTo>
                  <a:cubicBezTo>
                    <a:pt x="644" y="3363"/>
                    <a:pt x="466" y="3468"/>
                    <a:pt x="344" y="3623"/>
                  </a:cubicBezTo>
                  <a:cubicBezTo>
                    <a:pt x="200" y="3795"/>
                    <a:pt x="106" y="4012"/>
                    <a:pt x="0" y="4189"/>
                  </a:cubicBezTo>
                  <a:cubicBezTo>
                    <a:pt x="45" y="4406"/>
                    <a:pt x="84" y="4578"/>
                    <a:pt x="117" y="4728"/>
                  </a:cubicBezTo>
                  <a:cubicBezTo>
                    <a:pt x="394" y="4828"/>
                    <a:pt x="677" y="4678"/>
                    <a:pt x="866" y="4905"/>
                  </a:cubicBezTo>
                  <a:lnTo>
                    <a:pt x="705" y="5366"/>
                  </a:lnTo>
                  <a:cubicBezTo>
                    <a:pt x="734" y="5367"/>
                    <a:pt x="762" y="5367"/>
                    <a:pt x="790" y="5367"/>
                  </a:cubicBezTo>
                  <a:cubicBezTo>
                    <a:pt x="1167" y="5367"/>
                    <a:pt x="1478" y="5300"/>
                    <a:pt x="1793" y="5238"/>
                  </a:cubicBezTo>
                  <a:cubicBezTo>
                    <a:pt x="2223" y="5156"/>
                    <a:pt x="2417" y="5119"/>
                    <a:pt x="2546" y="5119"/>
                  </a:cubicBezTo>
                  <a:cubicBezTo>
                    <a:pt x="2651" y="5119"/>
                    <a:pt x="2713" y="5143"/>
                    <a:pt x="2825" y="5188"/>
                  </a:cubicBezTo>
                  <a:cubicBezTo>
                    <a:pt x="2780" y="5238"/>
                    <a:pt x="2742" y="5305"/>
                    <a:pt x="2686" y="5333"/>
                  </a:cubicBezTo>
                  <a:cubicBezTo>
                    <a:pt x="2226" y="5532"/>
                    <a:pt x="1765" y="5749"/>
                    <a:pt x="1288" y="5915"/>
                  </a:cubicBezTo>
                  <a:cubicBezTo>
                    <a:pt x="999" y="6026"/>
                    <a:pt x="755" y="6159"/>
                    <a:pt x="594" y="6403"/>
                  </a:cubicBezTo>
                  <a:cubicBezTo>
                    <a:pt x="749" y="6881"/>
                    <a:pt x="1127" y="7064"/>
                    <a:pt x="1504" y="7302"/>
                  </a:cubicBezTo>
                  <a:cubicBezTo>
                    <a:pt x="1785" y="7302"/>
                    <a:pt x="2074" y="7307"/>
                    <a:pt x="2365" y="7307"/>
                  </a:cubicBezTo>
                  <a:cubicBezTo>
                    <a:pt x="2510" y="7307"/>
                    <a:pt x="2656" y="7306"/>
                    <a:pt x="2803" y="7302"/>
                  </a:cubicBezTo>
                  <a:cubicBezTo>
                    <a:pt x="2825" y="7303"/>
                    <a:pt x="2848" y="7303"/>
                    <a:pt x="2871" y="7303"/>
                  </a:cubicBezTo>
                  <a:cubicBezTo>
                    <a:pt x="3077" y="7303"/>
                    <a:pt x="3285" y="7281"/>
                    <a:pt x="3485" y="7236"/>
                  </a:cubicBezTo>
                  <a:cubicBezTo>
                    <a:pt x="3718" y="7176"/>
                    <a:pt x="3949" y="7147"/>
                    <a:pt x="4142" y="7147"/>
                  </a:cubicBezTo>
                  <a:cubicBezTo>
                    <a:pt x="4252" y="7147"/>
                    <a:pt x="4350" y="7157"/>
                    <a:pt x="4428" y="7175"/>
                  </a:cubicBezTo>
                  <a:lnTo>
                    <a:pt x="5572" y="7646"/>
                  </a:lnTo>
                  <a:cubicBezTo>
                    <a:pt x="5633" y="7757"/>
                    <a:pt x="5710" y="7913"/>
                    <a:pt x="5788" y="8063"/>
                  </a:cubicBezTo>
                  <a:cubicBezTo>
                    <a:pt x="5622" y="8180"/>
                    <a:pt x="5466" y="8218"/>
                    <a:pt x="5309" y="8218"/>
                  </a:cubicBezTo>
                  <a:cubicBezTo>
                    <a:pt x="5193" y="8218"/>
                    <a:pt x="5076" y="8197"/>
                    <a:pt x="4956" y="8174"/>
                  </a:cubicBezTo>
                  <a:cubicBezTo>
                    <a:pt x="4596" y="8099"/>
                    <a:pt x="4240" y="8062"/>
                    <a:pt x="3888" y="8062"/>
                  </a:cubicBezTo>
                  <a:cubicBezTo>
                    <a:pt x="3121" y="8062"/>
                    <a:pt x="2373" y="8234"/>
                    <a:pt x="1643" y="8545"/>
                  </a:cubicBezTo>
                  <a:cubicBezTo>
                    <a:pt x="1582" y="8579"/>
                    <a:pt x="1526" y="8623"/>
                    <a:pt x="1476" y="8673"/>
                  </a:cubicBezTo>
                  <a:lnTo>
                    <a:pt x="1476" y="9239"/>
                  </a:lnTo>
                  <a:cubicBezTo>
                    <a:pt x="1748" y="9561"/>
                    <a:pt x="1981" y="9844"/>
                    <a:pt x="2248" y="10166"/>
                  </a:cubicBezTo>
                  <a:cubicBezTo>
                    <a:pt x="2430" y="10328"/>
                    <a:pt x="2669" y="10354"/>
                    <a:pt x="2921" y="10354"/>
                  </a:cubicBezTo>
                  <a:cubicBezTo>
                    <a:pt x="3014" y="10354"/>
                    <a:pt x="3108" y="10350"/>
                    <a:pt x="3202" y="10349"/>
                  </a:cubicBezTo>
                  <a:cubicBezTo>
                    <a:pt x="3574" y="10349"/>
                    <a:pt x="3935" y="10377"/>
                    <a:pt x="4251" y="10626"/>
                  </a:cubicBezTo>
                  <a:cubicBezTo>
                    <a:pt x="4306" y="11220"/>
                    <a:pt x="4251" y="11869"/>
                    <a:pt x="5028" y="12136"/>
                  </a:cubicBezTo>
                  <a:cubicBezTo>
                    <a:pt x="5655" y="11952"/>
                    <a:pt x="6365" y="12063"/>
                    <a:pt x="7020" y="11847"/>
                  </a:cubicBezTo>
                  <a:cubicBezTo>
                    <a:pt x="7669" y="11631"/>
                    <a:pt x="8296" y="11325"/>
                    <a:pt x="8940" y="11059"/>
                  </a:cubicBezTo>
                  <a:cubicBezTo>
                    <a:pt x="9023" y="11026"/>
                    <a:pt x="9106" y="10998"/>
                    <a:pt x="9195" y="10965"/>
                  </a:cubicBezTo>
                  <a:cubicBezTo>
                    <a:pt x="9484" y="10787"/>
                    <a:pt x="9484" y="10449"/>
                    <a:pt x="9617" y="10171"/>
                  </a:cubicBezTo>
                  <a:lnTo>
                    <a:pt x="10000" y="10077"/>
                  </a:lnTo>
                  <a:cubicBezTo>
                    <a:pt x="10111" y="10293"/>
                    <a:pt x="10199" y="10471"/>
                    <a:pt x="10294" y="10654"/>
                  </a:cubicBezTo>
                  <a:lnTo>
                    <a:pt x="11082" y="10898"/>
                  </a:lnTo>
                  <a:cubicBezTo>
                    <a:pt x="11109" y="11031"/>
                    <a:pt x="11126" y="11131"/>
                    <a:pt x="11148" y="11226"/>
                  </a:cubicBezTo>
                  <a:lnTo>
                    <a:pt x="12375" y="11370"/>
                  </a:lnTo>
                  <a:lnTo>
                    <a:pt x="12957" y="11259"/>
                  </a:lnTo>
                  <a:lnTo>
                    <a:pt x="13601" y="10893"/>
                  </a:lnTo>
                  <a:cubicBezTo>
                    <a:pt x="13523" y="10598"/>
                    <a:pt x="13612" y="10271"/>
                    <a:pt x="13368" y="9938"/>
                  </a:cubicBezTo>
                  <a:lnTo>
                    <a:pt x="12624" y="10032"/>
                  </a:lnTo>
                  <a:cubicBezTo>
                    <a:pt x="12574" y="9922"/>
                    <a:pt x="12524" y="9805"/>
                    <a:pt x="12463" y="9661"/>
                  </a:cubicBezTo>
                  <a:lnTo>
                    <a:pt x="12463" y="9661"/>
                  </a:lnTo>
                  <a:lnTo>
                    <a:pt x="13002" y="9755"/>
                  </a:lnTo>
                  <a:cubicBezTo>
                    <a:pt x="13113" y="9522"/>
                    <a:pt x="13212" y="9317"/>
                    <a:pt x="13323" y="9095"/>
                  </a:cubicBezTo>
                  <a:lnTo>
                    <a:pt x="14217" y="9444"/>
                  </a:lnTo>
                  <a:cubicBezTo>
                    <a:pt x="14467" y="9111"/>
                    <a:pt x="14356" y="8801"/>
                    <a:pt x="14189" y="8507"/>
                  </a:cubicBezTo>
                  <a:cubicBezTo>
                    <a:pt x="13767" y="8212"/>
                    <a:pt x="13384" y="7868"/>
                    <a:pt x="12941" y="7658"/>
                  </a:cubicBezTo>
                  <a:cubicBezTo>
                    <a:pt x="12580" y="7497"/>
                    <a:pt x="12258" y="7264"/>
                    <a:pt x="11992" y="6969"/>
                  </a:cubicBezTo>
                  <a:cubicBezTo>
                    <a:pt x="11786" y="6587"/>
                    <a:pt x="11631" y="6309"/>
                    <a:pt x="11470" y="6021"/>
                  </a:cubicBezTo>
                  <a:cubicBezTo>
                    <a:pt x="11470" y="5954"/>
                    <a:pt x="11481" y="5887"/>
                    <a:pt x="11498" y="5826"/>
                  </a:cubicBezTo>
                  <a:cubicBezTo>
                    <a:pt x="11709" y="5321"/>
                    <a:pt x="11687" y="4839"/>
                    <a:pt x="11392" y="4367"/>
                  </a:cubicBezTo>
                  <a:cubicBezTo>
                    <a:pt x="11309" y="4228"/>
                    <a:pt x="11248" y="4078"/>
                    <a:pt x="11215" y="3923"/>
                  </a:cubicBezTo>
                  <a:cubicBezTo>
                    <a:pt x="11082" y="3357"/>
                    <a:pt x="10960" y="2797"/>
                    <a:pt x="10849" y="2231"/>
                  </a:cubicBezTo>
                  <a:cubicBezTo>
                    <a:pt x="10821" y="2036"/>
                    <a:pt x="10804" y="1842"/>
                    <a:pt x="10799" y="1648"/>
                  </a:cubicBezTo>
                  <a:cubicBezTo>
                    <a:pt x="11176" y="1126"/>
                    <a:pt x="11465" y="616"/>
                    <a:pt x="11459"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58"/>
            <p:cNvSpPr/>
            <p:nvPr/>
          </p:nvSpPr>
          <p:spPr>
            <a:xfrm>
              <a:off x="1602325" y="1104300"/>
              <a:ext cx="123625" cy="140700"/>
            </a:xfrm>
            <a:custGeom>
              <a:avLst/>
              <a:gdLst/>
              <a:ahLst/>
              <a:cxnLst/>
              <a:rect l="l" t="t" r="r" b="b"/>
              <a:pathLst>
                <a:path w="4945" h="5628" extrusionOk="0">
                  <a:moveTo>
                    <a:pt x="994" y="0"/>
                  </a:moveTo>
                  <a:cubicBezTo>
                    <a:pt x="1027" y="100"/>
                    <a:pt x="1049" y="178"/>
                    <a:pt x="1066" y="245"/>
                  </a:cubicBezTo>
                  <a:cubicBezTo>
                    <a:pt x="1231" y="377"/>
                    <a:pt x="1376" y="468"/>
                    <a:pt x="1550" y="468"/>
                  </a:cubicBezTo>
                  <a:cubicBezTo>
                    <a:pt x="1587" y="468"/>
                    <a:pt x="1625" y="464"/>
                    <a:pt x="1665" y="455"/>
                  </a:cubicBezTo>
                  <a:cubicBezTo>
                    <a:pt x="1666" y="455"/>
                    <a:pt x="1667" y="455"/>
                    <a:pt x="1669" y="455"/>
                  </a:cubicBezTo>
                  <a:cubicBezTo>
                    <a:pt x="1691" y="455"/>
                    <a:pt x="1728" y="507"/>
                    <a:pt x="1754" y="533"/>
                  </a:cubicBezTo>
                  <a:cubicBezTo>
                    <a:pt x="1726" y="644"/>
                    <a:pt x="1699" y="750"/>
                    <a:pt x="1676" y="838"/>
                  </a:cubicBezTo>
                  <a:lnTo>
                    <a:pt x="2032" y="1243"/>
                  </a:lnTo>
                  <a:cubicBezTo>
                    <a:pt x="1532" y="1338"/>
                    <a:pt x="1893" y="1732"/>
                    <a:pt x="1682" y="1954"/>
                  </a:cubicBezTo>
                  <a:cubicBezTo>
                    <a:pt x="1594" y="2019"/>
                    <a:pt x="1490" y="2051"/>
                    <a:pt x="1385" y="2051"/>
                  </a:cubicBezTo>
                  <a:cubicBezTo>
                    <a:pt x="1285" y="2051"/>
                    <a:pt x="1183" y="2022"/>
                    <a:pt x="1094" y="1965"/>
                  </a:cubicBezTo>
                  <a:lnTo>
                    <a:pt x="483" y="1188"/>
                  </a:lnTo>
                  <a:lnTo>
                    <a:pt x="128" y="1238"/>
                  </a:lnTo>
                  <a:cubicBezTo>
                    <a:pt x="84" y="1538"/>
                    <a:pt x="39" y="1826"/>
                    <a:pt x="1" y="2054"/>
                  </a:cubicBezTo>
                  <a:lnTo>
                    <a:pt x="722" y="3008"/>
                  </a:lnTo>
                  <a:lnTo>
                    <a:pt x="1638" y="3507"/>
                  </a:lnTo>
                  <a:cubicBezTo>
                    <a:pt x="1948" y="3979"/>
                    <a:pt x="2248" y="4417"/>
                    <a:pt x="2525" y="4872"/>
                  </a:cubicBezTo>
                  <a:cubicBezTo>
                    <a:pt x="2625" y="5044"/>
                    <a:pt x="2659" y="5261"/>
                    <a:pt x="2725" y="5466"/>
                  </a:cubicBezTo>
                  <a:lnTo>
                    <a:pt x="3114" y="5627"/>
                  </a:lnTo>
                  <a:lnTo>
                    <a:pt x="3491" y="5311"/>
                  </a:lnTo>
                  <a:lnTo>
                    <a:pt x="3535" y="4817"/>
                  </a:lnTo>
                  <a:lnTo>
                    <a:pt x="4068" y="4773"/>
                  </a:lnTo>
                  <a:cubicBezTo>
                    <a:pt x="4345" y="4578"/>
                    <a:pt x="4673" y="4462"/>
                    <a:pt x="4773" y="4090"/>
                  </a:cubicBezTo>
                  <a:cubicBezTo>
                    <a:pt x="4734" y="3973"/>
                    <a:pt x="4690" y="3851"/>
                    <a:pt x="4645" y="3735"/>
                  </a:cubicBezTo>
                  <a:cubicBezTo>
                    <a:pt x="4867" y="3219"/>
                    <a:pt x="4945" y="2703"/>
                    <a:pt x="4812" y="2165"/>
                  </a:cubicBezTo>
                  <a:cubicBezTo>
                    <a:pt x="4806" y="2131"/>
                    <a:pt x="4751" y="2109"/>
                    <a:pt x="4723" y="2076"/>
                  </a:cubicBezTo>
                  <a:lnTo>
                    <a:pt x="4590" y="2098"/>
                  </a:lnTo>
                  <a:lnTo>
                    <a:pt x="4390" y="2126"/>
                  </a:lnTo>
                  <a:cubicBezTo>
                    <a:pt x="4345" y="1754"/>
                    <a:pt x="4218" y="1449"/>
                    <a:pt x="3890" y="1210"/>
                  </a:cubicBezTo>
                  <a:lnTo>
                    <a:pt x="3286" y="1271"/>
                  </a:lnTo>
                  <a:cubicBezTo>
                    <a:pt x="3602" y="849"/>
                    <a:pt x="3802" y="461"/>
                    <a:pt x="4168" y="211"/>
                  </a:cubicBezTo>
                  <a:lnTo>
                    <a:pt x="4118"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58"/>
            <p:cNvSpPr/>
            <p:nvPr/>
          </p:nvSpPr>
          <p:spPr>
            <a:xfrm>
              <a:off x="2188150" y="4536175"/>
              <a:ext cx="600" cy="725"/>
            </a:xfrm>
            <a:custGeom>
              <a:avLst/>
              <a:gdLst/>
              <a:ahLst/>
              <a:cxnLst/>
              <a:rect l="l" t="t" r="r" b="b"/>
              <a:pathLst>
                <a:path w="24" h="29" extrusionOk="0">
                  <a:moveTo>
                    <a:pt x="1" y="1"/>
                  </a:moveTo>
                  <a:lnTo>
                    <a:pt x="23" y="29"/>
                  </a:lnTo>
                  <a:lnTo>
                    <a:pt x="23" y="1"/>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58"/>
            <p:cNvSpPr/>
            <p:nvPr/>
          </p:nvSpPr>
          <p:spPr>
            <a:xfrm>
              <a:off x="314275" y="1104450"/>
              <a:ext cx="2631625" cy="3444800"/>
            </a:xfrm>
            <a:custGeom>
              <a:avLst/>
              <a:gdLst/>
              <a:ahLst/>
              <a:cxnLst/>
              <a:rect l="l" t="t" r="r" b="b"/>
              <a:pathLst>
                <a:path w="105265" h="137792" extrusionOk="0">
                  <a:moveTo>
                    <a:pt x="44773" y="17208"/>
                  </a:moveTo>
                  <a:cubicBezTo>
                    <a:pt x="44780" y="17208"/>
                    <a:pt x="44786" y="17210"/>
                    <a:pt x="44792" y="17213"/>
                  </a:cubicBezTo>
                  <a:cubicBezTo>
                    <a:pt x="44903" y="17285"/>
                    <a:pt x="45097" y="17374"/>
                    <a:pt x="45097" y="17457"/>
                  </a:cubicBezTo>
                  <a:cubicBezTo>
                    <a:pt x="45091" y="17834"/>
                    <a:pt x="45668" y="17879"/>
                    <a:pt x="45530" y="18384"/>
                  </a:cubicBezTo>
                  <a:lnTo>
                    <a:pt x="45197" y="18367"/>
                  </a:lnTo>
                  <a:lnTo>
                    <a:pt x="45114" y="18051"/>
                  </a:lnTo>
                  <a:lnTo>
                    <a:pt x="44531" y="17651"/>
                  </a:lnTo>
                  <a:cubicBezTo>
                    <a:pt x="44564" y="17524"/>
                    <a:pt x="44609" y="17379"/>
                    <a:pt x="44642" y="17252"/>
                  </a:cubicBezTo>
                  <a:cubicBezTo>
                    <a:pt x="44696" y="17234"/>
                    <a:pt x="44743" y="17208"/>
                    <a:pt x="44773" y="17208"/>
                  </a:cubicBezTo>
                  <a:close/>
                  <a:moveTo>
                    <a:pt x="37833" y="15138"/>
                  </a:moveTo>
                  <a:lnTo>
                    <a:pt x="38388" y="15421"/>
                  </a:lnTo>
                  <a:cubicBezTo>
                    <a:pt x="38249" y="15543"/>
                    <a:pt x="38155" y="15637"/>
                    <a:pt x="38050" y="15720"/>
                  </a:cubicBezTo>
                  <a:cubicBezTo>
                    <a:pt x="37961" y="15792"/>
                    <a:pt x="37867" y="15859"/>
                    <a:pt x="37761" y="15937"/>
                  </a:cubicBezTo>
                  <a:cubicBezTo>
                    <a:pt x="37700" y="16070"/>
                    <a:pt x="37645" y="16220"/>
                    <a:pt x="37578" y="16380"/>
                  </a:cubicBezTo>
                  <a:cubicBezTo>
                    <a:pt x="37622" y="16419"/>
                    <a:pt x="37667" y="16491"/>
                    <a:pt x="37722" y="16508"/>
                  </a:cubicBezTo>
                  <a:cubicBezTo>
                    <a:pt x="37895" y="16566"/>
                    <a:pt x="38073" y="16595"/>
                    <a:pt x="38251" y="16595"/>
                  </a:cubicBezTo>
                  <a:cubicBezTo>
                    <a:pt x="38598" y="16595"/>
                    <a:pt x="38942" y="16486"/>
                    <a:pt x="39232" y="16281"/>
                  </a:cubicBezTo>
                  <a:cubicBezTo>
                    <a:pt x="39326" y="16214"/>
                    <a:pt x="39415" y="16142"/>
                    <a:pt x="39504" y="16070"/>
                  </a:cubicBezTo>
                  <a:lnTo>
                    <a:pt x="39504" y="16070"/>
                  </a:lnTo>
                  <a:cubicBezTo>
                    <a:pt x="39676" y="16242"/>
                    <a:pt x="39498" y="16380"/>
                    <a:pt x="39498" y="16525"/>
                  </a:cubicBezTo>
                  <a:cubicBezTo>
                    <a:pt x="39504" y="16697"/>
                    <a:pt x="39520" y="16869"/>
                    <a:pt x="39548" y="17035"/>
                  </a:cubicBezTo>
                  <a:lnTo>
                    <a:pt x="38960" y="17773"/>
                  </a:lnTo>
                  <a:lnTo>
                    <a:pt x="38050" y="17690"/>
                  </a:lnTo>
                  <a:cubicBezTo>
                    <a:pt x="37989" y="17812"/>
                    <a:pt x="37939" y="17912"/>
                    <a:pt x="37889" y="18012"/>
                  </a:cubicBezTo>
                  <a:cubicBezTo>
                    <a:pt x="37944" y="18151"/>
                    <a:pt x="38000" y="18273"/>
                    <a:pt x="38044" y="18373"/>
                  </a:cubicBezTo>
                  <a:lnTo>
                    <a:pt x="36873" y="19455"/>
                  </a:lnTo>
                  <a:lnTo>
                    <a:pt x="36651" y="19333"/>
                  </a:lnTo>
                  <a:lnTo>
                    <a:pt x="37395" y="18406"/>
                  </a:lnTo>
                  <a:cubicBezTo>
                    <a:pt x="37351" y="18295"/>
                    <a:pt x="37312" y="18195"/>
                    <a:pt x="37278" y="18112"/>
                  </a:cubicBezTo>
                  <a:cubicBezTo>
                    <a:pt x="37222" y="18108"/>
                    <a:pt x="37178" y="18099"/>
                    <a:pt x="37145" y="18099"/>
                  </a:cubicBezTo>
                  <a:cubicBezTo>
                    <a:pt x="37130" y="18099"/>
                    <a:pt x="37117" y="18101"/>
                    <a:pt x="37106" y="18106"/>
                  </a:cubicBezTo>
                  <a:cubicBezTo>
                    <a:pt x="36840" y="18201"/>
                    <a:pt x="36640" y="18428"/>
                    <a:pt x="36579" y="18700"/>
                  </a:cubicBezTo>
                  <a:cubicBezTo>
                    <a:pt x="36513" y="18944"/>
                    <a:pt x="36352" y="19094"/>
                    <a:pt x="36096" y="19238"/>
                  </a:cubicBezTo>
                  <a:lnTo>
                    <a:pt x="35103" y="18878"/>
                  </a:lnTo>
                  <a:lnTo>
                    <a:pt x="35514" y="18517"/>
                  </a:lnTo>
                  <a:cubicBezTo>
                    <a:pt x="35525" y="18411"/>
                    <a:pt x="35536" y="18295"/>
                    <a:pt x="35547" y="18167"/>
                  </a:cubicBezTo>
                  <a:lnTo>
                    <a:pt x="36041" y="17701"/>
                  </a:lnTo>
                  <a:cubicBezTo>
                    <a:pt x="36002" y="17562"/>
                    <a:pt x="35969" y="17440"/>
                    <a:pt x="35930" y="17285"/>
                  </a:cubicBezTo>
                  <a:lnTo>
                    <a:pt x="36574" y="17285"/>
                  </a:lnTo>
                  <a:lnTo>
                    <a:pt x="36690" y="17091"/>
                  </a:lnTo>
                  <a:cubicBezTo>
                    <a:pt x="36352" y="16830"/>
                    <a:pt x="35930" y="16902"/>
                    <a:pt x="35569" y="16758"/>
                  </a:cubicBezTo>
                  <a:lnTo>
                    <a:pt x="35347" y="16924"/>
                  </a:lnTo>
                  <a:lnTo>
                    <a:pt x="34476" y="16858"/>
                  </a:lnTo>
                  <a:lnTo>
                    <a:pt x="34027" y="17157"/>
                  </a:lnTo>
                  <a:cubicBezTo>
                    <a:pt x="33805" y="17130"/>
                    <a:pt x="33766" y="17013"/>
                    <a:pt x="33849" y="16636"/>
                  </a:cubicBezTo>
                  <a:lnTo>
                    <a:pt x="34626" y="16586"/>
                  </a:lnTo>
                  <a:lnTo>
                    <a:pt x="35275" y="16170"/>
                  </a:lnTo>
                  <a:cubicBezTo>
                    <a:pt x="35764" y="16125"/>
                    <a:pt x="36230" y="15909"/>
                    <a:pt x="36690" y="15615"/>
                  </a:cubicBezTo>
                  <a:cubicBezTo>
                    <a:pt x="37029" y="15393"/>
                    <a:pt x="37445" y="15298"/>
                    <a:pt x="37833" y="15138"/>
                  </a:cubicBezTo>
                  <a:close/>
                  <a:moveTo>
                    <a:pt x="52999" y="21724"/>
                  </a:moveTo>
                  <a:lnTo>
                    <a:pt x="53071" y="21979"/>
                  </a:lnTo>
                  <a:lnTo>
                    <a:pt x="52766" y="22257"/>
                  </a:lnTo>
                  <a:lnTo>
                    <a:pt x="52766" y="22867"/>
                  </a:lnTo>
                  <a:lnTo>
                    <a:pt x="52433" y="23128"/>
                  </a:lnTo>
                  <a:cubicBezTo>
                    <a:pt x="52139" y="22962"/>
                    <a:pt x="51978" y="22690"/>
                    <a:pt x="51783" y="22407"/>
                  </a:cubicBezTo>
                  <a:lnTo>
                    <a:pt x="52211" y="21918"/>
                  </a:lnTo>
                  <a:lnTo>
                    <a:pt x="52682" y="21990"/>
                  </a:lnTo>
                  <a:lnTo>
                    <a:pt x="52999" y="21724"/>
                  </a:lnTo>
                  <a:close/>
                  <a:moveTo>
                    <a:pt x="45691" y="22801"/>
                  </a:moveTo>
                  <a:cubicBezTo>
                    <a:pt x="45968" y="22839"/>
                    <a:pt x="46173" y="22962"/>
                    <a:pt x="46468" y="23195"/>
                  </a:cubicBezTo>
                  <a:lnTo>
                    <a:pt x="45857" y="23195"/>
                  </a:lnTo>
                  <a:cubicBezTo>
                    <a:pt x="45541" y="23572"/>
                    <a:pt x="45136" y="23855"/>
                    <a:pt x="44670" y="24010"/>
                  </a:cubicBezTo>
                  <a:cubicBezTo>
                    <a:pt x="44481" y="24082"/>
                    <a:pt x="44320" y="24227"/>
                    <a:pt x="44104" y="24360"/>
                  </a:cubicBezTo>
                  <a:lnTo>
                    <a:pt x="44231" y="24565"/>
                  </a:lnTo>
                  <a:lnTo>
                    <a:pt x="43921" y="24959"/>
                  </a:lnTo>
                  <a:lnTo>
                    <a:pt x="43704" y="24643"/>
                  </a:lnTo>
                  <a:lnTo>
                    <a:pt x="43704" y="24643"/>
                  </a:lnTo>
                  <a:cubicBezTo>
                    <a:pt x="43421" y="24793"/>
                    <a:pt x="43715" y="25042"/>
                    <a:pt x="43554" y="25242"/>
                  </a:cubicBezTo>
                  <a:cubicBezTo>
                    <a:pt x="43515" y="25275"/>
                    <a:pt x="43477" y="25303"/>
                    <a:pt x="43427" y="25320"/>
                  </a:cubicBezTo>
                  <a:cubicBezTo>
                    <a:pt x="43221" y="25342"/>
                    <a:pt x="43005" y="25331"/>
                    <a:pt x="42844" y="25525"/>
                  </a:cubicBezTo>
                  <a:cubicBezTo>
                    <a:pt x="42794" y="25697"/>
                    <a:pt x="42739" y="25875"/>
                    <a:pt x="42672" y="26091"/>
                  </a:cubicBezTo>
                  <a:cubicBezTo>
                    <a:pt x="42378" y="26158"/>
                    <a:pt x="42067" y="26235"/>
                    <a:pt x="41756" y="26291"/>
                  </a:cubicBezTo>
                  <a:cubicBezTo>
                    <a:pt x="41648" y="26311"/>
                    <a:pt x="41538" y="26321"/>
                    <a:pt x="41426" y="26321"/>
                  </a:cubicBezTo>
                  <a:cubicBezTo>
                    <a:pt x="40983" y="26321"/>
                    <a:pt x="40505" y="26167"/>
                    <a:pt x="39992" y="25875"/>
                  </a:cubicBezTo>
                  <a:cubicBezTo>
                    <a:pt x="39986" y="25858"/>
                    <a:pt x="39964" y="25819"/>
                    <a:pt x="39970" y="25819"/>
                  </a:cubicBezTo>
                  <a:cubicBezTo>
                    <a:pt x="40125" y="25736"/>
                    <a:pt x="40286" y="25658"/>
                    <a:pt x="40458" y="25575"/>
                  </a:cubicBezTo>
                  <a:lnTo>
                    <a:pt x="40952" y="25675"/>
                  </a:lnTo>
                  <a:lnTo>
                    <a:pt x="41346" y="24865"/>
                  </a:lnTo>
                  <a:lnTo>
                    <a:pt x="41984" y="24676"/>
                  </a:lnTo>
                  <a:cubicBezTo>
                    <a:pt x="41917" y="24243"/>
                    <a:pt x="41573" y="24021"/>
                    <a:pt x="41473" y="23694"/>
                  </a:cubicBezTo>
                  <a:lnTo>
                    <a:pt x="41163" y="23566"/>
                  </a:lnTo>
                  <a:cubicBezTo>
                    <a:pt x="41168" y="23494"/>
                    <a:pt x="41174" y="23417"/>
                    <a:pt x="41185" y="23283"/>
                  </a:cubicBezTo>
                  <a:lnTo>
                    <a:pt x="41945" y="23738"/>
                  </a:lnTo>
                  <a:lnTo>
                    <a:pt x="42239" y="23677"/>
                  </a:lnTo>
                  <a:cubicBezTo>
                    <a:pt x="42444" y="23910"/>
                    <a:pt x="42633" y="24127"/>
                    <a:pt x="42822" y="24343"/>
                  </a:cubicBezTo>
                  <a:cubicBezTo>
                    <a:pt x="42827" y="24343"/>
                    <a:pt x="42832" y="24343"/>
                    <a:pt x="42838" y="24343"/>
                  </a:cubicBezTo>
                  <a:cubicBezTo>
                    <a:pt x="43274" y="24343"/>
                    <a:pt x="43604" y="24120"/>
                    <a:pt x="44020" y="24027"/>
                  </a:cubicBezTo>
                  <a:lnTo>
                    <a:pt x="44836" y="23067"/>
                  </a:lnTo>
                  <a:lnTo>
                    <a:pt x="45691" y="22801"/>
                  </a:lnTo>
                  <a:close/>
                  <a:moveTo>
                    <a:pt x="10804" y="27983"/>
                  </a:moveTo>
                  <a:lnTo>
                    <a:pt x="10371" y="28572"/>
                  </a:lnTo>
                  <a:lnTo>
                    <a:pt x="9467" y="28677"/>
                  </a:lnTo>
                  <a:cubicBezTo>
                    <a:pt x="9550" y="28472"/>
                    <a:pt x="9583" y="28388"/>
                    <a:pt x="9639" y="28261"/>
                  </a:cubicBezTo>
                  <a:lnTo>
                    <a:pt x="10804" y="27983"/>
                  </a:lnTo>
                  <a:close/>
                  <a:moveTo>
                    <a:pt x="46274" y="28348"/>
                  </a:moveTo>
                  <a:cubicBezTo>
                    <a:pt x="46471" y="28348"/>
                    <a:pt x="46623" y="28430"/>
                    <a:pt x="46762" y="28588"/>
                  </a:cubicBezTo>
                  <a:cubicBezTo>
                    <a:pt x="46866" y="28541"/>
                    <a:pt x="46968" y="28522"/>
                    <a:pt x="47069" y="28522"/>
                  </a:cubicBezTo>
                  <a:cubicBezTo>
                    <a:pt x="47323" y="28522"/>
                    <a:pt x="47574" y="28640"/>
                    <a:pt x="47871" y="28727"/>
                  </a:cubicBezTo>
                  <a:cubicBezTo>
                    <a:pt x="47527" y="28916"/>
                    <a:pt x="47228" y="28927"/>
                    <a:pt x="46934" y="28932"/>
                  </a:cubicBezTo>
                  <a:cubicBezTo>
                    <a:pt x="46418" y="28932"/>
                    <a:pt x="45913" y="29110"/>
                    <a:pt x="45508" y="29437"/>
                  </a:cubicBezTo>
                  <a:cubicBezTo>
                    <a:pt x="45469" y="29537"/>
                    <a:pt x="45419" y="29665"/>
                    <a:pt x="45352" y="29826"/>
                  </a:cubicBezTo>
                  <a:lnTo>
                    <a:pt x="44986" y="29753"/>
                  </a:lnTo>
                  <a:cubicBezTo>
                    <a:pt x="44980" y="29687"/>
                    <a:pt x="44964" y="29626"/>
                    <a:pt x="44980" y="29604"/>
                  </a:cubicBezTo>
                  <a:cubicBezTo>
                    <a:pt x="45336" y="29182"/>
                    <a:pt x="45691" y="28766"/>
                    <a:pt x="46012" y="28388"/>
                  </a:cubicBezTo>
                  <a:cubicBezTo>
                    <a:pt x="46108" y="28361"/>
                    <a:pt x="46195" y="28348"/>
                    <a:pt x="46274" y="28348"/>
                  </a:cubicBezTo>
                  <a:close/>
                  <a:moveTo>
                    <a:pt x="51972" y="30824"/>
                  </a:moveTo>
                  <a:lnTo>
                    <a:pt x="52238" y="31152"/>
                  </a:lnTo>
                  <a:cubicBezTo>
                    <a:pt x="52144" y="31302"/>
                    <a:pt x="52061" y="31440"/>
                    <a:pt x="51978" y="31573"/>
                  </a:cubicBezTo>
                  <a:cubicBezTo>
                    <a:pt x="51944" y="31851"/>
                    <a:pt x="52044" y="32173"/>
                    <a:pt x="51750" y="32417"/>
                  </a:cubicBezTo>
                  <a:cubicBezTo>
                    <a:pt x="51450" y="32067"/>
                    <a:pt x="51500" y="31679"/>
                    <a:pt x="51506" y="31252"/>
                  </a:cubicBezTo>
                  <a:lnTo>
                    <a:pt x="51972" y="30824"/>
                  </a:lnTo>
                  <a:close/>
                  <a:moveTo>
                    <a:pt x="77386" y="35275"/>
                  </a:moveTo>
                  <a:lnTo>
                    <a:pt x="78002" y="35325"/>
                  </a:lnTo>
                  <a:cubicBezTo>
                    <a:pt x="78058" y="35430"/>
                    <a:pt x="78102" y="35508"/>
                    <a:pt x="78185" y="35669"/>
                  </a:cubicBezTo>
                  <a:lnTo>
                    <a:pt x="77980" y="35841"/>
                  </a:lnTo>
                  <a:lnTo>
                    <a:pt x="77536" y="35491"/>
                  </a:lnTo>
                  <a:lnTo>
                    <a:pt x="77536" y="35491"/>
                  </a:lnTo>
                  <a:cubicBezTo>
                    <a:pt x="77431" y="35746"/>
                    <a:pt x="77481" y="35924"/>
                    <a:pt x="77597" y="36113"/>
                  </a:cubicBezTo>
                  <a:cubicBezTo>
                    <a:pt x="77653" y="36218"/>
                    <a:pt x="77642" y="36390"/>
                    <a:pt x="77386" y="36423"/>
                  </a:cubicBezTo>
                  <a:lnTo>
                    <a:pt x="77065" y="35841"/>
                  </a:lnTo>
                  <a:lnTo>
                    <a:pt x="77386" y="35275"/>
                  </a:lnTo>
                  <a:close/>
                  <a:moveTo>
                    <a:pt x="81753" y="35547"/>
                  </a:moveTo>
                  <a:lnTo>
                    <a:pt x="82375" y="36501"/>
                  </a:lnTo>
                  <a:cubicBezTo>
                    <a:pt x="82301" y="36553"/>
                    <a:pt x="82232" y="36572"/>
                    <a:pt x="82166" y="36572"/>
                  </a:cubicBezTo>
                  <a:cubicBezTo>
                    <a:pt x="81986" y="36572"/>
                    <a:pt x="81830" y="36425"/>
                    <a:pt x="81659" y="36401"/>
                  </a:cubicBezTo>
                  <a:lnTo>
                    <a:pt x="80977" y="36595"/>
                  </a:lnTo>
                  <a:lnTo>
                    <a:pt x="80977" y="36179"/>
                  </a:lnTo>
                  <a:lnTo>
                    <a:pt x="81465" y="36107"/>
                  </a:lnTo>
                  <a:cubicBezTo>
                    <a:pt x="81543" y="35957"/>
                    <a:pt x="81631" y="35780"/>
                    <a:pt x="81753" y="35547"/>
                  </a:cubicBezTo>
                  <a:close/>
                  <a:moveTo>
                    <a:pt x="55141" y="36468"/>
                  </a:moveTo>
                  <a:cubicBezTo>
                    <a:pt x="55185" y="36512"/>
                    <a:pt x="55235" y="36534"/>
                    <a:pt x="55246" y="36573"/>
                  </a:cubicBezTo>
                  <a:cubicBezTo>
                    <a:pt x="55607" y="37544"/>
                    <a:pt x="55967" y="38515"/>
                    <a:pt x="56328" y="39497"/>
                  </a:cubicBezTo>
                  <a:cubicBezTo>
                    <a:pt x="56528" y="40041"/>
                    <a:pt x="56528" y="40041"/>
                    <a:pt x="56467" y="40751"/>
                  </a:cubicBezTo>
                  <a:lnTo>
                    <a:pt x="56134" y="40996"/>
                  </a:lnTo>
                  <a:cubicBezTo>
                    <a:pt x="56067" y="40929"/>
                    <a:pt x="56012" y="40901"/>
                    <a:pt x="56012" y="40874"/>
                  </a:cubicBezTo>
                  <a:cubicBezTo>
                    <a:pt x="56001" y="40668"/>
                    <a:pt x="56001" y="40463"/>
                    <a:pt x="56012" y="40258"/>
                  </a:cubicBezTo>
                  <a:cubicBezTo>
                    <a:pt x="56028" y="40036"/>
                    <a:pt x="56067" y="39814"/>
                    <a:pt x="56101" y="39575"/>
                  </a:cubicBezTo>
                  <a:lnTo>
                    <a:pt x="55745" y="39575"/>
                  </a:lnTo>
                  <a:cubicBezTo>
                    <a:pt x="55673" y="39375"/>
                    <a:pt x="55618" y="39225"/>
                    <a:pt x="55557" y="39053"/>
                  </a:cubicBezTo>
                  <a:lnTo>
                    <a:pt x="55179" y="39053"/>
                  </a:lnTo>
                  <a:cubicBezTo>
                    <a:pt x="54957" y="38715"/>
                    <a:pt x="54713" y="38354"/>
                    <a:pt x="54475" y="37994"/>
                  </a:cubicBezTo>
                  <a:cubicBezTo>
                    <a:pt x="54530" y="37888"/>
                    <a:pt x="54569" y="37811"/>
                    <a:pt x="54636" y="37694"/>
                  </a:cubicBezTo>
                  <a:lnTo>
                    <a:pt x="54164" y="37405"/>
                  </a:lnTo>
                  <a:cubicBezTo>
                    <a:pt x="54231" y="37150"/>
                    <a:pt x="54303" y="36889"/>
                    <a:pt x="54375" y="36606"/>
                  </a:cubicBezTo>
                  <a:lnTo>
                    <a:pt x="54891" y="36606"/>
                  </a:lnTo>
                  <a:lnTo>
                    <a:pt x="55141" y="36468"/>
                  </a:lnTo>
                  <a:close/>
                  <a:moveTo>
                    <a:pt x="62548" y="41206"/>
                  </a:moveTo>
                  <a:lnTo>
                    <a:pt x="62998" y="41567"/>
                  </a:lnTo>
                  <a:lnTo>
                    <a:pt x="62831" y="42216"/>
                  </a:lnTo>
                  <a:lnTo>
                    <a:pt x="62310" y="42183"/>
                  </a:lnTo>
                  <a:cubicBezTo>
                    <a:pt x="62066" y="41756"/>
                    <a:pt x="62299" y="41501"/>
                    <a:pt x="62548" y="41206"/>
                  </a:cubicBezTo>
                  <a:close/>
                  <a:moveTo>
                    <a:pt x="63375" y="42910"/>
                  </a:moveTo>
                  <a:lnTo>
                    <a:pt x="64319" y="43082"/>
                  </a:lnTo>
                  <a:cubicBezTo>
                    <a:pt x="64452" y="43337"/>
                    <a:pt x="64585" y="43598"/>
                    <a:pt x="64735" y="43892"/>
                  </a:cubicBezTo>
                  <a:lnTo>
                    <a:pt x="65445" y="44003"/>
                  </a:lnTo>
                  <a:cubicBezTo>
                    <a:pt x="65451" y="44120"/>
                    <a:pt x="65456" y="44242"/>
                    <a:pt x="65467" y="44414"/>
                  </a:cubicBezTo>
                  <a:lnTo>
                    <a:pt x="65678" y="44702"/>
                  </a:lnTo>
                  <a:lnTo>
                    <a:pt x="65678" y="45035"/>
                  </a:lnTo>
                  <a:cubicBezTo>
                    <a:pt x="65750" y="45130"/>
                    <a:pt x="65811" y="45218"/>
                    <a:pt x="65894" y="45329"/>
                  </a:cubicBezTo>
                  <a:lnTo>
                    <a:pt x="65512" y="45768"/>
                  </a:lnTo>
                  <a:lnTo>
                    <a:pt x="65312" y="45462"/>
                  </a:lnTo>
                  <a:cubicBezTo>
                    <a:pt x="65247" y="45446"/>
                    <a:pt x="65180" y="45438"/>
                    <a:pt x="65112" y="45438"/>
                  </a:cubicBezTo>
                  <a:cubicBezTo>
                    <a:pt x="64867" y="45438"/>
                    <a:pt x="64607" y="45535"/>
                    <a:pt x="64368" y="45635"/>
                  </a:cubicBezTo>
                  <a:cubicBezTo>
                    <a:pt x="64221" y="45692"/>
                    <a:pt x="64066" y="45722"/>
                    <a:pt x="63910" y="45722"/>
                  </a:cubicBezTo>
                  <a:cubicBezTo>
                    <a:pt x="63826" y="45722"/>
                    <a:pt x="63742" y="45713"/>
                    <a:pt x="63658" y="45696"/>
                  </a:cubicBezTo>
                  <a:lnTo>
                    <a:pt x="62892" y="45063"/>
                  </a:lnTo>
                  <a:lnTo>
                    <a:pt x="62981" y="44536"/>
                  </a:lnTo>
                  <a:lnTo>
                    <a:pt x="62981" y="44536"/>
                  </a:lnTo>
                  <a:cubicBezTo>
                    <a:pt x="62310" y="45057"/>
                    <a:pt x="61716" y="45518"/>
                    <a:pt x="60923" y="45601"/>
                  </a:cubicBezTo>
                  <a:lnTo>
                    <a:pt x="60645" y="45241"/>
                  </a:lnTo>
                  <a:lnTo>
                    <a:pt x="59963" y="45307"/>
                  </a:lnTo>
                  <a:cubicBezTo>
                    <a:pt x="60551" y="44702"/>
                    <a:pt x="61067" y="44197"/>
                    <a:pt x="61705" y="43992"/>
                  </a:cubicBezTo>
                  <a:lnTo>
                    <a:pt x="61699" y="43992"/>
                  </a:lnTo>
                  <a:lnTo>
                    <a:pt x="62504" y="43021"/>
                  </a:lnTo>
                  <a:lnTo>
                    <a:pt x="62959" y="43143"/>
                  </a:lnTo>
                  <a:lnTo>
                    <a:pt x="63375" y="42910"/>
                  </a:lnTo>
                  <a:close/>
                  <a:moveTo>
                    <a:pt x="72039" y="48212"/>
                  </a:moveTo>
                  <a:cubicBezTo>
                    <a:pt x="72125" y="48212"/>
                    <a:pt x="72211" y="48237"/>
                    <a:pt x="72287" y="48287"/>
                  </a:cubicBezTo>
                  <a:cubicBezTo>
                    <a:pt x="72464" y="48492"/>
                    <a:pt x="72387" y="48720"/>
                    <a:pt x="72326" y="49008"/>
                  </a:cubicBezTo>
                  <a:cubicBezTo>
                    <a:pt x="71902" y="49290"/>
                    <a:pt x="71445" y="49353"/>
                    <a:pt x="70975" y="49353"/>
                  </a:cubicBezTo>
                  <a:cubicBezTo>
                    <a:pt x="70595" y="49353"/>
                    <a:pt x="70206" y="49311"/>
                    <a:pt x="69819" y="49311"/>
                  </a:cubicBezTo>
                  <a:cubicBezTo>
                    <a:pt x="69771" y="49311"/>
                    <a:pt x="69722" y="49312"/>
                    <a:pt x="69673" y="49313"/>
                  </a:cubicBezTo>
                  <a:cubicBezTo>
                    <a:pt x="69623" y="49003"/>
                    <a:pt x="69812" y="48886"/>
                    <a:pt x="70001" y="48825"/>
                  </a:cubicBezTo>
                  <a:cubicBezTo>
                    <a:pt x="70417" y="48681"/>
                    <a:pt x="70839" y="48564"/>
                    <a:pt x="71266" y="48476"/>
                  </a:cubicBezTo>
                  <a:cubicBezTo>
                    <a:pt x="71443" y="48442"/>
                    <a:pt x="71610" y="48437"/>
                    <a:pt x="71765" y="48309"/>
                  </a:cubicBezTo>
                  <a:cubicBezTo>
                    <a:pt x="71845" y="48244"/>
                    <a:pt x="71941" y="48212"/>
                    <a:pt x="72039" y="48212"/>
                  </a:cubicBezTo>
                  <a:close/>
                  <a:moveTo>
                    <a:pt x="66527" y="45951"/>
                  </a:moveTo>
                  <a:cubicBezTo>
                    <a:pt x="67065" y="46006"/>
                    <a:pt x="67620" y="45995"/>
                    <a:pt x="68219" y="46345"/>
                  </a:cubicBezTo>
                  <a:lnTo>
                    <a:pt x="68630" y="46345"/>
                  </a:lnTo>
                  <a:cubicBezTo>
                    <a:pt x="69024" y="46633"/>
                    <a:pt x="69196" y="47038"/>
                    <a:pt x="69424" y="47427"/>
                  </a:cubicBezTo>
                  <a:cubicBezTo>
                    <a:pt x="69424" y="47516"/>
                    <a:pt x="69418" y="47604"/>
                    <a:pt x="69401" y="47693"/>
                  </a:cubicBezTo>
                  <a:cubicBezTo>
                    <a:pt x="69368" y="47776"/>
                    <a:pt x="69324" y="47854"/>
                    <a:pt x="69279" y="47926"/>
                  </a:cubicBezTo>
                  <a:cubicBezTo>
                    <a:pt x="69185" y="47915"/>
                    <a:pt x="69102" y="47926"/>
                    <a:pt x="69052" y="47893"/>
                  </a:cubicBezTo>
                  <a:cubicBezTo>
                    <a:pt x="68824" y="47749"/>
                    <a:pt x="68597" y="47588"/>
                    <a:pt x="68342" y="47410"/>
                  </a:cubicBezTo>
                  <a:lnTo>
                    <a:pt x="67925" y="49241"/>
                  </a:lnTo>
                  <a:lnTo>
                    <a:pt x="67637" y="49463"/>
                  </a:lnTo>
                  <a:cubicBezTo>
                    <a:pt x="67565" y="49424"/>
                    <a:pt x="67504" y="49413"/>
                    <a:pt x="67487" y="49380"/>
                  </a:cubicBezTo>
                  <a:cubicBezTo>
                    <a:pt x="67348" y="49092"/>
                    <a:pt x="67221" y="48803"/>
                    <a:pt x="67099" y="48548"/>
                  </a:cubicBezTo>
                  <a:cubicBezTo>
                    <a:pt x="67043" y="48526"/>
                    <a:pt x="66993" y="48516"/>
                    <a:pt x="66947" y="48516"/>
                  </a:cubicBezTo>
                  <a:cubicBezTo>
                    <a:pt x="66732" y="48516"/>
                    <a:pt x="66615" y="48729"/>
                    <a:pt x="66399" y="48797"/>
                  </a:cubicBezTo>
                  <a:cubicBezTo>
                    <a:pt x="66399" y="48670"/>
                    <a:pt x="66361" y="48531"/>
                    <a:pt x="66411" y="48476"/>
                  </a:cubicBezTo>
                  <a:cubicBezTo>
                    <a:pt x="66655" y="48198"/>
                    <a:pt x="66710" y="47860"/>
                    <a:pt x="66755" y="47516"/>
                  </a:cubicBezTo>
                  <a:cubicBezTo>
                    <a:pt x="66771" y="47388"/>
                    <a:pt x="66721" y="47255"/>
                    <a:pt x="66705" y="47111"/>
                  </a:cubicBezTo>
                  <a:lnTo>
                    <a:pt x="65645" y="46567"/>
                  </a:lnTo>
                  <a:lnTo>
                    <a:pt x="64485" y="47682"/>
                  </a:lnTo>
                  <a:cubicBezTo>
                    <a:pt x="64307" y="48259"/>
                    <a:pt x="64235" y="48797"/>
                    <a:pt x="64313" y="49363"/>
                  </a:cubicBezTo>
                  <a:cubicBezTo>
                    <a:pt x="64357" y="49680"/>
                    <a:pt x="64324" y="50007"/>
                    <a:pt x="64324" y="50429"/>
                  </a:cubicBezTo>
                  <a:lnTo>
                    <a:pt x="63908" y="50956"/>
                  </a:lnTo>
                  <a:lnTo>
                    <a:pt x="63497" y="50956"/>
                  </a:lnTo>
                  <a:cubicBezTo>
                    <a:pt x="63453" y="50884"/>
                    <a:pt x="63397" y="50839"/>
                    <a:pt x="63381" y="50778"/>
                  </a:cubicBezTo>
                  <a:cubicBezTo>
                    <a:pt x="63298" y="50440"/>
                    <a:pt x="63231" y="50101"/>
                    <a:pt x="63181" y="49757"/>
                  </a:cubicBezTo>
                  <a:cubicBezTo>
                    <a:pt x="63164" y="49530"/>
                    <a:pt x="63181" y="49302"/>
                    <a:pt x="63237" y="49080"/>
                  </a:cubicBezTo>
                  <a:cubicBezTo>
                    <a:pt x="63342" y="48587"/>
                    <a:pt x="63475" y="48098"/>
                    <a:pt x="63619" y="47527"/>
                  </a:cubicBezTo>
                  <a:lnTo>
                    <a:pt x="63619" y="47527"/>
                  </a:lnTo>
                  <a:lnTo>
                    <a:pt x="63076" y="47826"/>
                  </a:lnTo>
                  <a:lnTo>
                    <a:pt x="63076" y="47826"/>
                  </a:lnTo>
                  <a:lnTo>
                    <a:pt x="63675" y="46644"/>
                  </a:lnTo>
                  <a:cubicBezTo>
                    <a:pt x="64062" y="46391"/>
                    <a:pt x="64472" y="46227"/>
                    <a:pt x="64907" y="46227"/>
                  </a:cubicBezTo>
                  <a:cubicBezTo>
                    <a:pt x="64959" y="46227"/>
                    <a:pt x="65010" y="46229"/>
                    <a:pt x="65062" y="46234"/>
                  </a:cubicBezTo>
                  <a:cubicBezTo>
                    <a:pt x="65130" y="46240"/>
                    <a:pt x="65197" y="46243"/>
                    <a:pt x="65263" y="46243"/>
                  </a:cubicBezTo>
                  <a:cubicBezTo>
                    <a:pt x="65708" y="46243"/>
                    <a:pt x="66111" y="46105"/>
                    <a:pt x="66527" y="45951"/>
                  </a:cubicBezTo>
                  <a:close/>
                  <a:moveTo>
                    <a:pt x="69692" y="49741"/>
                  </a:moveTo>
                  <a:cubicBezTo>
                    <a:pt x="69792" y="49741"/>
                    <a:pt x="69896" y="49754"/>
                    <a:pt x="70003" y="49779"/>
                  </a:cubicBezTo>
                  <a:lnTo>
                    <a:pt x="70003" y="49779"/>
                  </a:lnTo>
                  <a:cubicBezTo>
                    <a:pt x="69739" y="50117"/>
                    <a:pt x="69080" y="50576"/>
                    <a:pt x="67975" y="51189"/>
                  </a:cubicBezTo>
                  <a:cubicBezTo>
                    <a:pt x="67165" y="51161"/>
                    <a:pt x="67165" y="51161"/>
                    <a:pt x="66694" y="50873"/>
                  </a:cubicBezTo>
                  <a:lnTo>
                    <a:pt x="66821" y="50629"/>
                  </a:lnTo>
                  <a:lnTo>
                    <a:pt x="67409" y="50695"/>
                  </a:lnTo>
                  <a:lnTo>
                    <a:pt x="68286" y="49968"/>
                  </a:lnTo>
                  <a:lnTo>
                    <a:pt x="69007" y="50002"/>
                  </a:lnTo>
                  <a:cubicBezTo>
                    <a:pt x="69206" y="49823"/>
                    <a:pt x="69438" y="49741"/>
                    <a:pt x="69692" y="49741"/>
                  </a:cubicBezTo>
                  <a:close/>
                  <a:moveTo>
                    <a:pt x="83245" y="112152"/>
                  </a:moveTo>
                  <a:cubicBezTo>
                    <a:pt x="83275" y="112152"/>
                    <a:pt x="83305" y="112153"/>
                    <a:pt x="83335" y="112155"/>
                  </a:cubicBezTo>
                  <a:cubicBezTo>
                    <a:pt x="83368" y="112333"/>
                    <a:pt x="83401" y="112505"/>
                    <a:pt x="83440" y="112710"/>
                  </a:cubicBezTo>
                  <a:lnTo>
                    <a:pt x="82863" y="112932"/>
                  </a:lnTo>
                  <a:lnTo>
                    <a:pt x="82552" y="112388"/>
                  </a:lnTo>
                  <a:cubicBezTo>
                    <a:pt x="82751" y="112235"/>
                    <a:pt x="82994" y="112152"/>
                    <a:pt x="83245" y="112152"/>
                  </a:cubicBezTo>
                  <a:close/>
                  <a:moveTo>
                    <a:pt x="56999" y="0"/>
                  </a:moveTo>
                  <a:cubicBezTo>
                    <a:pt x="57005" y="39"/>
                    <a:pt x="57016" y="83"/>
                    <a:pt x="57027" y="122"/>
                  </a:cubicBezTo>
                  <a:cubicBezTo>
                    <a:pt x="57127" y="472"/>
                    <a:pt x="57072" y="805"/>
                    <a:pt x="56911" y="1160"/>
                  </a:cubicBezTo>
                  <a:cubicBezTo>
                    <a:pt x="57088" y="1670"/>
                    <a:pt x="57266" y="2192"/>
                    <a:pt x="57466" y="2797"/>
                  </a:cubicBezTo>
                  <a:cubicBezTo>
                    <a:pt x="57460" y="3263"/>
                    <a:pt x="57499" y="3818"/>
                    <a:pt x="57338" y="4317"/>
                  </a:cubicBezTo>
                  <a:lnTo>
                    <a:pt x="56833" y="4933"/>
                  </a:lnTo>
                  <a:cubicBezTo>
                    <a:pt x="56983" y="5088"/>
                    <a:pt x="57099" y="5205"/>
                    <a:pt x="57282" y="5388"/>
                  </a:cubicBezTo>
                  <a:cubicBezTo>
                    <a:pt x="56850" y="5466"/>
                    <a:pt x="56550" y="5610"/>
                    <a:pt x="56395" y="5987"/>
                  </a:cubicBezTo>
                  <a:cubicBezTo>
                    <a:pt x="56367" y="6254"/>
                    <a:pt x="56334" y="6553"/>
                    <a:pt x="56300" y="6853"/>
                  </a:cubicBezTo>
                  <a:lnTo>
                    <a:pt x="56644" y="7325"/>
                  </a:lnTo>
                  <a:cubicBezTo>
                    <a:pt x="56273" y="7907"/>
                    <a:pt x="56256" y="8495"/>
                    <a:pt x="56705" y="9089"/>
                  </a:cubicBezTo>
                  <a:cubicBezTo>
                    <a:pt x="57127" y="9222"/>
                    <a:pt x="57432" y="9666"/>
                    <a:pt x="57943" y="9700"/>
                  </a:cubicBezTo>
                  <a:lnTo>
                    <a:pt x="58137" y="9927"/>
                  </a:lnTo>
                  <a:lnTo>
                    <a:pt x="58586" y="9855"/>
                  </a:lnTo>
                  <a:lnTo>
                    <a:pt x="58625" y="10099"/>
                  </a:lnTo>
                  <a:lnTo>
                    <a:pt x="58192" y="10349"/>
                  </a:lnTo>
                  <a:lnTo>
                    <a:pt x="58192" y="10837"/>
                  </a:lnTo>
                  <a:cubicBezTo>
                    <a:pt x="58093" y="11065"/>
                    <a:pt x="57821" y="11159"/>
                    <a:pt x="57987" y="11447"/>
                  </a:cubicBezTo>
                  <a:lnTo>
                    <a:pt x="58664" y="11309"/>
                  </a:lnTo>
                  <a:lnTo>
                    <a:pt x="58664" y="11309"/>
                  </a:lnTo>
                  <a:cubicBezTo>
                    <a:pt x="58525" y="12097"/>
                    <a:pt x="58226" y="12674"/>
                    <a:pt x="57665" y="13073"/>
                  </a:cubicBezTo>
                  <a:lnTo>
                    <a:pt x="57255" y="13134"/>
                  </a:lnTo>
                  <a:cubicBezTo>
                    <a:pt x="57177" y="13373"/>
                    <a:pt x="57116" y="13567"/>
                    <a:pt x="57060" y="13750"/>
                  </a:cubicBezTo>
                  <a:cubicBezTo>
                    <a:pt x="57160" y="13911"/>
                    <a:pt x="57244" y="14050"/>
                    <a:pt x="57343" y="14227"/>
                  </a:cubicBezTo>
                  <a:lnTo>
                    <a:pt x="57216" y="14721"/>
                  </a:lnTo>
                  <a:lnTo>
                    <a:pt x="56938" y="14566"/>
                  </a:lnTo>
                  <a:lnTo>
                    <a:pt x="56600" y="14621"/>
                  </a:lnTo>
                  <a:cubicBezTo>
                    <a:pt x="56539" y="14455"/>
                    <a:pt x="56489" y="14327"/>
                    <a:pt x="56439" y="14211"/>
                  </a:cubicBezTo>
                  <a:cubicBezTo>
                    <a:pt x="56689" y="13761"/>
                    <a:pt x="56572" y="13262"/>
                    <a:pt x="56755" y="12774"/>
                  </a:cubicBezTo>
                  <a:lnTo>
                    <a:pt x="56755" y="12774"/>
                  </a:lnTo>
                  <a:lnTo>
                    <a:pt x="56261" y="12879"/>
                  </a:lnTo>
                  <a:cubicBezTo>
                    <a:pt x="56345" y="12568"/>
                    <a:pt x="56051" y="12618"/>
                    <a:pt x="55934" y="12491"/>
                  </a:cubicBezTo>
                  <a:cubicBezTo>
                    <a:pt x="55801" y="12346"/>
                    <a:pt x="55756" y="12097"/>
                    <a:pt x="55523" y="12086"/>
                  </a:cubicBezTo>
                  <a:lnTo>
                    <a:pt x="54752" y="12546"/>
                  </a:lnTo>
                  <a:lnTo>
                    <a:pt x="54752" y="13595"/>
                  </a:lnTo>
                  <a:cubicBezTo>
                    <a:pt x="54601" y="13651"/>
                    <a:pt x="54457" y="13689"/>
                    <a:pt x="54320" y="13689"/>
                  </a:cubicBezTo>
                  <a:cubicBezTo>
                    <a:pt x="54226" y="13689"/>
                    <a:pt x="54136" y="13671"/>
                    <a:pt x="54047" y="13628"/>
                  </a:cubicBezTo>
                  <a:cubicBezTo>
                    <a:pt x="53816" y="13521"/>
                    <a:pt x="53582" y="13503"/>
                    <a:pt x="53339" y="13503"/>
                  </a:cubicBezTo>
                  <a:cubicBezTo>
                    <a:pt x="53256" y="13503"/>
                    <a:pt x="53172" y="13505"/>
                    <a:pt x="53087" y="13506"/>
                  </a:cubicBezTo>
                  <a:lnTo>
                    <a:pt x="52560" y="13778"/>
                  </a:lnTo>
                  <a:cubicBezTo>
                    <a:pt x="52467" y="13779"/>
                    <a:pt x="52375" y="13782"/>
                    <a:pt x="52284" y="13782"/>
                  </a:cubicBezTo>
                  <a:cubicBezTo>
                    <a:pt x="51988" y="13782"/>
                    <a:pt x="51712" y="13752"/>
                    <a:pt x="51478" y="13539"/>
                  </a:cubicBezTo>
                  <a:cubicBezTo>
                    <a:pt x="51073" y="13173"/>
                    <a:pt x="50607" y="12951"/>
                    <a:pt x="50024" y="12946"/>
                  </a:cubicBezTo>
                  <a:cubicBezTo>
                    <a:pt x="50035" y="12530"/>
                    <a:pt x="49614" y="12535"/>
                    <a:pt x="49453" y="12308"/>
                  </a:cubicBezTo>
                  <a:cubicBezTo>
                    <a:pt x="49198" y="11392"/>
                    <a:pt x="49198" y="11392"/>
                    <a:pt x="48715" y="11231"/>
                  </a:cubicBezTo>
                  <a:lnTo>
                    <a:pt x="46972" y="11980"/>
                  </a:lnTo>
                  <a:lnTo>
                    <a:pt x="46800" y="12430"/>
                  </a:lnTo>
                  <a:cubicBezTo>
                    <a:pt x="46928" y="12574"/>
                    <a:pt x="47045" y="12707"/>
                    <a:pt x="47156" y="12840"/>
                  </a:cubicBezTo>
                  <a:lnTo>
                    <a:pt x="47444" y="12790"/>
                  </a:lnTo>
                  <a:cubicBezTo>
                    <a:pt x="47489" y="12690"/>
                    <a:pt x="47522" y="12607"/>
                    <a:pt x="47550" y="12541"/>
                  </a:cubicBezTo>
                  <a:lnTo>
                    <a:pt x="48204" y="12541"/>
                  </a:lnTo>
                  <a:lnTo>
                    <a:pt x="48204" y="12923"/>
                  </a:lnTo>
                  <a:lnTo>
                    <a:pt x="47561" y="13118"/>
                  </a:lnTo>
                  <a:lnTo>
                    <a:pt x="47328" y="13750"/>
                  </a:lnTo>
                  <a:cubicBezTo>
                    <a:pt x="47644" y="14050"/>
                    <a:pt x="47489" y="14527"/>
                    <a:pt x="47727" y="14788"/>
                  </a:cubicBezTo>
                  <a:cubicBezTo>
                    <a:pt x="47605" y="15121"/>
                    <a:pt x="47505" y="15387"/>
                    <a:pt x="47394" y="15676"/>
                  </a:cubicBezTo>
                  <a:lnTo>
                    <a:pt x="47172" y="15487"/>
                  </a:lnTo>
                  <a:cubicBezTo>
                    <a:pt x="47206" y="15326"/>
                    <a:pt x="47244" y="15176"/>
                    <a:pt x="47278" y="15010"/>
                  </a:cubicBezTo>
                  <a:cubicBezTo>
                    <a:pt x="47239" y="14888"/>
                    <a:pt x="47194" y="14760"/>
                    <a:pt x="47183" y="14721"/>
                  </a:cubicBezTo>
                  <a:lnTo>
                    <a:pt x="46262" y="13745"/>
                  </a:lnTo>
                  <a:lnTo>
                    <a:pt x="45963" y="13706"/>
                  </a:lnTo>
                  <a:lnTo>
                    <a:pt x="45646" y="13218"/>
                  </a:lnTo>
                  <a:cubicBezTo>
                    <a:pt x="45202" y="13556"/>
                    <a:pt x="44725" y="13678"/>
                    <a:pt x="44204" y="13684"/>
                  </a:cubicBezTo>
                  <a:cubicBezTo>
                    <a:pt x="44115" y="13689"/>
                    <a:pt x="44020" y="13711"/>
                    <a:pt x="43937" y="13745"/>
                  </a:cubicBezTo>
                  <a:cubicBezTo>
                    <a:pt x="43708" y="13815"/>
                    <a:pt x="43469" y="13851"/>
                    <a:pt x="43230" y="13851"/>
                  </a:cubicBezTo>
                  <a:cubicBezTo>
                    <a:pt x="43074" y="13851"/>
                    <a:pt x="42919" y="13836"/>
                    <a:pt x="42766" y="13806"/>
                  </a:cubicBezTo>
                  <a:cubicBezTo>
                    <a:pt x="42306" y="13723"/>
                    <a:pt x="41795" y="13717"/>
                    <a:pt x="41418" y="13351"/>
                  </a:cubicBezTo>
                  <a:cubicBezTo>
                    <a:pt x="41490" y="13256"/>
                    <a:pt x="41557" y="13162"/>
                    <a:pt x="41618" y="13062"/>
                  </a:cubicBezTo>
                  <a:cubicBezTo>
                    <a:pt x="41657" y="12962"/>
                    <a:pt x="41695" y="12857"/>
                    <a:pt x="41723" y="12751"/>
                  </a:cubicBezTo>
                  <a:lnTo>
                    <a:pt x="42478" y="12618"/>
                  </a:lnTo>
                  <a:lnTo>
                    <a:pt x="42367" y="11952"/>
                  </a:lnTo>
                  <a:cubicBezTo>
                    <a:pt x="41956" y="11536"/>
                    <a:pt x="41640" y="11053"/>
                    <a:pt x="40996" y="11053"/>
                  </a:cubicBezTo>
                  <a:cubicBezTo>
                    <a:pt x="40946" y="11109"/>
                    <a:pt x="40907" y="11159"/>
                    <a:pt x="40857" y="11203"/>
                  </a:cubicBezTo>
                  <a:cubicBezTo>
                    <a:pt x="40808" y="11253"/>
                    <a:pt x="40758" y="11292"/>
                    <a:pt x="40708" y="11331"/>
                  </a:cubicBezTo>
                  <a:cubicBezTo>
                    <a:pt x="40008" y="11275"/>
                    <a:pt x="39387" y="11065"/>
                    <a:pt x="38893" y="10537"/>
                  </a:cubicBezTo>
                  <a:cubicBezTo>
                    <a:pt x="38205" y="10438"/>
                    <a:pt x="37572" y="10116"/>
                    <a:pt x="37090" y="9622"/>
                  </a:cubicBezTo>
                  <a:cubicBezTo>
                    <a:pt x="36800" y="9335"/>
                    <a:pt x="36440" y="9146"/>
                    <a:pt x="36037" y="9146"/>
                  </a:cubicBezTo>
                  <a:cubicBezTo>
                    <a:pt x="35838" y="9146"/>
                    <a:pt x="35630" y="9192"/>
                    <a:pt x="35414" y="9294"/>
                  </a:cubicBezTo>
                  <a:cubicBezTo>
                    <a:pt x="35375" y="9489"/>
                    <a:pt x="35331" y="9688"/>
                    <a:pt x="35281" y="9905"/>
                  </a:cubicBezTo>
                  <a:lnTo>
                    <a:pt x="34792" y="10304"/>
                  </a:lnTo>
                  <a:lnTo>
                    <a:pt x="34265" y="10082"/>
                  </a:lnTo>
                  <a:cubicBezTo>
                    <a:pt x="34332" y="9872"/>
                    <a:pt x="34387" y="9705"/>
                    <a:pt x="34404" y="9650"/>
                  </a:cubicBezTo>
                  <a:cubicBezTo>
                    <a:pt x="34299" y="9250"/>
                    <a:pt x="34221" y="8962"/>
                    <a:pt x="34127" y="8606"/>
                  </a:cubicBezTo>
                  <a:lnTo>
                    <a:pt x="33511" y="9827"/>
                  </a:lnTo>
                  <a:cubicBezTo>
                    <a:pt x="33549" y="9933"/>
                    <a:pt x="33583" y="10021"/>
                    <a:pt x="33644" y="10171"/>
                  </a:cubicBezTo>
                  <a:lnTo>
                    <a:pt x="33477" y="10349"/>
                  </a:lnTo>
                  <a:cubicBezTo>
                    <a:pt x="33006" y="10099"/>
                    <a:pt x="32645" y="9677"/>
                    <a:pt x="32467" y="9178"/>
                  </a:cubicBezTo>
                  <a:cubicBezTo>
                    <a:pt x="32351" y="8851"/>
                    <a:pt x="32229" y="8529"/>
                    <a:pt x="32101" y="8207"/>
                  </a:cubicBezTo>
                  <a:cubicBezTo>
                    <a:pt x="32001" y="7941"/>
                    <a:pt x="31807" y="7757"/>
                    <a:pt x="31580" y="7597"/>
                  </a:cubicBezTo>
                  <a:lnTo>
                    <a:pt x="31580" y="7597"/>
                  </a:lnTo>
                  <a:cubicBezTo>
                    <a:pt x="31252" y="7874"/>
                    <a:pt x="31602" y="8074"/>
                    <a:pt x="31607" y="8301"/>
                  </a:cubicBezTo>
                  <a:lnTo>
                    <a:pt x="31347" y="8490"/>
                  </a:lnTo>
                  <a:lnTo>
                    <a:pt x="31247" y="8895"/>
                  </a:lnTo>
                  <a:cubicBezTo>
                    <a:pt x="31064" y="9056"/>
                    <a:pt x="30897" y="9211"/>
                    <a:pt x="30742" y="9356"/>
                  </a:cubicBezTo>
                  <a:lnTo>
                    <a:pt x="30392" y="9217"/>
                  </a:lnTo>
                  <a:lnTo>
                    <a:pt x="29637" y="9550"/>
                  </a:lnTo>
                  <a:cubicBezTo>
                    <a:pt x="29515" y="9766"/>
                    <a:pt x="29404" y="9966"/>
                    <a:pt x="29277" y="10160"/>
                  </a:cubicBezTo>
                  <a:cubicBezTo>
                    <a:pt x="29249" y="10210"/>
                    <a:pt x="29166" y="10221"/>
                    <a:pt x="29083" y="10266"/>
                  </a:cubicBezTo>
                  <a:cubicBezTo>
                    <a:pt x="29027" y="10188"/>
                    <a:pt x="28983" y="10110"/>
                    <a:pt x="28949" y="10021"/>
                  </a:cubicBezTo>
                  <a:cubicBezTo>
                    <a:pt x="28933" y="9966"/>
                    <a:pt x="28922" y="9905"/>
                    <a:pt x="28927" y="9849"/>
                  </a:cubicBezTo>
                  <a:cubicBezTo>
                    <a:pt x="29194" y="9589"/>
                    <a:pt x="29410" y="9394"/>
                    <a:pt x="29610" y="9184"/>
                  </a:cubicBezTo>
                  <a:cubicBezTo>
                    <a:pt x="29832" y="8962"/>
                    <a:pt x="30142" y="8823"/>
                    <a:pt x="30298" y="8523"/>
                  </a:cubicBezTo>
                  <a:lnTo>
                    <a:pt x="30137" y="8346"/>
                  </a:lnTo>
                  <a:lnTo>
                    <a:pt x="29887" y="8540"/>
                  </a:lnTo>
                  <a:lnTo>
                    <a:pt x="29493" y="8490"/>
                  </a:lnTo>
                  <a:cubicBezTo>
                    <a:pt x="28977" y="8695"/>
                    <a:pt x="28700" y="9161"/>
                    <a:pt x="28261" y="9455"/>
                  </a:cubicBezTo>
                  <a:cubicBezTo>
                    <a:pt x="28252" y="9456"/>
                    <a:pt x="28242" y="9456"/>
                    <a:pt x="28232" y="9456"/>
                  </a:cubicBezTo>
                  <a:cubicBezTo>
                    <a:pt x="28159" y="9456"/>
                    <a:pt x="28080" y="9443"/>
                    <a:pt x="28001" y="9443"/>
                  </a:cubicBezTo>
                  <a:cubicBezTo>
                    <a:pt x="27870" y="9443"/>
                    <a:pt x="27740" y="9479"/>
                    <a:pt x="27634" y="9666"/>
                  </a:cubicBezTo>
                  <a:cubicBezTo>
                    <a:pt x="27595" y="9755"/>
                    <a:pt x="27540" y="9899"/>
                    <a:pt x="27479" y="10049"/>
                  </a:cubicBezTo>
                  <a:lnTo>
                    <a:pt x="26924" y="10232"/>
                  </a:lnTo>
                  <a:cubicBezTo>
                    <a:pt x="26869" y="10060"/>
                    <a:pt x="26819" y="9916"/>
                    <a:pt x="26769" y="9772"/>
                  </a:cubicBezTo>
                  <a:lnTo>
                    <a:pt x="26552" y="9683"/>
                  </a:lnTo>
                  <a:lnTo>
                    <a:pt x="25775" y="10155"/>
                  </a:lnTo>
                  <a:lnTo>
                    <a:pt x="25775" y="10488"/>
                  </a:lnTo>
                  <a:cubicBezTo>
                    <a:pt x="25676" y="10488"/>
                    <a:pt x="25571" y="10453"/>
                    <a:pt x="25471" y="10453"/>
                  </a:cubicBezTo>
                  <a:cubicBezTo>
                    <a:pt x="25366" y="10453"/>
                    <a:pt x="25267" y="10492"/>
                    <a:pt x="25187" y="10648"/>
                  </a:cubicBezTo>
                  <a:lnTo>
                    <a:pt x="25576" y="10915"/>
                  </a:lnTo>
                  <a:lnTo>
                    <a:pt x="25576" y="11536"/>
                  </a:lnTo>
                  <a:cubicBezTo>
                    <a:pt x="25376" y="11475"/>
                    <a:pt x="25204" y="11392"/>
                    <a:pt x="25021" y="11370"/>
                  </a:cubicBezTo>
                  <a:cubicBezTo>
                    <a:pt x="24299" y="11287"/>
                    <a:pt x="23722" y="10926"/>
                    <a:pt x="23206" y="10443"/>
                  </a:cubicBezTo>
                  <a:cubicBezTo>
                    <a:pt x="22890" y="10138"/>
                    <a:pt x="22563" y="9849"/>
                    <a:pt x="22191" y="9694"/>
                  </a:cubicBezTo>
                  <a:cubicBezTo>
                    <a:pt x="22159" y="9693"/>
                    <a:pt x="22128" y="9692"/>
                    <a:pt x="22097" y="9692"/>
                  </a:cubicBezTo>
                  <a:cubicBezTo>
                    <a:pt x="22010" y="9692"/>
                    <a:pt x="21927" y="9696"/>
                    <a:pt x="21847" y="9696"/>
                  </a:cubicBezTo>
                  <a:cubicBezTo>
                    <a:pt x="21730" y="9696"/>
                    <a:pt x="21623" y="9687"/>
                    <a:pt x="21530" y="9644"/>
                  </a:cubicBezTo>
                  <a:cubicBezTo>
                    <a:pt x="20976" y="9383"/>
                    <a:pt x="20348" y="9239"/>
                    <a:pt x="19910" y="8745"/>
                  </a:cubicBezTo>
                  <a:cubicBezTo>
                    <a:pt x="19832" y="8656"/>
                    <a:pt x="19683" y="8618"/>
                    <a:pt x="19522" y="8540"/>
                  </a:cubicBezTo>
                  <a:cubicBezTo>
                    <a:pt x="19494" y="8806"/>
                    <a:pt x="19466" y="9023"/>
                    <a:pt x="19438" y="9272"/>
                  </a:cubicBezTo>
                  <a:lnTo>
                    <a:pt x="19244" y="9172"/>
                  </a:lnTo>
                  <a:cubicBezTo>
                    <a:pt x="19150" y="8956"/>
                    <a:pt x="19383" y="8773"/>
                    <a:pt x="19283" y="8556"/>
                  </a:cubicBezTo>
                  <a:cubicBezTo>
                    <a:pt x="19246" y="8549"/>
                    <a:pt x="19210" y="8546"/>
                    <a:pt x="19175" y="8546"/>
                  </a:cubicBezTo>
                  <a:cubicBezTo>
                    <a:pt x="18862" y="8546"/>
                    <a:pt x="18635" y="8808"/>
                    <a:pt x="18295" y="8823"/>
                  </a:cubicBezTo>
                  <a:cubicBezTo>
                    <a:pt x="18173" y="8790"/>
                    <a:pt x="17996" y="8712"/>
                    <a:pt x="17818" y="8695"/>
                  </a:cubicBezTo>
                  <a:cubicBezTo>
                    <a:pt x="17788" y="8693"/>
                    <a:pt x="17758" y="8692"/>
                    <a:pt x="17728" y="8692"/>
                  </a:cubicBezTo>
                  <a:cubicBezTo>
                    <a:pt x="17562" y="8692"/>
                    <a:pt x="17393" y="8725"/>
                    <a:pt x="17219" y="8740"/>
                  </a:cubicBezTo>
                  <a:lnTo>
                    <a:pt x="17219" y="8507"/>
                  </a:lnTo>
                  <a:cubicBezTo>
                    <a:pt x="17098" y="8371"/>
                    <a:pt x="16971" y="8334"/>
                    <a:pt x="16842" y="8334"/>
                  </a:cubicBezTo>
                  <a:cubicBezTo>
                    <a:pt x="16683" y="8334"/>
                    <a:pt x="16521" y="8390"/>
                    <a:pt x="16365" y="8390"/>
                  </a:cubicBezTo>
                  <a:cubicBezTo>
                    <a:pt x="16358" y="8390"/>
                    <a:pt x="16350" y="8390"/>
                    <a:pt x="16342" y="8390"/>
                  </a:cubicBezTo>
                  <a:lnTo>
                    <a:pt x="15682" y="8218"/>
                  </a:lnTo>
                  <a:cubicBezTo>
                    <a:pt x="15360" y="7619"/>
                    <a:pt x="14733" y="7769"/>
                    <a:pt x="14267" y="7602"/>
                  </a:cubicBezTo>
                  <a:lnTo>
                    <a:pt x="13573" y="7946"/>
                  </a:lnTo>
                  <a:lnTo>
                    <a:pt x="12791" y="7791"/>
                  </a:lnTo>
                  <a:cubicBezTo>
                    <a:pt x="12708" y="7674"/>
                    <a:pt x="12652" y="7547"/>
                    <a:pt x="12552" y="7463"/>
                  </a:cubicBezTo>
                  <a:cubicBezTo>
                    <a:pt x="12452" y="7375"/>
                    <a:pt x="12325" y="7325"/>
                    <a:pt x="12214" y="7258"/>
                  </a:cubicBezTo>
                  <a:lnTo>
                    <a:pt x="12214" y="6792"/>
                  </a:lnTo>
                  <a:cubicBezTo>
                    <a:pt x="12012" y="6677"/>
                    <a:pt x="11786" y="6619"/>
                    <a:pt x="11558" y="6619"/>
                  </a:cubicBezTo>
                  <a:cubicBezTo>
                    <a:pt x="11423" y="6619"/>
                    <a:pt x="11286" y="6640"/>
                    <a:pt x="11154" y="6681"/>
                  </a:cubicBezTo>
                  <a:lnTo>
                    <a:pt x="10782" y="6936"/>
                  </a:lnTo>
                  <a:lnTo>
                    <a:pt x="10549" y="6820"/>
                  </a:lnTo>
                  <a:cubicBezTo>
                    <a:pt x="10410" y="6625"/>
                    <a:pt x="10543" y="6354"/>
                    <a:pt x="10249" y="6237"/>
                  </a:cubicBezTo>
                  <a:lnTo>
                    <a:pt x="9467" y="6903"/>
                  </a:lnTo>
                  <a:cubicBezTo>
                    <a:pt x="9417" y="6753"/>
                    <a:pt x="9389" y="6675"/>
                    <a:pt x="9362" y="6587"/>
                  </a:cubicBezTo>
                  <a:lnTo>
                    <a:pt x="9761" y="6109"/>
                  </a:lnTo>
                  <a:cubicBezTo>
                    <a:pt x="9511" y="5821"/>
                    <a:pt x="9195" y="5760"/>
                    <a:pt x="8901" y="5649"/>
                  </a:cubicBezTo>
                  <a:lnTo>
                    <a:pt x="8069" y="6686"/>
                  </a:lnTo>
                  <a:cubicBezTo>
                    <a:pt x="7618" y="6825"/>
                    <a:pt x="7217" y="6942"/>
                    <a:pt x="6806" y="6942"/>
                  </a:cubicBezTo>
                  <a:cubicBezTo>
                    <a:pt x="6706" y="6942"/>
                    <a:pt x="6606" y="6935"/>
                    <a:pt x="6504" y="6920"/>
                  </a:cubicBezTo>
                  <a:cubicBezTo>
                    <a:pt x="6298" y="7153"/>
                    <a:pt x="6104" y="7380"/>
                    <a:pt x="5910" y="7608"/>
                  </a:cubicBezTo>
                  <a:cubicBezTo>
                    <a:pt x="5716" y="7835"/>
                    <a:pt x="5522" y="8068"/>
                    <a:pt x="5211" y="8140"/>
                  </a:cubicBezTo>
                  <a:lnTo>
                    <a:pt x="4723" y="8118"/>
                  </a:lnTo>
                  <a:lnTo>
                    <a:pt x="3929" y="9261"/>
                  </a:lnTo>
                  <a:cubicBezTo>
                    <a:pt x="3935" y="9361"/>
                    <a:pt x="3935" y="9455"/>
                    <a:pt x="3929" y="9555"/>
                  </a:cubicBezTo>
                  <a:cubicBezTo>
                    <a:pt x="3829" y="10424"/>
                    <a:pt x="3178" y="11337"/>
                    <a:pt x="2069" y="11337"/>
                  </a:cubicBezTo>
                  <a:cubicBezTo>
                    <a:pt x="2066" y="11337"/>
                    <a:pt x="2062" y="11337"/>
                    <a:pt x="2059" y="11336"/>
                  </a:cubicBezTo>
                  <a:lnTo>
                    <a:pt x="1782" y="11336"/>
                  </a:lnTo>
                  <a:cubicBezTo>
                    <a:pt x="1648" y="11348"/>
                    <a:pt x="1515" y="11364"/>
                    <a:pt x="1349" y="11386"/>
                  </a:cubicBezTo>
                  <a:lnTo>
                    <a:pt x="1349" y="12530"/>
                  </a:lnTo>
                  <a:lnTo>
                    <a:pt x="1560" y="12868"/>
                  </a:lnTo>
                  <a:cubicBezTo>
                    <a:pt x="2309" y="13168"/>
                    <a:pt x="2792" y="13750"/>
                    <a:pt x="3208" y="14350"/>
                  </a:cubicBezTo>
                  <a:cubicBezTo>
                    <a:pt x="3285" y="14583"/>
                    <a:pt x="3346" y="14777"/>
                    <a:pt x="3424" y="15010"/>
                  </a:cubicBezTo>
                  <a:cubicBezTo>
                    <a:pt x="3674" y="15060"/>
                    <a:pt x="3912" y="15126"/>
                    <a:pt x="4162" y="15165"/>
                  </a:cubicBezTo>
                  <a:cubicBezTo>
                    <a:pt x="4367" y="15199"/>
                    <a:pt x="4578" y="15193"/>
                    <a:pt x="4784" y="15215"/>
                  </a:cubicBezTo>
                  <a:cubicBezTo>
                    <a:pt x="4817" y="15221"/>
                    <a:pt x="4850" y="15265"/>
                    <a:pt x="4900" y="15310"/>
                  </a:cubicBezTo>
                  <a:cubicBezTo>
                    <a:pt x="4867" y="15448"/>
                    <a:pt x="4834" y="15604"/>
                    <a:pt x="4789" y="15759"/>
                  </a:cubicBezTo>
                  <a:cubicBezTo>
                    <a:pt x="4972" y="16048"/>
                    <a:pt x="5017" y="16408"/>
                    <a:pt x="5294" y="16636"/>
                  </a:cubicBezTo>
                  <a:lnTo>
                    <a:pt x="4600" y="17091"/>
                  </a:lnTo>
                  <a:cubicBezTo>
                    <a:pt x="4416" y="17133"/>
                    <a:pt x="4234" y="17158"/>
                    <a:pt x="4052" y="17158"/>
                  </a:cubicBezTo>
                  <a:cubicBezTo>
                    <a:pt x="3785" y="17158"/>
                    <a:pt x="3519" y="17105"/>
                    <a:pt x="3252" y="16980"/>
                  </a:cubicBezTo>
                  <a:cubicBezTo>
                    <a:pt x="3219" y="16669"/>
                    <a:pt x="3191" y="16380"/>
                    <a:pt x="3163" y="16097"/>
                  </a:cubicBezTo>
                  <a:cubicBezTo>
                    <a:pt x="3146" y="16097"/>
                    <a:pt x="3129" y="16097"/>
                    <a:pt x="3112" y="16097"/>
                  </a:cubicBezTo>
                  <a:cubicBezTo>
                    <a:pt x="2442" y="16097"/>
                    <a:pt x="2002" y="16311"/>
                    <a:pt x="1515" y="16841"/>
                  </a:cubicBezTo>
                  <a:cubicBezTo>
                    <a:pt x="777" y="16935"/>
                    <a:pt x="467" y="17574"/>
                    <a:pt x="0" y="17973"/>
                  </a:cubicBezTo>
                  <a:cubicBezTo>
                    <a:pt x="272" y="18495"/>
                    <a:pt x="855" y="18295"/>
                    <a:pt x="1249" y="18567"/>
                  </a:cubicBezTo>
                  <a:cubicBezTo>
                    <a:pt x="1171" y="18711"/>
                    <a:pt x="1094" y="18844"/>
                    <a:pt x="1016" y="18983"/>
                  </a:cubicBezTo>
                  <a:cubicBezTo>
                    <a:pt x="1099" y="19249"/>
                    <a:pt x="1177" y="19505"/>
                    <a:pt x="1266" y="19804"/>
                  </a:cubicBezTo>
                  <a:lnTo>
                    <a:pt x="2309" y="20115"/>
                  </a:lnTo>
                  <a:lnTo>
                    <a:pt x="2797" y="19915"/>
                  </a:lnTo>
                  <a:cubicBezTo>
                    <a:pt x="2867" y="19906"/>
                    <a:pt x="2935" y="19902"/>
                    <a:pt x="3001" y="19902"/>
                  </a:cubicBezTo>
                  <a:cubicBezTo>
                    <a:pt x="3403" y="19902"/>
                    <a:pt x="3758" y="20046"/>
                    <a:pt x="4129" y="20165"/>
                  </a:cubicBezTo>
                  <a:lnTo>
                    <a:pt x="4478" y="19738"/>
                  </a:lnTo>
                  <a:lnTo>
                    <a:pt x="5388" y="19371"/>
                  </a:lnTo>
                  <a:cubicBezTo>
                    <a:pt x="5444" y="19432"/>
                    <a:pt x="5516" y="19510"/>
                    <a:pt x="5616" y="19621"/>
                  </a:cubicBezTo>
                  <a:cubicBezTo>
                    <a:pt x="5488" y="19843"/>
                    <a:pt x="5372" y="20054"/>
                    <a:pt x="5255" y="20259"/>
                  </a:cubicBezTo>
                  <a:cubicBezTo>
                    <a:pt x="5311" y="20337"/>
                    <a:pt x="5394" y="20398"/>
                    <a:pt x="5416" y="20487"/>
                  </a:cubicBezTo>
                  <a:cubicBezTo>
                    <a:pt x="5494" y="20725"/>
                    <a:pt x="5549" y="20969"/>
                    <a:pt x="5616" y="21230"/>
                  </a:cubicBezTo>
                  <a:lnTo>
                    <a:pt x="5289" y="21830"/>
                  </a:lnTo>
                  <a:lnTo>
                    <a:pt x="4517" y="21874"/>
                  </a:lnTo>
                  <a:lnTo>
                    <a:pt x="3829" y="22612"/>
                  </a:lnTo>
                  <a:lnTo>
                    <a:pt x="3130" y="22790"/>
                  </a:lnTo>
                  <a:cubicBezTo>
                    <a:pt x="3108" y="23000"/>
                    <a:pt x="3091" y="23167"/>
                    <a:pt x="3063" y="23422"/>
                  </a:cubicBezTo>
                  <a:cubicBezTo>
                    <a:pt x="2947" y="23222"/>
                    <a:pt x="2880" y="23100"/>
                    <a:pt x="2814" y="22984"/>
                  </a:cubicBezTo>
                  <a:cubicBezTo>
                    <a:pt x="2747" y="22867"/>
                    <a:pt x="2686" y="22773"/>
                    <a:pt x="2620" y="22667"/>
                  </a:cubicBezTo>
                  <a:cubicBezTo>
                    <a:pt x="2237" y="22945"/>
                    <a:pt x="2553" y="23239"/>
                    <a:pt x="2553" y="23539"/>
                  </a:cubicBezTo>
                  <a:lnTo>
                    <a:pt x="2159" y="23677"/>
                  </a:lnTo>
                  <a:lnTo>
                    <a:pt x="1787" y="24155"/>
                  </a:lnTo>
                  <a:cubicBezTo>
                    <a:pt x="1693" y="24521"/>
                    <a:pt x="1610" y="24826"/>
                    <a:pt x="1526" y="25159"/>
                  </a:cubicBezTo>
                  <a:lnTo>
                    <a:pt x="1948" y="25398"/>
                  </a:lnTo>
                  <a:cubicBezTo>
                    <a:pt x="1915" y="25553"/>
                    <a:pt x="1887" y="25675"/>
                    <a:pt x="1848" y="25847"/>
                  </a:cubicBezTo>
                  <a:lnTo>
                    <a:pt x="2298" y="25703"/>
                  </a:lnTo>
                  <a:cubicBezTo>
                    <a:pt x="2325" y="25897"/>
                    <a:pt x="2359" y="26091"/>
                    <a:pt x="2392" y="26308"/>
                  </a:cubicBezTo>
                  <a:cubicBezTo>
                    <a:pt x="2320" y="26446"/>
                    <a:pt x="2231" y="26602"/>
                    <a:pt x="2115" y="26807"/>
                  </a:cubicBezTo>
                  <a:cubicBezTo>
                    <a:pt x="2314" y="26985"/>
                    <a:pt x="2514" y="27140"/>
                    <a:pt x="2686" y="27323"/>
                  </a:cubicBezTo>
                  <a:cubicBezTo>
                    <a:pt x="2869" y="27523"/>
                    <a:pt x="3030" y="27745"/>
                    <a:pt x="3185" y="27944"/>
                  </a:cubicBezTo>
                  <a:cubicBezTo>
                    <a:pt x="3252" y="27955"/>
                    <a:pt x="3315" y="27959"/>
                    <a:pt x="3376" y="27959"/>
                  </a:cubicBezTo>
                  <a:cubicBezTo>
                    <a:pt x="3681" y="27959"/>
                    <a:pt x="3929" y="27842"/>
                    <a:pt x="4151" y="27689"/>
                  </a:cubicBezTo>
                  <a:cubicBezTo>
                    <a:pt x="4234" y="27434"/>
                    <a:pt x="4062" y="27134"/>
                    <a:pt x="4428" y="26957"/>
                  </a:cubicBezTo>
                  <a:lnTo>
                    <a:pt x="4428" y="26957"/>
                  </a:lnTo>
                  <a:cubicBezTo>
                    <a:pt x="4273" y="27562"/>
                    <a:pt x="4711" y="27961"/>
                    <a:pt x="4850" y="28488"/>
                  </a:cubicBezTo>
                  <a:cubicBezTo>
                    <a:pt x="4811" y="28616"/>
                    <a:pt x="4761" y="28760"/>
                    <a:pt x="4717" y="28893"/>
                  </a:cubicBezTo>
                  <a:lnTo>
                    <a:pt x="4889" y="29149"/>
                  </a:lnTo>
                  <a:cubicBezTo>
                    <a:pt x="4861" y="29371"/>
                    <a:pt x="4773" y="29598"/>
                    <a:pt x="5022" y="29809"/>
                  </a:cubicBezTo>
                  <a:lnTo>
                    <a:pt x="5794" y="29315"/>
                  </a:lnTo>
                  <a:lnTo>
                    <a:pt x="6654" y="29537"/>
                  </a:lnTo>
                  <a:cubicBezTo>
                    <a:pt x="6765" y="29703"/>
                    <a:pt x="6881" y="29870"/>
                    <a:pt x="6987" y="30025"/>
                  </a:cubicBezTo>
                  <a:cubicBezTo>
                    <a:pt x="7386" y="29931"/>
                    <a:pt x="7053" y="29531"/>
                    <a:pt x="7308" y="29393"/>
                  </a:cubicBezTo>
                  <a:lnTo>
                    <a:pt x="7308" y="29393"/>
                  </a:lnTo>
                  <a:lnTo>
                    <a:pt x="7647" y="29776"/>
                  </a:lnTo>
                  <a:cubicBezTo>
                    <a:pt x="7786" y="29726"/>
                    <a:pt x="7924" y="29687"/>
                    <a:pt x="8063" y="29648"/>
                  </a:cubicBezTo>
                  <a:cubicBezTo>
                    <a:pt x="8153" y="29630"/>
                    <a:pt x="8243" y="29554"/>
                    <a:pt x="8350" y="29554"/>
                  </a:cubicBezTo>
                  <a:cubicBezTo>
                    <a:pt x="8407" y="29554"/>
                    <a:pt x="8470" y="29576"/>
                    <a:pt x="8540" y="29642"/>
                  </a:cubicBezTo>
                  <a:cubicBezTo>
                    <a:pt x="8274" y="30092"/>
                    <a:pt x="8091" y="30586"/>
                    <a:pt x="8074" y="31130"/>
                  </a:cubicBezTo>
                  <a:cubicBezTo>
                    <a:pt x="8074" y="31196"/>
                    <a:pt x="8052" y="31268"/>
                    <a:pt x="8013" y="31324"/>
                  </a:cubicBezTo>
                  <a:cubicBezTo>
                    <a:pt x="7680" y="31818"/>
                    <a:pt x="7403" y="32367"/>
                    <a:pt x="6815" y="32633"/>
                  </a:cubicBezTo>
                  <a:cubicBezTo>
                    <a:pt x="6482" y="32783"/>
                    <a:pt x="6160" y="32977"/>
                    <a:pt x="5932" y="33327"/>
                  </a:cubicBezTo>
                  <a:cubicBezTo>
                    <a:pt x="5904" y="33493"/>
                    <a:pt x="5877" y="33682"/>
                    <a:pt x="5843" y="33904"/>
                  </a:cubicBezTo>
                  <a:lnTo>
                    <a:pt x="5289" y="33699"/>
                  </a:lnTo>
                  <a:lnTo>
                    <a:pt x="4695" y="33849"/>
                  </a:lnTo>
                  <a:lnTo>
                    <a:pt x="3946" y="34753"/>
                  </a:lnTo>
                  <a:lnTo>
                    <a:pt x="3596" y="34986"/>
                  </a:lnTo>
                  <a:lnTo>
                    <a:pt x="2620" y="35203"/>
                  </a:lnTo>
                  <a:cubicBezTo>
                    <a:pt x="2608" y="35386"/>
                    <a:pt x="2592" y="35530"/>
                    <a:pt x="2581" y="35691"/>
                  </a:cubicBezTo>
                  <a:lnTo>
                    <a:pt x="3369" y="35530"/>
                  </a:lnTo>
                  <a:lnTo>
                    <a:pt x="3613" y="35214"/>
                  </a:lnTo>
                  <a:lnTo>
                    <a:pt x="4645" y="34875"/>
                  </a:lnTo>
                  <a:cubicBezTo>
                    <a:pt x="4784" y="34614"/>
                    <a:pt x="4900" y="34403"/>
                    <a:pt x="5022" y="34170"/>
                  </a:cubicBezTo>
                  <a:lnTo>
                    <a:pt x="5261" y="34370"/>
                  </a:lnTo>
                  <a:lnTo>
                    <a:pt x="7220" y="33604"/>
                  </a:lnTo>
                  <a:lnTo>
                    <a:pt x="8008" y="32644"/>
                  </a:lnTo>
                  <a:lnTo>
                    <a:pt x="8956" y="32139"/>
                  </a:lnTo>
                  <a:cubicBezTo>
                    <a:pt x="9006" y="31979"/>
                    <a:pt x="9056" y="31829"/>
                    <a:pt x="9067" y="31801"/>
                  </a:cubicBezTo>
                  <a:lnTo>
                    <a:pt x="9789" y="31002"/>
                  </a:lnTo>
                  <a:lnTo>
                    <a:pt x="10765" y="30514"/>
                  </a:lnTo>
                  <a:cubicBezTo>
                    <a:pt x="10810" y="30042"/>
                    <a:pt x="11276" y="29814"/>
                    <a:pt x="11376" y="29348"/>
                  </a:cubicBezTo>
                  <a:lnTo>
                    <a:pt x="10887" y="29093"/>
                  </a:lnTo>
                  <a:lnTo>
                    <a:pt x="10887" y="28705"/>
                  </a:lnTo>
                  <a:cubicBezTo>
                    <a:pt x="11037" y="28577"/>
                    <a:pt x="11187" y="28438"/>
                    <a:pt x="11359" y="28322"/>
                  </a:cubicBezTo>
                  <a:cubicBezTo>
                    <a:pt x="11692" y="28117"/>
                    <a:pt x="11936" y="27800"/>
                    <a:pt x="12064" y="27428"/>
                  </a:cubicBezTo>
                  <a:cubicBezTo>
                    <a:pt x="12280" y="26729"/>
                    <a:pt x="12735" y="26235"/>
                    <a:pt x="13312" y="25819"/>
                  </a:cubicBezTo>
                  <a:cubicBezTo>
                    <a:pt x="13468" y="25703"/>
                    <a:pt x="13590" y="25547"/>
                    <a:pt x="13729" y="25403"/>
                  </a:cubicBezTo>
                  <a:cubicBezTo>
                    <a:pt x="13923" y="25658"/>
                    <a:pt x="14261" y="25775"/>
                    <a:pt x="14378" y="26147"/>
                  </a:cubicBezTo>
                  <a:lnTo>
                    <a:pt x="13618" y="26147"/>
                  </a:lnTo>
                  <a:cubicBezTo>
                    <a:pt x="13446" y="26313"/>
                    <a:pt x="13301" y="26457"/>
                    <a:pt x="13124" y="26629"/>
                  </a:cubicBezTo>
                  <a:cubicBezTo>
                    <a:pt x="13168" y="27140"/>
                    <a:pt x="12746" y="27562"/>
                    <a:pt x="12724" y="28044"/>
                  </a:cubicBezTo>
                  <a:cubicBezTo>
                    <a:pt x="12767" y="28114"/>
                    <a:pt x="12816" y="28135"/>
                    <a:pt x="12867" y="28135"/>
                  </a:cubicBezTo>
                  <a:cubicBezTo>
                    <a:pt x="12943" y="28135"/>
                    <a:pt x="13023" y="28087"/>
                    <a:pt x="13092" y="28087"/>
                  </a:cubicBezTo>
                  <a:cubicBezTo>
                    <a:pt x="13141" y="28087"/>
                    <a:pt x="13185" y="28111"/>
                    <a:pt x="13218" y="28194"/>
                  </a:cubicBezTo>
                  <a:cubicBezTo>
                    <a:pt x="13057" y="28355"/>
                    <a:pt x="12891" y="28510"/>
                    <a:pt x="12741" y="28682"/>
                  </a:cubicBezTo>
                  <a:cubicBezTo>
                    <a:pt x="12713" y="28710"/>
                    <a:pt x="12752" y="28799"/>
                    <a:pt x="12763" y="28904"/>
                  </a:cubicBezTo>
                  <a:lnTo>
                    <a:pt x="13346" y="28855"/>
                  </a:lnTo>
                  <a:lnTo>
                    <a:pt x="14627" y="27584"/>
                  </a:lnTo>
                  <a:cubicBezTo>
                    <a:pt x="14830" y="27674"/>
                    <a:pt x="15029" y="27737"/>
                    <a:pt x="15220" y="27737"/>
                  </a:cubicBezTo>
                  <a:cubicBezTo>
                    <a:pt x="15368" y="27737"/>
                    <a:pt x="15512" y="27698"/>
                    <a:pt x="15648" y="27606"/>
                  </a:cubicBezTo>
                  <a:cubicBezTo>
                    <a:pt x="15593" y="27157"/>
                    <a:pt x="15610" y="26724"/>
                    <a:pt x="15427" y="26324"/>
                  </a:cubicBezTo>
                  <a:lnTo>
                    <a:pt x="15648" y="26025"/>
                  </a:lnTo>
                  <a:lnTo>
                    <a:pt x="15843" y="26230"/>
                  </a:lnTo>
                  <a:cubicBezTo>
                    <a:pt x="16121" y="26164"/>
                    <a:pt x="16386" y="26015"/>
                    <a:pt x="16696" y="26015"/>
                  </a:cubicBezTo>
                  <a:cubicBezTo>
                    <a:pt x="16726" y="26015"/>
                    <a:pt x="16756" y="26016"/>
                    <a:pt x="16786" y="26019"/>
                  </a:cubicBezTo>
                  <a:lnTo>
                    <a:pt x="16897" y="26507"/>
                  </a:lnTo>
                  <a:cubicBezTo>
                    <a:pt x="17342" y="26540"/>
                    <a:pt x="17482" y="27090"/>
                    <a:pt x="17948" y="27090"/>
                  </a:cubicBezTo>
                  <a:cubicBezTo>
                    <a:pt x="17953" y="27090"/>
                    <a:pt x="17958" y="27090"/>
                    <a:pt x="17962" y="27090"/>
                  </a:cubicBezTo>
                  <a:lnTo>
                    <a:pt x="18151" y="27018"/>
                  </a:lnTo>
                  <a:lnTo>
                    <a:pt x="18262" y="27234"/>
                  </a:lnTo>
                  <a:cubicBezTo>
                    <a:pt x="18654" y="27437"/>
                    <a:pt x="19047" y="27559"/>
                    <a:pt x="19463" y="27559"/>
                  </a:cubicBezTo>
                  <a:cubicBezTo>
                    <a:pt x="19559" y="27559"/>
                    <a:pt x="19656" y="27553"/>
                    <a:pt x="19755" y="27539"/>
                  </a:cubicBezTo>
                  <a:cubicBezTo>
                    <a:pt x="19811" y="27531"/>
                    <a:pt x="19867" y="27528"/>
                    <a:pt x="19922" y="27528"/>
                  </a:cubicBezTo>
                  <a:cubicBezTo>
                    <a:pt x="20283" y="27528"/>
                    <a:pt x="20616" y="27687"/>
                    <a:pt x="20953" y="27817"/>
                  </a:cubicBezTo>
                  <a:cubicBezTo>
                    <a:pt x="21164" y="27900"/>
                    <a:pt x="21375" y="28000"/>
                    <a:pt x="21591" y="28078"/>
                  </a:cubicBezTo>
                  <a:cubicBezTo>
                    <a:pt x="21631" y="28087"/>
                    <a:pt x="21671" y="28091"/>
                    <a:pt x="21710" y="28091"/>
                  </a:cubicBezTo>
                  <a:cubicBezTo>
                    <a:pt x="21741" y="28091"/>
                    <a:pt x="21772" y="28088"/>
                    <a:pt x="21802" y="28083"/>
                  </a:cubicBezTo>
                  <a:lnTo>
                    <a:pt x="22396" y="27789"/>
                  </a:lnTo>
                  <a:lnTo>
                    <a:pt x="22396" y="27789"/>
                  </a:lnTo>
                  <a:cubicBezTo>
                    <a:pt x="22352" y="28078"/>
                    <a:pt x="22324" y="28266"/>
                    <a:pt x="22291" y="28499"/>
                  </a:cubicBezTo>
                  <a:cubicBezTo>
                    <a:pt x="23079" y="28893"/>
                    <a:pt x="23783" y="29409"/>
                    <a:pt x="24277" y="30131"/>
                  </a:cubicBezTo>
                  <a:lnTo>
                    <a:pt x="24693" y="30247"/>
                  </a:lnTo>
                  <a:cubicBezTo>
                    <a:pt x="24913" y="30214"/>
                    <a:pt x="25106" y="30103"/>
                    <a:pt x="25316" y="30103"/>
                  </a:cubicBezTo>
                  <a:cubicBezTo>
                    <a:pt x="25382" y="30103"/>
                    <a:pt x="25450" y="30114"/>
                    <a:pt x="25520" y="30142"/>
                  </a:cubicBezTo>
                  <a:cubicBezTo>
                    <a:pt x="25536" y="30148"/>
                    <a:pt x="25554" y="30151"/>
                    <a:pt x="25573" y="30151"/>
                  </a:cubicBezTo>
                  <a:cubicBezTo>
                    <a:pt x="25650" y="30151"/>
                    <a:pt x="25742" y="30105"/>
                    <a:pt x="25809" y="30092"/>
                  </a:cubicBezTo>
                  <a:cubicBezTo>
                    <a:pt x="25870" y="29787"/>
                    <a:pt x="25570" y="29548"/>
                    <a:pt x="25803" y="29221"/>
                  </a:cubicBezTo>
                  <a:lnTo>
                    <a:pt x="25803" y="29221"/>
                  </a:lnTo>
                  <a:cubicBezTo>
                    <a:pt x="25897" y="29448"/>
                    <a:pt x="25953" y="29654"/>
                    <a:pt x="26058" y="29820"/>
                  </a:cubicBezTo>
                  <a:cubicBezTo>
                    <a:pt x="26180" y="30014"/>
                    <a:pt x="26347" y="30175"/>
                    <a:pt x="26491" y="30358"/>
                  </a:cubicBezTo>
                  <a:cubicBezTo>
                    <a:pt x="26513" y="30386"/>
                    <a:pt x="26491" y="30442"/>
                    <a:pt x="26491" y="30491"/>
                  </a:cubicBezTo>
                  <a:lnTo>
                    <a:pt x="26164" y="30591"/>
                  </a:lnTo>
                  <a:cubicBezTo>
                    <a:pt x="26219" y="31008"/>
                    <a:pt x="26269" y="31418"/>
                    <a:pt x="26330" y="31823"/>
                  </a:cubicBezTo>
                  <a:cubicBezTo>
                    <a:pt x="26330" y="31845"/>
                    <a:pt x="26397" y="31862"/>
                    <a:pt x="26463" y="31901"/>
                  </a:cubicBezTo>
                  <a:lnTo>
                    <a:pt x="26752" y="31440"/>
                  </a:lnTo>
                  <a:lnTo>
                    <a:pt x="26752" y="30769"/>
                  </a:lnTo>
                  <a:cubicBezTo>
                    <a:pt x="26807" y="30774"/>
                    <a:pt x="26846" y="30769"/>
                    <a:pt x="26852" y="30780"/>
                  </a:cubicBezTo>
                  <a:cubicBezTo>
                    <a:pt x="27079" y="31252"/>
                    <a:pt x="27301" y="31723"/>
                    <a:pt x="27551" y="32245"/>
                  </a:cubicBezTo>
                  <a:cubicBezTo>
                    <a:pt x="27470" y="32236"/>
                    <a:pt x="27391" y="32232"/>
                    <a:pt x="27315" y="32232"/>
                  </a:cubicBezTo>
                  <a:cubicBezTo>
                    <a:pt x="26992" y="32232"/>
                    <a:pt x="26718" y="32318"/>
                    <a:pt x="26480" y="32583"/>
                  </a:cubicBezTo>
                  <a:lnTo>
                    <a:pt x="26741" y="33011"/>
                  </a:lnTo>
                  <a:lnTo>
                    <a:pt x="27002" y="32839"/>
                  </a:lnTo>
                  <a:lnTo>
                    <a:pt x="27595" y="32988"/>
                  </a:lnTo>
                  <a:cubicBezTo>
                    <a:pt x="27651" y="33127"/>
                    <a:pt x="27668" y="33288"/>
                    <a:pt x="27756" y="33360"/>
                  </a:cubicBezTo>
                  <a:cubicBezTo>
                    <a:pt x="28056" y="33604"/>
                    <a:pt x="28322" y="33887"/>
                    <a:pt x="28616" y="34132"/>
                  </a:cubicBezTo>
                  <a:cubicBezTo>
                    <a:pt x="28683" y="34309"/>
                    <a:pt x="28378" y="34448"/>
                    <a:pt x="28572" y="34648"/>
                  </a:cubicBezTo>
                  <a:lnTo>
                    <a:pt x="29099" y="34520"/>
                  </a:lnTo>
                  <a:lnTo>
                    <a:pt x="29255" y="35236"/>
                  </a:lnTo>
                  <a:cubicBezTo>
                    <a:pt x="29293" y="35254"/>
                    <a:pt x="29326" y="35262"/>
                    <a:pt x="29357" y="35262"/>
                  </a:cubicBezTo>
                  <a:cubicBezTo>
                    <a:pt x="29515" y="35262"/>
                    <a:pt x="29599" y="35064"/>
                    <a:pt x="29762" y="35064"/>
                  </a:cubicBezTo>
                  <a:cubicBezTo>
                    <a:pt x="29791" y="35064"/>
                    <a:pt x="29824" y="35071"/>
                    <a:pt x="29859" y="35086"/>
                  </a:cubicBezTo>
                  <a:cubicBezTo>
                    <a:pt x="29760" y="35369"/>
                    <a:pt x="29671" y="35624"/>
                    <a:pt x="29576" y="35879"/>
                  </a:cubicBezTo>
                  <a:lnTo>
                    <a:pt x="29715" y="36246"/>
                  </a:lnTo>
                  <a:cubicBezTo>
                    <a:pt x="29632" y="36357"/>
                    <a:pt x="29565" y="36445"/>
                    <a:pt x="29499" y="36534"/>
                  </a:cubicBezTo>
                  <a:lnTo>
                    <a:pt x="29676" y="37050"/>
                  </a:lnTo>
                  <a:lnTo>
                    <a:pt x="30614" y="37372"/>
                  </a:lnTo>
                  <a:cubicBezTo>
                    <a:pt x="30592" y="37855"/>
                    <a:pt x="30714" y="38282"/>
                    <a:pt x="31169" y="38482"/>
                  </a:cubicBezTo>
                  <a:lnTo>
                    <a:pt x="31446" y="39131"/>
                  </a:lnTo>
                  <a:lnTo>
                    <a:pt x="31652" y="39153"/>
                  </a:lnTo>
                  <a:lnTo>
                    <a:pt x="31907" y="40213"/>
                  </a:lnTo>
                  <a:cubicBezTo>
                    <a:pt x="32062" y="40313"/>
                    <a:pt x="32245" y="40419"/>
                    <a:pt x="32412" y="40535"/>
                  </a:cubicBezTo>
                  <a:cubicBezTo>
                    <a:pt x="32512" y="40607"/>
                    <a:pt x="32567" y="40707"/>
                    <a:pt x="32417" y="40829"/>
                  </a:cubicBezTo>
                  <a:cubicBezTo>
                    <a:pt x="32167" y="40753"/>
                    <a:pt x="31921" y="40586"/>
                    <a:pt x="31626" y="40586"/>
                  </a:cubicBezTo>
                  <a:cubicBezTo>
                    <a:pt x="31510" y="40586"/>
                    <a:pt x="31387" y="40612"/>
                    <a:pt x="31252" y="40679"/>
                  </a:cubicBezTo>
                  <a:cubicBezTo>
                    <a:pt x="31607" y="41184"/>
                    <a:pt x="32062" y="41612"/>
                    <a:pt x="32595" y="41933"/>
                  </a:cubicBezTo>
                  <a:cubicBezTo>
                    <a:pt x="32645" y="42055"/>
                    <a:pt x="32695" y="42183"/>
                    <a:pt x="32734" y="42277"/>
                  </a:cubicBezTo>
                  <a:cubicBezTo>
                    <a:pt x="33106" y="42494"/>
                    <a:pt x="33472" y="42649"/>
                    <a:pt x="33766" y="42899"/>
                  </a:cubicBezTo>
                  <a:cubicBezTo>
                    <a:pt x="34077" y="43171"/>
                    <a:pt x="34448" y="43365"/>
                    <a:pt x="34848" y="43476"/>
                  </a:cubicBezTo>
                  <a:cubicBezTo>
                    <a:pt x="34853" y="43478"/>
                    <a:pt x="34857" y="43478"/>
                    <a:pt x="34863" y="43478"/>
                  </a:cubicBezTo>
                  <a:cubicBezTo>
                    <a:pt x="34895" y="43478"/>
                    <a:pt x="34940" y="43451"/>
                    <a:pt x="34992" y="43437"/>
                  </a:cubicBezTo>
                  <a:lnTo>
                    <a:pt x="35081" y="43176"/>
                  </a:lnTo>
                  <a:lnTo>
                    <a:pt x="34770" y="42571"/>
                  </a:lnTo>
                  <a:cubicBezTo>
                    <a:pt x="34376" y="42244"/>
                    <a:pt x="33766" y="42139"/>
                    <a:pt x="33683" y="41484"/>
                  </a:cubicBezTo>
                  <a:cubicBezTo>
                    <a:pt x="33722" y="41406"/>
                    <a:pt x="33760" y="41329"/>
                    <a:pt x="33805" y="41245"/>
                  </a:cubicBezTo>
                  <a:lnTo>
                    <a:pt x="34787" y="42166"/>
                  </a:lnTo>
                  <a:lnTo>
                    <a:pt x="35103" y="42272"/>
                  </a:lnTo>
                  <a:cubicBezTo>
                    <a:pt x="35292" y="42483"/>
                    <a:pt x="35464" y="42660"/>
                    <a:pt x="35641" y="42854"/>
                  </a:cubicBezTo>
                  <a:cubicBezTo>
                    <a:pt x="35653" y="43093"/>
                    <a:pt x="35669" y="43348"/>
                    <a:pt x="35680" y="43593"/>
                  </a:cubicBezTo>
                  <a:lnTo>
                    <a:pt x="35974" y="44136"/>
                  </a:lnTo>
                  <a:lnTo>
                    <a:pt x="35813" y="44342"/>
                  </a:lnTo>
                  <a:lnTo>
                    <a:pt x="35492" y="43925"/>
                  </a:lnTo>
                  <a:lnTo>
                    <a:pt x="34143" y="43598"/>
                  </a:lnTo>
                  <a:cubicBezTo>
                    <a:pt x="34127" y="43648"/>
                    <a:pt x="34082" y="43698"/>
                    <a:pt x="34093" y="43726"/>
                  </a:cubicBezTo>
                  <a:cubicBezTo>
                    <a:pt x="34288" y="44242"/>
                    <a:pt x="34493" y="44752"/>
                    <a:pt x="34687" y="45252"/>
                  </a:cubicBezTo>
                  <a:cubicBezTo>
                    <a:pt x="34670" y="46006"/>
                    <a:pt x="34698" y="46767"/>
                    <a:pt x="34632" y="47521"/>
                  </a:cubicBezTo>
                  <a:cubicBezTo>
                    <a:pt x="34559" y="48270"/>
                    <a:pt x="34398" y="49025"/>
                    <a:pt x="34260" y="49868"/>
                  </a:cubicBezTo>
                  <a:cubicBezTo>
                    <a:pt x="34360" y="50246"/>
                    <a:pt x="34482" y="50712"/>
                    <a:pt x="34598" y="51150"/>
                  </a:cubicBezTo>
                  <a:cubicBezTo>
                    <a:pt x="34526" y="51611"/>
                    <a:pt x="34460" y="52044"/>
                    <a:pt x="34393" y="52454"/>
                  </a:cubicBezTo>
                  <a:lnTo>
                    <a:pt x="34726" y="52893"/>
                  </a:lnTo>
                  <a:cubicBezTo>
                    <a:pt x="34798" y="53248"/>
                    <a:pt x="34859" y="53564"/>
                    <a:pt x="34898" y="53764"/>
                  </a:cubicBezTo>
                  <a:cubicBezTo>
                    <a:pt x="35148" y="54119"/>
                    <a:pt x="35331" y="54380"/>
                    <a:pt x="35547" y="54685"/>
                  </a:cubicBezTo>
                  <a:lnTo>
                    <a:pt x="35897" y="54879"/>
                  </a:lnTo>
                  <a:lnTo>
                    <a:pt x="35897" y="55506"/>
                  </a:lnTo>
                  <a:lnTo>
                    <a:pt x="36302" y="55822"/>
                  </a:lnTo>
                  <a:cubicBezTo>
                    <a:pt x="36318" y="56011"/>
                    <a:pt x="36330" y="56194"/>
                    <a:pt x="36341" y="56327"/>
                  </a:cubicBezTo>
                  <a:cubicBezTo>
                    <a:pt x="36757" y="56960"/>
                    <a:pt x="37389" y="57393"/>
                    <a:pt x="37445" y="58170"/>
                  </a:cubicBezTo>
                  <a:lnTo>
                    <a:pt x="38072" y="58258"/>
                  </a:lnTo>
                  <a:lnTo>
                    <a:pt x="38943" y="58669"/>
                  </a:lnTo>
                  <a:lnTo>
                    <a:pt x="39859" y="59385"/>
                  </a:lnTo>
                  <a:cubicBezTo>
                    <a:pt x="39997" y="59757"/>
                    <a:pt x="40136" y="60173"/>
                    <a:pt x="40303" y="60578"/>
                  </a:cubicBezTo>
                  <a:cubicBezTo>
                    <a:pt x="40391" y="60816"/>
                    <a:pt x="40508" y="61038"/>
                    <a:pt x="40652" y="61249"/>
                  </a:cubicBezTo>
                  <a:cubicBezTo>
                    <a:pt x="40841" y="61510"/>
                    <a:pt x="40985" y="61799"/>
                    <a:pt x="41074" y="62109"/>
                  </a:cubicBezTo>
                  <a:cubicBezTo>
                    <a:pt x="41129" y="62287"/>
                    <a:pt x="41196" y="62459"/>
                    <a:pt x="41268" y="62653"/>
                  </a:cubicBezTo>
                  <a:cubicBezTo>
                    <a:pt x="41801" y="62870"/>
                    <a:pt x="42139" y="63308"/>
                    <a:pt x="42478" y="63730"/>
                  </a:cubicBezTo>
                  <a:cubicBezTo>
                    <a:pt x="42511" y="63985"/>
                    <a:pt x="42478" y="64207"/>
                    <a:pt x="42356" y="64390"/>
                  </a:cubicBezTo>
                  <a:lnTo>
                    <a:pt x="41973" y="64490"/>
                  </a:lnTo>
                  <a:cubicBezTo>
                    <a:pt x="42223" y="64806"/>
                    <a:pt x="42533" y="65006"/>
                    <a:pt x="42794" y="65233"/>
                  </a:cubicBezTo>
                  <a:cubicBezTo>
                    <a:pt x="43338" y="65383"/>
                    <a:pt x="43810" y="65594"/>
                    <a:pt x="44026" y="66138"/>
                  </a:cubicBezTo>
                  <a:cubicBezTo>
                    <a:pt x="43998" y="66426"/>
                    <a:pt x="43965" y="66693"/>
                    <a:pt x="43937" y="66954"/>
                  </a:cubicBezTo>
                  <a:cubicBezTo>
                    <a:pt x="44670" y="67336"/>
                    <a:pt x="45291" y="67897"/>
                    <a:pt x="45763" y="68579"/>
                  </a:cubicBezTo>
                  <a:lnTo>
                    <a:pt x="46090" y="68346"/>
                  </a:lnTo>
                  <a:cubicBezTo>
                    <a:pt x="45935" y="67841"/>
                    <a:pt x="45757" y="67403"/>
                    <a:pt x="45213" y="67364"/>
                  </a:cubicBezTo>
                  <a:cubicBezTo>
                    <a:pt x="45097" y="67059"/>
                    <a:pt x="45036" y="66782"/>
                    <a:pt x="44897" y="66554"/>
                  </a:cubicBezTo>
                  <a:cubicBezTo>
                    <a:pt x="44697" y="66238"/>
                    <a:pt x="44559" y="65905"/>
                    <a:pt x="44536" y="65683"/>
                  </a:cubicBezTo>
                  <a:lnTo>
                    <a:pt x="43504" y="64246"/>
                  </a:lnTo>
                  <a:cubicBezTo>
                    <a:pt x="43477" y="64135"/>
                    <a:pt x="43427" y="63963"/>
                    <a:pt x="43388" y="63818"/>
                  </a:cubicBezTo>
                  <a:cubicBezTo>
                    <a:pt x="43205" y="63646"/>
                    <a:pt x="42988" y="63541"/>
                    <a:pt x="42916" y="63363"/>
                  </a:cubicBezTo>
                  <a:cubicBezTo>
                    <a:pt x="42722" y="62919"/>
                    <a:pt x="42361" y="62631"/>
                    <a:pt x="42039" y="62298"/>
                  </a:cubicBezTo>
                  <a:cubicBezTo>
                    <a:pt x="41984" y="61960"/>
                    <a:pt x="41934" y="61621"/>
                    <a:pt x="41873" y="61244"/>
                  </a:cubicBezTo>
                  <a:cubicBezTo>
                    <a:pt x="41928" y="61133"/>
                    <a:pt x="41989" y="60988"/>
                    <a:pt x="42051" y="60866"/>
                  </a:cubicBezTo>
                  <a:cubicBezTo>
                    <a:pt x="42528" y="60911"/>
                    <a:pt x="42905" y="61111"/>
                    <a:pt x="43227" y="61332"/>
                  </a:cubicBezTo>
                  <a:cubicBezTo>
                    <a:pt x="43460" y="62420"/>
                    <a:pt x="43965" y="63319"/>
                    <a:pt x="44675" y="64107"/>
                  </a:cubicBezTo>
                  <a:lnTo>
                    <a:pt x="45208" y="64307"/>
                  </a:lnTo>
                  <a:cubicBezTo>
                    <a:pt x="45241" y="64423"/>
                    <a:pt x="45274" y="64534"/>
                    <a:pt x="45324" y="64690"/>
                  </a:cubicBezTo>
                  <a:lnTo>
                    <a:pt x="46273" y="65555"/>
                  </a:lnTo>
                  <a:cubicBezTo>
                    <a:pt x="46262" y="65733"/>
                    <a:pt x="46251" y="65933"/>
                    <a:pt x="46240" y="66155"/>
                  </a:cubicBezTo>
                  <a:lnTo>
                    <a:pt x="47000" y="66615"/>
                  </a:lnTo>
                  <a:lnTo>
                    <a:pt x="47278" y="67109"/>
                  </a:lnTo>
                  <a:cubicBezTo>
                    <a:pt x="48299" y="67997"/>
                    <a:pt x="49259" y="68829"/>
                    <a:pt x="49442" y="70233"/>
                  </a:cubicBezTo>
                  <a:cubicBezTo>
                    <a:pt x="49353" y="70399"/>
                    <a:pt x="49253" y="70577"/>
                    <a:pt x="49170" y="70738"/>
                  </a:cubicBezTo>
                  <a:cubicBezTo>
                    <a:pt x="49181" y="71154"/>
                    <a:pt x="49458" y="71387"/>
                    <a:pt x="49608" y="71587"/>
                  </a:cubicBezTo>
                  <a:cubicBezTo>
                    <a:pt x="49969" y="71787"/>
                    <a:pt x="50285" y="71903"/>
                    <a:pt x="50518" y="72114"/>
                  </a:cubicBezTo>
                  <a:cubicBezTo>
                    <a:pt x="50979" y="72536"/>
                    <a:pt x="51495" y="72797"/>
                    <a:pt x="52083" y="72830"/>
                  </a:cubicBezTo>
                  <a:cubicBezTo>
                    <a:pt x="52804" y="73479"/>
                    <a:pt x="53642" y="73773"/>
                    <a:pt x="54552" y="73995"/>
                  </a:cubicBezTo>
                  <a:cubicBezTo>
                    <a:pt x="55002" y="74517"/>
                    <a:pt x="55740" y="74372"/>
                    <a:pt x="56273" y="74683"/>
                  </a:cubicBezTo>
                  <a:cubicBezTo>
                    <a:pt x="56528" y="74611"/>
                    <a:pt x="56761" y="74572"/>
                    <a:pt x="56972" y="74483"/>
                  </a:cubicBezTo>
                  <a:cubicBezTo>
                    <a:pt x="57199" y="74378"/>
                    <a:pt x="57421" y="74256"/>
                    <a:pt x="57632" y="74123"/>
                  </a:cubicBezTo>
                  <a:cubicBezTo>
                    <a:pt x="57637" y="74123"/>
                    <a:pt x="57642" y="74123"/>
                    <a:pt x="57648" y="74123"/>
                  </a:cubicBezTo>
                  <a:cubicBezTo>
                    <a:pt x="58095" y="74123"/>
                    <a:pt x="58424" y="74359"/>
                    <a:pt x="58731" y="74644"/>
                  </a:cubicBezTo>
                  <a:cubicBezTo>
                    <a:pt x="59091" y="74972"/>
                    <a:pt x="59430" y="75321"/>
                    <a:pt x="59791" y="75643"/>
                  </a:cubicBezTo>
                  <a:cubicBezTo>
                    <a:pt x="59974" y="75815"/>
                    <a:pt x="60185" y="75954"/>
                    <a:pt x="60351" y="76076"/>
                  </a:cubicBezTo>
                  <a:lnTo>
                    <a:pt x="61034" y="76120"/>
                  </a:lnTo>
                  <a:lnTo>
                    <a:pt x="61017" y="76170"/>
                  </a:lnTo>
                  <a:lnTo>
                    <a:pt x="62709" y="76714"/>
                  </a:lnTo>
                  <a:lnTo>
                    <a:pt x="63364" y="76648"/>
                  </a:lnTo>
                  <a:lnTo>
                    <a:pt x="63569" y="77108"/>
                  </a:lnTo>
                  <a:lnTo>
                    <a:pt x="64851" y="78423"/>
                  </a:lnTo>
                  <a:lnTo>
                    <a:pt x="64851" y="79211"/>
                  </a:lnTo>
                  <a:lnTo>
                    <a:pt x="65262" y="79511"/>
                  </a:lnTo>
                  <a:lnTo>
                    <a:pt x="65473" y="79461"/>
                  </a:lnTo>
                  <a:lnTo>
                    <a:pt x="66449" y="80032"/>
                  </a:lnTo>
                  <a:cubicBezTo>
                    <a:pt x="66483" y="80171"/>
                    <a:pt x="66510" y="80299"/>
                    <a:pt x="66549" y="80454"/>
                  </a:cubicBezTo>
                  <a:lnTo>
                    <a:pt x="66999" y="80687"/>
                  </a:lnTo>
                  <a:lnTo>
                    <a:pt x="67842" y="80687"/>
                  </a:lnTo>
                  <a:lnTo>
                    <a:pt x="68747" y="81475"/>
                  </a:lnTo>
                  <a:cubicBezTo>
                    <a:pt x="68788" y="81484"/>
                    <a:pt x="68827" y="81488"/>
                    <a:pt x="68864" y="81488"/>
                  </a:cubicBezTo>
                  <a:cubicBezTo>
                    <a:pt x="69044" y="81488"/>
                    <a:pt x="69178" y="81387"/>
                    <a:pt x="69252" y="81175"/>
                  </a:cubicBezTo>
                  <a:lnTo>
                    <a:pt x="69063" y="80754"/>
                  </a:lnTo>
                  <a:lnTo>
                    <a:pt x="69862" y="80093"/>
                  </a:lnTo>
                  <a:cubicBezTo>
                    <a:pt x="70284" y="80105"/>
                    <a:pt x="70472" y="80410"/>
                    <a:pt x="70722" y="80626"/>
                  </a:cubicBezTo>
                  <a:lnTo>
                    <a:pt x="70722" y="81148"/>
                  </a:lnTo>
                  <a:lnTo>
                    <a:pt x="71455" y="82008"/>
                  </a:lnTo>
                  <a:lnTo>
                    <a:pt x="71455" y="84044"/>
                  </a:lnTo>
                  <a:lnTo>
                    <a:pt x="71566" y="84344"/>
                  </a:lnTo>
                  <a:lnTo>
                    <a:pt x="71094" y="85076"/>
                  </a:lnTo>
                  <a:lnTo>
                    <a:pt x="70633" y="85237"/>
                  </a:lnTo>
                  <a:lnTo>
                    <a:pt x="70245" y="86153"/>
                  </a:lnTo>
                  <a:lnTo>
                    <a:pt x="69363" y="86597"/>
                  </a:lnTo>
                  <a:cubicBezTo>
                    <a:pt x="69346" y="86797"/>
                    <a:pt x="69335" y="86980"/>
                    <a:pt x="69329" y="87085"/>
                  </a:cubicBezTo>
                  <a:cubicBezTo>
                    <a:pt x="69107" y="87490"/>
                    <a:pt x="68924" y="87834"/>
                    <a:pt x="68763" y="88128"/>
                  </a:cubicBezTo>
                  <a:lnTo>
                    <a:pt x="68763" y="89061"/>
                  </a:lnTo>
                  <a:cubicBezTo>
                    <a:pt x="68835" y="89127"/>
                    <a:pt x="68919" y="89183"/>
                    <a:pt x="69002" y="89238"/>
                  </a:cubicBezTo>
                  <a:cubicBezTo>
                    <a:pt x="69141" y="89299"/>
                    <a:pt x="69290" y="89344"/>
                    <a:pt x="69440" y="89405"/>
                  </a:cubicBezTo>
                  <a:cubicBezTo>
                    <a:pt x="69407" y="90082"/>
                    <a:pt x="68663" y="90165"/>
                    <a:pt x="68397" y="90747"/>
                  </a:cubicBezTo>
                  <a:cubicBezTo>
                    <a:pt x="68447" y="91003"/>
                    <a:pt x="68508" y="91335"/>
                    <a:pt x="68597" y="91779"/>
                  </a:cubicBezTo>
                  <a:lnTo>
                    <a:pt x="68597" y="91779"/>
                  </a:lnTo>
                  <a:cubicBezTo>
                    <a:pt x="68595" y="91779"/>
                    <a:pt x="68573" y="91886"/>
                    <a:pt x="68547" y="92007"/>
                  </a:cubicBezTo>
                  <a:cubicBezTo>
                    <a:pt x="69168" y="92340"/>
                    <a:pt x="69668" y="92767"/>
                    <a:pt x="69901" y="93444"/>
                  </a:cubicBezTo>
                  <a:cubicBezTo>
                    <a:pt x="69906" y="93461"/>
                    <a:pt x="69923" y="93483"/>
                    <a:pt x="69945" y="93494"/>
                  </a:cubicBezTo>
                  <a:cubicBezTo>
                    <a:pt x="70345" y="93844"/>
                    <a:pt x="70495" y="94338"/>
                    <a:pt x="70678" y="94809"/>
                  </a:cubicBezTo>
                  <a:cubicBezTo>
                    <a:pt x="70761" y="95020"/>
                    <a:pt x="70861" y="95231"/>
                    <a:pt x="70955" y="95436"/>
                  </a:cubicBezTo>
                  <a:cubicBezTo>
                    <a:pt x="71077" y="95708"/>
                    <a:pt x="71199" y="95975"/>
                    <a:pt x="71360" y="96330"/>
                  </a:cubicBezTo>
                  <a:lnTo>
                    <a:pt x="72359" y="97817"/>
                  </a:lnTo>
                  <a:lnTo>
                    <a:pt x="72359" y="98616"/>
                  </a:lnTo>
                  <a:cubicBezTo>
                    <a:pt x="72648" y="98893"/>
                    <a:pt x="72919" y="99204"/>
                    <a:pt x="73247" y="99454"/>
                  </a:cubicBezTo>
                  <a:cubicBezTo>
                    <a:pt x="73780" y="99864"/>
                    <a:pt x="74362" y="100208"/>
                    <a:pt x="74984" y="100464"/>
                  </a:cubicBezTo>
                  <a:cubicBezTo>
                    <a:pt x="75217" y="100558"/>
                    <a:pt x="75428" y="100708"/>
                    <a:pt x="75650" y="100830"/>
                  </a:cubicBezTo>
                  <a:cubicBezTo>
                    <a:pt x="76210" y="101124"/>
                    <a:pt x="76482" y="101740"/>
                    <a:pt x="77009" y="102017"/>
                  </a:cubicBezTo>
                  <a:cubicBezTo>
                    <a:pt x="77192" y="103194"/>
                    <a:pt x="77298" y="104320"/>
                    <a:pt x="77076" y="105447"/>
                  </a:cubicBezTo>
                  <a:cubicBezTo>
                    <a:pt x="77031" y="105669"/>
                    <a:pt x="76954" y="105879"/>
                    <a:pt x="76865" y="106201"/>
                  </a:cubicBezTo>
                  <a:lnTo>
                    <a:pt x="76865" y="107905"/>
                  </a:lnTo>
                  <a:cubicBezTo>
                    <a:pt x="76815" y="108177"/>
                    <a:pt x="76776" y="108426"/>
                    <a:pt x="76732" y="108671"/>
                  </a:cubicBezTo>
                  <a:cubicBezTo>
                    <a:pt x="76676" y="108965"/>
                    <a:pt x="76632" y="109259"/>
                    <a:pt x="76571" y="109553"/>
                  </a:cubicBezTo>
                  <a:cubicBezTo>
                    <a:pt x="76526" y="109753"/>
                    <a:pt x="76454" y="109952"/>
                    <a:pt x="76404" y="110152"/>
                  </a:cubicBezTo>
                  <a:cubicBezTo>
                    <a:pt x="76327" y="110457"/>
                    <a:pt x="76254" y="110768"/>
                    <a:pt x="76171" y="111090"/>
                  </a:cubicBezTo>
                  <a:cubicBezTo>
                    <a:pt x="76188" y="111428"/>
                    <a:pt x="76210" y="111795"/>
                    <a:pt x="76227" y="112100"/>
                  </a:cubicBezTo>
                  <a:lnTo>
                    <a:pt x="75960" y="112483"/>
                  </a:lnTo>
                  <a:cubicBezTo>
                    <a:pt x="75988" y="112699"/>
                    <a:pt x="76016" y="112882"/>
                    <a:pt x="76032" y="113065"/>
                  </a:cubicBezTo>
                  <a:cubicBezTo>
                    <a:pt x="76088" y="113726"/>
                    <a:pt x="76221" y="114397"/>
                    <a:pt x="75960" y="115046"/>
                  </a:cubicBezTo>
                  <a:cubicBezTo>
                    <a:pt x="75983" y="115590"/>
                    <a:pt x="75672" y="116062"/>
                    <a:pt x="75616" y="116589"/>
                  </a:cubicBezTo>
                  <a:cubicBezTo>
                    <a:pt x="75605" y="116683"/>
                    <a:pt x="75572" y="116772"/>
                    <a:pt x="75516" y="116844"/>
                  </a:cubicBezTo>
                  <a:cubicBezTo>
                    <a:pt x="75106" y="117449"/>
                    <a:pt x="74939" y="118148"/>
                    <a:pt x="74678" y="118842"/>
                  </a:cubicBezTo>
                  <a:lnTo>
                    <a:pt x="74457" y="119041"/>
                  </a:lnTo>
                  <a:cubicBezTo>
                    <a:pt x="74373" y="119885"/>
                    <a:pt x="74878" y="120673"/>
                    <a:pt x="74651" y="121555"/>
                  </a:cubicBezTo>
                  <a:cubicBezTo>
                    <a:pt x="74168" y="122132"/>
                    <a:pt x="74218" y="122843"/>
                    <a:pt x="74307" y="123542"/>
                  </a:cubicBezTo>
                  <a:lnTo>
                    <a:pt x="74051" y="124058"/>
                  </a:lnTo>
                  <a:cubicBezTo>
                    <a:pt x="74018" y="124474"/>
                    <a:pt x="73985" y="124812"/>
                    <a:pt x="73957" y="125195"/>
                  </a:cubicBezTo>
                  <a:lnTo>
                    <a:pt x="74301" y="125240"/>
                  </a:lnTo>
                  <a:cubicBezTo>
                    <a:pt x="74617" y="124707"/>
                    <a:pt x="74468" y="124163"/>
                    <a:pt x="74512" y="123603"/>
                  </a:cubicBezTo>
                  <a:lnTo>
                    <a:pt x="74928" y="123381"/>
                  </a:lnTo>
                  <a:cubicBezTo>
                    <a:pt x="75200" y="123464"/>
                    <a:pt x="75261" y="123630"/>
                    <a:pt x="75283" y="123869"/>
                  </a:cubicBezTo>
                  <a:lnTo>
                    <a:pt x="75111" y="124219"/>
                  </a:lnTo>
                  <a:lnTo>
                    <a:pt x="75111" y="124885"/>
                  </a:lnTo>
                  <a:cubicBezTo>
                    <a:pt x="74806" y="125356"/>
                    <a:pt x="74756" y="125872"/>
                    <a:pt x="74845" y="126422"/>
                  </a:cubicBezTo>
                  <a:cubicBezTo>
                    <a:pt x="74773" y="126560"/>
                    <a:pt x="74706" y="126699"/>
                    <a:pt x="74606" y="126893"/>
                  </a:cubicBezTo>
                  <a:lnTo>
                    <a:pt x="74606" y="127465"/>
                  </a:lnTo>
                  <a:lnTo>
                    <a:pt x="74373" y="127631"/>
                  </a:lnTo>
                  <a:cubicBezTo>
                    <a:pt x="74279" y="127387"/>
                    <a:pt x="74196" y="127160"/>
                    <a:pt x="74107" y="126915"/>
                  </a:cubicBezTo>
                  <a:lnTo>
                    <a:pt x="74412" y="126655"/>
                  </a:lnTo>
                  <a:cubicBezTo>
                    <a:pt x="74373" y="126538"/>
                    <a:pt x="74334" y="126422"/>
                    <a:pt x="74285" y="126272"/>
                  </a:cubicBezTo>
                  <a:lnTo>
                    <a:pt x="73891" y="126499"/>
                  </a:lnTo>
                  <a:cubicBezTo>
                    <a:pt x="73868" y="126816"/>
                    <a:pt x="73846" y="127115"/>
                    <a:pt x="73835" y="127293"/>
                  </a:cubicBezTo>
                  <a:cubicBezTo>
                    <a:pt x="73929" y="127537"/>
                    <a:pt x="73979" y="127676"/>
                    <a:pt x="74035" y="127820"/>
                  </a:cubicBezTo>
                  <a:cubicBezTo>
                    <a:pt x="73380" y="128009"/>
                    <a:pt x="73119" y="128486"/>
                    <a:pt x="72908" y="128980"/>
                  </a:cubicBezTo>
                  <a:cubicBezTo>
                    <a:pt x="73191" y="129046"/>
                    <a:pt x="73430" y="129102"/>
                    <a:pt x="73663" y="129174"/>
                  </a:cubicBezTo>
                  <a:cubicBezTo>
                    <a:pt x="73829" y="129224"/>
                    <a:pt x="73929" y="129346"/>
                    <a:pt x="73929" y="129568"/>
                  </a:cubicBezTo>
                  <a:lnTo>
                    <a:pt x="73641" y="130123"/>
                  </a:lnTo>
                  <a:lnTo>
                    <a:pt x="73763" y="130311"/>
                  </a:lnTo>
                  <a:cubicBezTo>
                    <a:pt x="73791" y="130716"/>
                    <a:pt x="73807" y="131044"/>
                    <a:pt x="73835" y="131421"/>
                  </a:cubicBezTo>
                  <a:cubicBezTo>
                    <a:pt x="73613" y="131122"/>
                    <a:pt x="73657" y="130755"/>
                    <a:pt x="73413" y="130522"/>
                  </a:cubicBezTo>
                  <a:cubicBezTo>
                    <a:pt x="72886" y="130988"/>
                    <a:pt x="72858" y="131072"/>
                    <a:pt x="72919" y="131787"/>
                  </a:cubicBezTo>
                  <a:lnTo>
                    <a:pt x="73086" y="131982"/>
                  </a:lnTo>
                  <a:cubicBezTo>
                    <a:pt x="73030" y="132231"/>
                    <a:pt x="72981" y="132448"/>
                    <a:pt x="72925" y="132692"/>
                  </a:cubicBezTo>
                  <a:lnTo>
                    <a:pt x="74063" y="132853"/>
                  </a:lnTo>
                  <a:lnTo>
                    <a:pt x="73613" y="133236"/>
                  </a:lnTo>
                  <a:cubicBezTo>
                    <a:pt x="73624" y="133424"/>
                    <a:pt x="73635" y="133580"/>
                    <a:pt x="73646" y="133718"/>
                  </a:cubicBezTo>
                  <a:lnTo>
                    <a:pt x="73402" y="133985"/>
                  </a:lnTo>
                  <a:cubicBezTo>
                    <a:pt x="73424" y="134118"/>
                    <a:pt x="73441" y="134235"/>
                    <a:pt x="73469" y="134340"/>
                  </a:cubicBezTo>
                  <a:cubicBezTo>
                    <a:pt x="73497" y="134434"/>
                    <a:pt x="73363" y="134567"/>
                    <a:pt x="73547" y="134628"/>
                  </a:cubicBezTo>
                  <a:lnTo>
                    <a:pt x="73940" y="134290"/>
                  </a:lnTo>
                  <a:cubicBezTo>
                    <a:pt x="74246" y="134623"/>
                    <a:pt x="74168" y="135017"/>
                    <a:pt x="74257" y="135350"/>
                  </a:cubicBezTo>
                  <a:cubicBezTo>
                    <a:pt x="74168" y="135533"/>
                    <a:pt x="74090" y="135694"/>
                    <a:pt x="74018" y="135838"/>
                  </a:cubicBezTo>
                  <a:cubicBezTo>
                    <a:pt x="74185" y="136060"/>
                    <a:pt x="74229" y="136343"/>
                    <a:pt x="74512" y="136426"/>
                  </a:cubicBezTo>
                  <a:cubicBezTo>
                    <a:pt x="74595" y="136748"/>
                    <a:pt x="75017" y="136881"/>
                    <a:pt x="74995" y="137259"/>
                  </a:cubicBezTo>
                  <a:cubicBezTo>
                    <a:pt x="75014" y="137256"/>
                    <a:pt x="75033" y="137255"/>
                    <a:pt x="75051" y="137255"/>
                  </a:cubicBezTo>
                  <a:cubicBezTo>
                    <a:pt x="75328" y="137255"/>
                    <a:pt x="75466" y="137523"/>
                    <a:pt x="75722" y="137664"/>
                  </a:cubicBezTo>
                  <a:lnTo>
                    <a:pt x="76321" y="137791"/>
                  </a:lnTo>
                  <a:cubicBezTo>
                    <a:pt x="76582" y="137336"/>
                    <a:pt x="76415" y="136820"/>
                    <a:pt x="76676" y="136443"/>
                  </a:cubicBezTo>
                  <a:lnTo>
                    <a:pt x="77775" y="135760"/>
                  </a:lnTo>
                  <a:lnTo>
                    <a:pt x="78468" y="135760"/>
                  </a:lnTo>
                  <a:cubicBezTo>
                    <a:pt x="78413" y="135666"/>
                    <a:pt x="78369" y="135566"/>
                    <a:pt x="78330" y="135472"/>
                  </a:cubicBezTo>
                  <a:cubicBezTo>
                    <a:pt x="78202" y="135078"/>
                    <a:pt x="78047" y="134684"/>
                    <a:pt x="77969" y="134284"/>
                  </a:cubicBezTo>
                  <a:cubicBezTo>
                    <a:pt x="77875" y="133796"/>
                    <a:pt x="78025" y="133369"/>
                    <a:pt x="78463" y="133080"/>
                  </a:cubicBezTo>
                  <a:cubicBezTo>
                    <a:pt x="78668" y="132942"/>
                    <a:pt x="78862" y="132775"/>
                    <a:pt x="79057" y="132631"/>
                  </a:cubicBezTo>
                  <a:cubicBezTo>
                    <a:pt x="79101" y="132298"/>
                    <a:pt x="79145" y="132009"/>
                    <a:pt x="79179" y="131749"/>
                  </a:cubicBezTo>
                  <a:cubicBezTo>
                    <a:pt x="79512" y="131199"/>
                    <a:pt x="80100" y="130999"/>
                    <a:pt x="80488" y="130578"/>
                  </a:cubicBezTo>
                  <a:cubicBezTo>
                    <a:pt x="80533" y="130367"/>
                    <a:pt x="80577" y="130162"/>
                    <a:pt x="80621" y="129956"/>
                  </a:cubicBezTo>
                  <a:cubicBezTo>
                    <a:pt x="80583" y="129806"/>
                    <a:pt x="80538" y="129651"/>
                    <a:pt x="80488" y="129485"/>
                  </a:cubicBezTo>
                  <a:lnTo>
                    <a:pt x="79745" y="129340"/>
                  </a:lnTo>
                  <a:lnTo>
                    <a:pt x="79345" y="128908"/>
                  </a:lnTo>
                  <a:lnTo>
                    <a:pt x="79145" y="128242"/>
                  </a:lnTo>
                  <a:lnTo>
                    <a:pt x="79723" y="127304"/>
                  </a:lnTo>
                  <a:lnTo>
                    <a:pt x="80627" y="127004"/>
                  </a:lnTo>
                  <a:cubicBezTo>
                    <a:pt x="80721" y="126871"/>
                    <a:pt x="80799" y="126732"/>
                    <a:pt x="80877" y="126594"/>
                  </a:cubicBezTo>
                  <a:cubicBezTo>
                    <a:pt x="80954" y="126455"/>
                    <a:pt x="81004" y="126300"/>
                    <a:pt x="81021" y="126139"/>
                  </a:cubicBezTo>
                  <a:cubicBezTo>
                    <a:pt x="81032" y="125961"/>
                    <a:pt x="80977" y="125778"/>
                    <a:pt x="80960" y="125639"/>
                  </a:cubicBezTo>
                  <a:cubicBezTo>
                    <a:pt x="81049" y="125245"/>
                    <a:pt x="81359" y="125095"/>
                    <a:pt x="81615" y="124851"/>
                  </a:cubicBezTo>
                  <a:lnTo>
                    <a:pt x="81210" y="124618"/>
                  </a:lnTo>
                  <a:lnTo>
                    <a:pt x="81587" y="124380"/>
                  </a:lnTo>
                  <a:cubicBezTo>
                    <a:pt x="81755" y="124430"/>
                    <a:pt x="81827" y="124677"/>
                    <a:pt x="82002" y="124677"/>
                  </a:cubicBezTo>
                  <a:cubicBezTo>
                    <a:pt x="82058" y="124677"/>
                    <a:pt x="82125" y="124651"/>
                    <a:pt x="82208" y="124585"/>
                  </a:cubicBezTo>
                  <a:cubicBezTo>
                    <a:pt x="82197" y="124413"/>
                    <a:pt x="82186" y="124219"/>
                    <a:pt x="82170" y="123986"/>
                  </a:cubicBezTo>
                  <a:lnTo>
                    <a:pt x="81665" y="124135"/>
                  </a:lnTo>
                  <a:lnTo>
                    <a:pt x="81204" y="123852"/>
                  </a:lnTo>
                  <a:cubicBezTo>
                    <a:pt x="81204" y="123619"/>
                    <a:pt x="81215" y="123414"/>
                    <a:pt x="81204" y="123203"/>
                  </a:cubicBezTo>
                  <a:cubicBezTo>
                    <a:pt x="81199" y="122998"/>
                    <a:pt x="81176" y="122809"/>
                    <a:pt x="81160" y="122626"/>
                  </a:cubicBezTo>
                  <a:cubicBezTo>
                    <a:pt x="81240" y="122590"/>
                    <a:pt x="81312" y="122575"/>
                    <a:pt x="81379" y="122575"/>
                  </a:cubicBezTo>
                  <a:cubicBezTo>
                    <a:pt x="81588" y="122575"/>
                    <a:pt x="81742" y="122718"/>
                    <a:pt x="81914" y="122781"/>
                  </a:cubicBezTo>
                  <a:cubicBezTo>
                    <a:pt x="82112" y="122856"/>
                    <a:pt x="82307" y="122898"/>
                    <a:pt x="82497" y="122898"/>
                  </a:cubicBezTo>
                  <a:cubicBezTo>
                    <a:pt x="82771" y="122898"/>
                    <a:pt x="83036" y="122812"/>
                    <a:pt x="83285" y="122615"/>
                  </a:cubicBezTo>
                  <a:cubicBezTo>
                    <a:pt x="83357" y="122565"/>
                    <a:pt x="83379" y="122460"/>
                    <a:pt x="83424" y="122382"/>
                  </a:cubicBezTo>
                  <a:cubicBezTo>
                    <a:pt x="83396" y="122193"/>
                    <a:pt x="83363" y="122010"/>
                    <a:pt x="83346" y="121910"/>
                  </a:cubicBezTo>
                  <a:cubicBezTo>
                    <a:pt x="83401" y="121638"/>
                    <a:pt x="83451" y="121439"/>
                    <a:pt x="83479" y="121239"/>
                  </a:cubicBezTo>
                  <a:cubicBezTo>
                    <a:pt x="83512" y="121028"/>
                    <a:pt x="83202" y="120834"/>
                    <a:pt x="83457" y="120573"/>
                  </a:cubicBezTo>
                  <a:lnTo>
                    <a:pt x="83457" y="120573"/>
                  </a:lnTo>
                  <a:cubicBezTo>
                    <a:pt x="83719" y="120644"/>
                    <a:pt x="83974" y="120674"/>
                    <a:pt x="84225" y="120674"/>
                  </a:cubicBezTo>
                  <a:cubicBezTo>
                    <a:pt x="85127" y="120674"/>
                    <a:pt x="85967" y="120283"/>
                    <a:pt x="86814" y="119996"/>
                  </a:cubicBezTo>
                  <a:cubicBezTo>
                    <a:pt x="87092" y="119591"/>
                    <a:pt x="87347" y="119202"/>
                    <a:pt x="87613" y="118825"/>
                  </a:cubicBezTo>
                  <a:cubicBezTo>
                    <a:pt x="87763" y="118625"/>
                    <a:pt x="87796" y="118370"/>
                    <a:pt x="87707" y="118137"/>
                  </a:cubicBezTo>
                  <a:cubicBezTo>
                    <a:pt x="87535" y="118037"/>
                    <a:pt x="87325" y="117932"/>
                    <a:pt x="87264" y="117671"/>
                  </a:cubicBezTo>
                  <a:lnTo>
                    <a:pt x="87375" y="117194"/>
                  </a:lnTo>
                  <a:cubicBezTo>
                    <a:pt x="87247" y="116705"/>
                    <a:pt x="86725" y="116711"/>
                    <a:pt x="86503" y="116350"/>
                  </a:cubicBezTo>
                  <a:cubicBezTo>
                    <a:pt x="86514" y="116278"/>
                    <a:pt x="86531" y="116195"/>
                    <a:pt x="86542" y="116106"/>
                  </a:cubicBezTo>
                  <a:lnTo>
                    <a:pt x="87486" y="116234"/>
                  </a:lnTo>
                  <a:cubicBezTo>
                    <a:pt x="87949" y="116534"/>
                    <a:pt x="88484" y="116569"/>
                    <a:pt x="89019" y="116569"/>
                  </a:cubicBezTo>
                  <a:cubicBezTo>
                    <a:pt x="89137" y="116569"/>
                    <a:pt x="89255" y="116568"/>
                    <a:pt x="89372" y="116567"/>
                  </a:cubicBezTo>
                  <a:cubicBezTo>
                    <a:pt x="89761" y="116395"/>
                    <a:pt x="90082" y="116095"/>
                    <a:pt x="90288" y="115718"/>
                  </a:cubicBezTo>
                  <a:cubicBezTo>
                    <a:pt x="90410" y="115496"/>
                    <a:pt x="90526" y="115252"/>
                    <a:pt x="90709" y="115085"/>
                  </a:cubicBezTo>
                  <a:cubicBezTo>
                    <a:pt x="91087" y="114736"/>
                    <a:pt x="91237" y="114286"/>
                    <a:pt x="91386" y="113820"/>
                  </a:cubicBezTo>
                  <a:cubicBezTo>
                    <a:pt x="91453" y="113609"/>
                    <a:pt x="91536" y="113376"/>
                    <a:pt x="91675" y="113204"/>
                  </a:cubicBezTo>
                  <a:cubicBezTo>
                    <a:pt x="91797" y="113071"/>
                    <a:pt x="91891" y="112915"/>
                    <a:pt x="91941" y="112743"/>
                  </a:cubicBezTo>
                  <a:cubicBezTo>
                    <a:pt x="92011" y="112513"/>
                    <a:pt x="92168" y="112371"/>
                    <a:pt x="92418" y="112371"/>
                  </a:cubicBezTo>
                  <a:cubicBezTo>
                    <a:pt x="92427" y="112371"/>
                    <a:pt x="92437" y="112371"/>
                    <a:pt x="92446" y="112372"/>
                  </a:cubicBezTo>
                  <a:lnTo>
                    <a:pt x="92713" y="112727"/>
                  </a:lnTo>
                  <a:cubicBezTo>
                    <a:pt x="92924" y="111883"/>
                    <a:pt x="93312" y="111223"/>
                    <a:pt x="93989" y="110801"/>
                  </a:cubicBezTo>
                  <a:cubicBezTo>
                    <a:pt x="94044" y="110557"/>
                    <a:pt x="94100" y="110357"/>
                    <a:pt x="94128" y="110152"/>
                  </a:cubicBezTo>
                  <a:cubicBezTo>
                    <a:pt x="94155" y="109969"/>
                    <a:pt x="94161" y="109786"/>
                    <a:pt x="94139" y="109603"/>
                  </a:cubicBezTo>
                  <a:cubicBezTo>
                    <a:pt x="94061" y="109059"/>
                    <a:pt x="94166" y="108543"/>
                    <a:pt x="94377" y="107999"/>
                  </a:cubicBezTo>
                  <a:cubicBezTo>
                    <a:pt x="94943" y="107372"/>
                    <a:pt x="95593" y="106801"/>
                    <a:pt x="96497" y="106606"/>
                  </a:cubicBezTo>
                  <a:cubicBezTo>
                    <a:pt x="96730" y="106573"/>
                    <a:pt x="96930" y="106423"/>
                    <a:pt x="97030" y="106212"/>
                  </a:cubicBezTo>
                  <a:cubicBezTo>
                    <a:pt x="97091" y="106107"/>
                    <a:pt x="97163" y="106013"/>
                    <a:pt x="97246" y="105924"/>
                  </a:cubicBezTo>
                  <a:cubicBezTo>
                    <a:pt x="97590" y="105913"/>
                    <a:pt x="97940" y="105924"/>
                    <a:pt x="98284" y="105890"/>
                  </a:cubicBezTo>
                  <a:cubicBezTo>
                    <a:pt x="98633" y="105857"/>
                    <a:pt x="98966" y="105791"/>
                    <a:pt x="99177" y="105763"/>
                  </a:cubicBezTo>
                  <a:lnTo>
                    <a:pt x="100104" y="104936"/>
                  </a:lnTo>
                  <a:cubicBezTo>
                    <a:pt x="100148" y="104736"/>
                    <a:pt x="100159" y="104464"/>
                    <a:pt x="100276" y="104254"/>
                  </a:cubicBezTo>
                  <a:cubicBezTo>
                    <a:pt x="100520" y="103793"/>
                    <a:pt x="100820" y="103355"/>
                    <a:pt x="101108" y="102900"/>
                  </a:cubicBezTo>
                  <a:cubicBezTo>
                    <a:pt x="101136" y="102589"/>
                    <a:pt x="101175" y="102273"/>
                    <a:pt x="101203" y="101990"/>
                  </a:cubicBezTo>
                  <a:lnTo>
                    <a:pt x="101552" y="101374"/>
                  </a:lnTo>
                  <a:cubicBezTo>
                    <a:pt x="101641" y="100802"/>
                    <a:pt x="101719" y="100325"/>
                    <a:pt x="101813" y="99759"/>
                  </a:cubicBezTo>
                  <a:cubicBezTo>
                    <a:pt x="101641" y="98743"/>
                    <a:pt x="101735" y="97512"/>
                    <a:pt x="102007" y="97373"/>
                  </a:cubicBezTo>
                  <a:lnTo>
                    <a:pt x="102323" y="97428"/>
                  </a:lnTo>
                  <a:cubicBezTo>
                    <a:pt x="102440" y="97301"/>
                    <a:pt x="102562" y="97212"/>
                    <a:pt x="102618" y="97090"/>
                  </a:cubicBezTo>
                  <a:cubicBezTo>
                    <a:pt x="102989" y="96224"/>
                    <a:pt x="103655" y="95597"/>
                    <a:pt x="104293" y="94926"/>
                  </a:cubicBezTo>
                  <a:cubicBezTo>
                    <a:pt x="105226" y="93955"/>
                    <a:pt x="105264" y="92706"/>
                    <a:pt x="104549" y="91408"/>
                  </a:cubicBezTo>
                  <a:cubicBezTo>
                    <a:pt x="104504" y="91374"/>
                    <a:pt x="104449" y="91358"/>
                    <a:pt x="104399" y="91325"/>
                  </a:cubicBezTo>
                  <a:cubicBezTo>
                    <a:pt x="104266" y="91297"/>
                    <a:pt x="104138" y="91280"/>
                    <a:pt x="104005" y="91275"/>
                  </a:cubicBezTo>
                  <a:cubicBezTo>
                    <a:pt x="103961" y="91278"/>
                    <a:pt x="103918" y="91280"/>
                    <a:pt x="103874" y="91280"/>
                  </a:cubicBezTo>
                  <a:cubicBezTo>
                    <a:pt x="103405" y="91280"/>
                    <a:pt x="102957" y="91063"/>
                    <a:pt x="102662" y="90692"/>
                  </a:cubicBezTo>
                  <a:cubicBezTo>
                    <a:pt x="102179" y="90115"/>
                    <a:pt x="101491" y="89810"/>
                    <a:pt x="100809" y="89432"/>
                  </a:cubicBezTo>
                  <a:cubicBezTo>
                    <a:pt x="100576" y="89506"/>
                    <a:pt x="100346" y="89536"/>
                    <a:pt x="100119" y="89536"/>
                  </a:cubicBezTo>
                  <a:cubicBezTo>
                    <a:pt x="99471" y="89536"/>
                    <a:pt x="98845" y="89290"/>
                    <a:pt x="98228" y="89105"/>
                  </a:cubicBezTo>
                  <a:lnTo>
                    <a:pt x="97379" y="89471"/>
                  </a:lnTo>
                  <a:lnTo>
                    <a:pt x="97296" y="88611"/>
                  </a:lnTo>
                  <a:cubicBezTo>
                    <a:pt x="96958" y="88378"/>
                    <a:pt x="95776" y="87873"/>
                    <a:pt x="95332" y="87801"/>
                  </a:cubicBezTo>
                  <a:cubicBezTo>
                    <a:pt x="95242" y="87787"/>
                    <a:pt x="95150" y="87782"/>
                    <a:pt x="95059" y="87782"/>
                  </a:cubicBezTo>
                  <a:cubicBezTo>
                    <a:pt x="94903" y="87782"/>
                    <a:pt x="94747" y="87795"/>
                    <a:pt x="94599" y="87795"/>
                  </a:cubicBezTo>
                  <a:cubicBezTo>
                    <a:pt x="94488" y="87923"/>
                    <a:pt x="94405" y="88040"/>
                    <a:pt x="94305" y="88134"/>
                  </a:cubicBezTo>
                  <a:cubicBezTo>
                    <a:pt x="94238" y="88201"/>
                    <a:pt x="94208" y="88334"/>
                    <a:pt x="94084" y="88334"/>
                  </a:cubicBezTo>
                  <a:cubicBezTo>
                    <a:pt x="94064" y="88334"/>
                    <a:pt x="94042" y="88330"/>
                    <a:pt x="94017" y="88323"/>
                  </a:cubicBezTo>
                  <a:cubicBezTo>
                    <a:pt x="94117" y="88028"/>
                    <a:pt x="94366" y="87757"/>
                    <a:pt x="94133" y="87368"/>
                  </a:cubicBezTo>
                  <a:lnTo>
                    <a:pt x="93218" y="87368"/>
                  </a:lnTo>
                  <a:lnTo>
                    <a:pt x="93195" y="87035"/>
                  </a:lnTo>
                  <a:lnTo>
                    <a:pt x="92951" y="86896"/>
                  </a:lnTo>
                  <a:cubicBezTo>
                    <a:pt x="93023" y="86641"/>
                    <a:pt x="93068" y="86486"/>
                    <a:pt x="93118" y="86325"/>
                  </a:cubicBezTo>
                  <a:cubicBezTo>
                    <a:pt x="93068" y="86175"/>
                    <a:pt x="93018" y="86025"/>
                    <a:pt x="92979" y="85898"/>
                  </a:cubicBezTo>
                  <a:lnTo>
                    <a:pt x="92674" y="85742"/>
                  </a:lnTo>
                  <a:cubicBezTo>
                    <a:pt x="92302" y="85182"/>
                    <a:pt x="92169" y="84571"/>
                    <a:pt x="92063" y="84089"/>
                  </a:cubicBezTo>
                  <a:cubicBezTo>
                    <a:pt x="91719" y="83811"/>
                    <a:pt x="91442" y="83634"/>
                    <a:pt x="91231" y="83401"/>
                  </a:cubicBezTo>
                  <a:cubicBezTo>
                    <a:pt x="90876" y="83001"/>
                    <a:pt x="90415" y="82801"/>
                    <a:pt x="89927" y="82663"/>
                  </a:cubicBezTo>
                  <a:cubicBezTo>
                    <a:pt x="89674" y="82590"/>
                    <a:pt x="89394" y="82513"/>
                    <a:pt x="89131" y="82513"/>
                  </a:cubicBezTo>
                  <a:cubicBezTo>
                    <a:pt x="89054" y="82513"/>
                    <a:pt x="88979" y="82520"/>
                    <a:pt x="88906" y="82535"/>
                  </a:cubicBezTo>
                  <a:cubicBezTo>
                    <a:pt x="88727" y="82570"/>
                    <a:pt x="88544" y="82588"/>
                    <a:pt x="88362" y="82588"/>
                  </a:cubicBezTo>
                  <a:cubicBezTo>
                    <a:pt x="88058" y="82588"/>
                    <a:pt x="87754" y="82540"/>
                    <a:pt x="87463" y="82446"/>
                  </a:cubicBezTo>
                  <a:lnTo>
                    <a:pt x="86625" y="81886"/>
                  </a:lnTo>
                  <a:lnTo>
                    <a:pt x="86387" y="81936"/>
                  </a:lnTo>
                  <a:lnTo>
                    <a:pt x="86159" y="81175"/>
                  </a:lnTo>
                  <a:cubicBezTo>
                    <a:pt x="85788" y="80909"/>
                    <a:pt x="85471" y="80676"/>
                    <a:pt x="85188" y="80471"/>
                  </a:cubicBezTo>
                  <a:lnTo>
                    <a:pt x="84583" y="80354"/>
                  </a:lnTo>
                  <a:cubicBezTo>
                    <a:pt x="84500" y="80138"/>
                    <a:pt x="84417" y="79927"/>
                    <a:pt x="84312" y="79655"/>
                  </a:cubicBezTo>
                  <a:lnTo>
                    <a:pt x="83252" y="79239"/>
                  </a:lnTo>
                  <a:lnTo>
                    <a:pt x="82863" y="78756"/>
                  </a:lnTo>
                  <a:lnTo>
                    <a:pt x="81881" y="78828"/>
                  </a:lnTo>
                  <a:cubicBezTo>
                    <a:pt x="81737" y="78961"/>
                    <a:pt x="81637" y="79050"/>
                    <a:pt x="81576" y="79106"/>
                  </a:cubicBezTo>
                  <a:cubicBezTo>
                    <a:pt x="81390" y="79166"/>
                    <a:pt x="81216" y="79197"/>
                    <a:pt x="81053" y="79197"/>
                  </a:cubicBezTo>
                  <a:cubicBezTo>
                    <a:pt x="80754" y="79197"/>
                    <a:pt x="80495" y="79092"/>
                    <a:pt x="80283" y="78873"/>
                  </a:cubicBezTo>
                  <a:lnTo>
                    <a:pt x="78835" y="78873"/>
                  </a:lnTo>
                  <a:lnTo>
                    <a:pt x="78208" y="78207"/>
                  </a:lnTo>
                  <a:lnTo>
                    <a:pt x="77614" y="78135"/>
                  </a:lnTo>
                  <a:lnTo>
                    <a:pt x="77270" y="77630"/>
                  </a:lnTo>
                  <a:lnTo>
                    <a:pt x="77187" y="77663"/>
                  </a:lnTo>
                  <a:cubicBezTo>
                    <a:pt x="77198" y="77802"/>
                    <a:pt x="77214" y="77946"/>
                    <a:pt x="77225" y="78074"/>
                  </a:cubicBezTo>
                  <a:cubicBezTo>
                    <a:pt x="76881" y="78390"/>
                    <a:pt x="76293" y="78284"/>
                    <a:pt x="76060" y="78767"/>
                  </a:cubicBezTo>
                  <a:cubicBezTo>
                    <a:pt x="76155" y="79122"/>
                    <a:pt x="76560" y="79367"/>
                    <a:pt x="76376" y="79849"/>
                  </a:cubicBezTo>
                  <a:lnTo>
                    <a:pt x="75899" y="80066"/>
                  </a:lnTo>
                  <a:lnTo>
                    <a:pt x="75600" y="79439"/>
                  </a:lnTo>
                  <a:cubicBezTo>
                    <a:pt x="75738" y="79195"/>
                    <a:pt x="75855" y="79000"/>
                    <a:pt x="75966" y="78806"/>
                  </a:cubicBezTo>
                  <a:cubicBezTo>
                    <a:pt x="75883" y="78556"/>
                    <a:pt x="75810" y="78323"/>
                    <a:pt x="75744" y="78107"/>
                  </a:cubicBezTo>
                  <a:cubicBezTo>
                    <a:pt x="75927" y="77913"/>
                    <a:pt x="76221" y="77907"/>
                    <a:pt x="76271" y="77591"/>
                  </a:cubicBezTo>
                  <a:lnTo>
                    <a:pt x="75921" y="77358"/>
                  </a:lnTo>
                  <a:lnTo>
                    <a:pt x="74734" y="78296"/>
                  </a:lnTo>
                  <a:lnTo>
                    <a:pt x="74040" y="78323"/>
                  </a:lnTo>
                  <a:lnTo>
                    <a:pt x="73774" y="78534"/>
                  </a:lnTo>
                  <a:lnTo>
                    <a:pt x="73441" y="78484"/>
                  </a:lnTo>
                  <a:lnTo>
                    <a:pt x="72942" y="78884"/>
                  </a:lnTo>
                  <a:cubicBezTo>
                    <a:pt x="72914" y="79161"/>
                    <a:pt x="72886" y="79405"/>
                    <a:pt x="72858" y="79672"/>
                  </a:cubicBezTo>
                  <a:cubicBezTo>
                    <a:pt x="72326" y="79810"/>
                    <a:pt x="72143" y="80426"/>
                    <a:pt x="71582" y="80565"/>
                  </a:cubicBezTo>
                  <a:cubicBezTo>
                    <a:pt x="71128" y="80036"/>
                    <a:pt x="70582" y="79669"/>
                    <a:pt x="69932" y="79669"/>
                  </a:cubicBezTo>
                  <a:cubicBezTo>
                    <a:pt x="69900" y="79669"/>
                    <a:pt x="69867" y="79670"/>
                    <a:pt x="69834" y="79672"/>
                  </a:cubicBezTo>
                  <a:lnTo>
                    <a:pt x="68519" y="80293"/>
                  </a:lnTo>
                  <a:lnTo>
                    <a:pt x="67742" y="80138"/>
                  </a:lnTo>
                  <a:cubicBezTo>
                    <a:pt x="67143" y="79505"/>
                    <a:pt x="66466" y="79017"/>
                    <a:pt x="66338" y="78246"/>
                  </a:cubicBezTo>
                  <a:cubicBezTo>
                    <a:pt x="66438" y="77652"/>
                    <a:pt x="66533" y="77158"/>
                    <a:pt x="66605" y="76653"/>
                  </a:cubicBezTo>
                  <a:cubicBezTo>
                    <a:pt x="66644" y="76381"/>
                    <a:pt x="66627" y="76104"/>
                    <a:pt x="66760" y="75843"/>
                  </a:cubicBezTo>
                  <a:cubicBezTo>
                    <a:pt x="66866" y="75632"/>
                    <a:pt x="66860" y="75399"/>
                    <a:pt x="66710" y="75144"/>
                  </a:cubicBezTo>
                  <a:cubicBezTo>
                    <a:pt x="66594" y="75099"/>
                    <a:pt x="66433" y="75066"/>
                    <a:pt x="66311" y="74977"/>
                  </a:cubicBezTo>
                  <a:cubicBezTo>
                    <a:pt x="66166" y="74866"/>
                    <a:pt x="66055" y="74717"/>
                    <a:pt x="65967" y="74617"/>
                  </a:cubicBezTo>
                  <a:cubicBezTo>
                    <a:pt x="65729" y="74517"/>
                    <a:pt x="65473" y="74467"/>
                    <a:pt x="65217" y="74467"/>
                  </a:cubicBezTo>
                  <a:cubicBezTo>
                    <a:pt x="65132" y="74467"/>
                    <a:pt x="65047" y="74472"/>
                    <a:pt x="64962" y="74483"/>
                  </a:cubicBezTo>
                  <a:cubicBezTo>
                    <a:pt x="64435" y="74561"/>
                    <a:pt x="63908" y="74617"/>
                    <a:pt x="63381" y="74694"/>
                  </a:cubicBezTo>
                  <a:cubicBezTo>
                    <a:pt x="63293" y="74705"/>
                    <a:pt x="63207" y="74712"/>
                    <a:pt x="63122" y="74712"/>
                  </a:cubicBezTo>
                  <a:cubicBezTo>
                    <a:pt x="62867" y="74712"/>
                    <a:pt x="62622" y="74653"/>
                    <a:pt x="62376" y="74478"/>
                  </a:cubicBezTo>
                  <a:lnTo>
                    <a:pt x="62754" y="73951"/>
                  </a:lnTo>
                  <a:cubicBezTo>
                    <a:pt x="62798" y="73385"/>
                    <a:pt x="62843" y="72808"/>
                    <a:pt x="62887" y="72208"/>
                  </a:cubicBezTo>
                  <a:lnTo>
                    <a:pt x="63281" y="72286"/>
                  </a:lnTo>
                  <a:cubicBezTo>
                    <a:pt x="63331" y="71942"/>
                    <a:pt x="63336" y="71598"/>
                    <a:pt x="63431" y="71282"/>
                  </a:cubicBezTo>
                  <a:cubicBezTo>
                    <a:pt x="63536" y="70938"/>
                    <a:pt x="63725" y="70621"/>
                    <a:pt x="63897" y="70239"/>
                  </a:cubicBezTo>
                  <a:cubicBezTo>
                    <a:pt x="63880" y="70172"/>
                    <a:pt x="63841" y="70039"/>
                    <a:pt x="63808" y="69917"/>
                  </a:cubicBezTo>
                  <a:lnTo>
                    <a:pt x="62970" y="69795"/>
                  </a:lnTo>
                  <a:cubicBezTo>
                    <a:pt x="62393" y="69933"/>
                    <a:pt x="61772" y="69928"/>
                    <a:pt x="61261" y="70300"/>
                  </a:cubicBezTo>
                  <a:cubicBezTo>
                    <a:pt x="61211" y="70538"/>
                    <a:pt x="61178" y="70766"/>
                    <a:pt x="61122" y="70988"/>
                  </a:cubicBezTo>
                  <a:cubicBezTo>
                    <a:pt x="61061" y="71232"/>
                    <a:pt x="60984" y="71470"/>
                    <a:pt x="60911" y="71709"/>
                  </a:cubicBezTo>
                  <a:lnTo>
                    <a:pt x="60828" y="71654"/>
                  </a:lnTo>
                  <a:lnTo>
                    <a:pt x="60090" y="72308"/>
                  </a:lnTo>
                  <a:lnTo>
                    <a:pt x="59646" y="72225"/>
                  </a:lnTo>
                  <a:cubicBezTo>
                    <a:pt x="59091" y="72525"/>
                    <a:pt x="58498" y="72586"/>
                    <a:pt x="57871" y="72647"/>
                  </a:cubicBezTo>
                  <a:cubicBezTo>
                    <a:pt x="57665" y="72197"/>
                    <a:pt x="57166" y="72269"/>
                    <a:pt x="56772" y="72036"/>
                  </a:cubicBezTo>
                  <a:cubicBezTo>
                    <a:pt x="56683" y="71870"/>
                    <a:pt x="56583" y="71665"/>
                    <a:pt x="56461" y="71465"/>
                  </a:cubicBezTo>
                  <a:cubicBezTo>
                    <a:pt x="56345" y="71271"/>
                    <a:pt x="56234" y="71060"/>
                    <a:pt x="56078" y="70899"/>
                  </a:cubicBezTo>
                  <a:cubicBezTo>
                    <a:pt x="55856" y="70660"/>
                    <a:pt x="55690" y="70377"/>
                    <a:pt x="55596" y="70067"/>
                  </a:cubicBezTo>
                  <a:cubicBezTo>
                    <a:pt x="55496" y="69739"/>
                    <a:pt x="55374" y="69412"/>
                    <a:pt x="55285" y="69168"/>
                  </a:cubicBezTo>
                  <a:cubicBezTo>
                    <a:pt x="55324" y="68274"/>
                    <a:pt x="55357" y="67470"/>
                    <a:pt x="55385" y="66687"/>
                  </a:cubicBezTo>
                  <a:lnTo>
                    <a:pt x="55801" y="66277"/>
                  </a:lnTo>
                  <a:cubicBezTo>
                    <a:pt x="55512" y="65633"/>
                    <a:pt x="55657" y="64995"/>
                    <a:pt x="55823" y="64457"/>
                  </a:cubicBezTo>
                  <a:lnTo>
                    <a:pt x="56528" y="63646"/>
                  </a:lnTo>
                  <a:lnTo>
                    <a:pt x="57033" y="63530"/>
                  </a:lnTo>
                  <a:lnTo>
                    <a:pt x="57754" y="62903"/>
                  </a:lnTo>
                  <a:cubicBezTo>
                    <a:pt x="58004" y="62770"/>
                    <a:pt x="58320" y="62709"/>
                    <a:pt x="58642" y="62664"/>
                  </a:cubicBezTo>
                  <a:cubicBezTo>
                    <a:pt x="58741" y="62652"/>
                    <a:pt x="58851" y="62636"/>
                    <a:pt x="58954" y="62636"/>
                  </a:cubicBezTo>
                  <a:cubicBezTo>
                    <a:pt x="59036" y="62636"/>
                    <a:pt x="59114" y="62646"/>
                    <a:pt x="59180" y="62675"/>
                  </a:cubicBezTo>
                  <a:cubicBezTo>
                    <a:pt x="59302" y="62727"/>
                    <a:pt x="59418" y="62751"/>
                    <a:pt x="59531" y="62751"/>
                  </a:cubicBezTo>
                  <a:cubicBezTo>
                    <a:pt x="59731" y="62751"/>
                    <a:pt x="59921" y="62678"/>
                    <a:pt x="60124" y="62564"/>
                  </a:cubicBezTo>
                  <a:lnTo>
                    <a:pt x="60884" y="63030"/>
                  </a:lnTo>
                  <a:cubicBezTo>
                    <a:pt x="60999" y="62973"/>
                    <a:pt x="61113" y="62935"/>
                    <a:pt x="61231" y="62935"/>
                  </a:cubicBezTo>
                  <a:cubicBezTo>
                    <a:pt x="61329" y="62935"/>
                    <a:pt x="61429" y="62962"/>
                    <a:pt x="61533" y="63025"/>
                  </a:cubicBezTo>
                  <a:cubicBezTo>
                    <a:pt x="61553" y="63039"/>
                    <a:pt x="61580" y="63044"/>
                    <a:pt x="61611" y="63044"/>
                  </a:cubicBezTo>
                  <a:cubicBezTo>
                    <a:pt x="61665" y="63044"/>
                    <a:pt x="61733" y="63030"/>
                    <a:pt x="61810" y="63030"/>
                  </a:cubicBezTo>
                  <a:cubicBezTo>
                    <a:pt x="61766" y="62781"/>
                    <a:pt x="61733" y="62581"/>
                    <a:pt x="61694" y="62381"/>
                  </a:cubicBezTo>
                  <a:cubicBezTo>
                    <a:pt x="62032" y="62021"/>
                    <a:pt x="62498" y="62043"/>
                    <a:pt x="62898" y="61932"/>
                  </a:cubicBezTo>
                  <a:lnTo>
                    <a:pt x="63370" y="62115"/>
                  </a:lnTo>
                  <a:lnTo>
                    <a:pt x="63786" y="61937"/>
                  </a:lnTo>
                  <a:lnTo>
                    <a:pt x="64496" y="61982"/>
                  </a:lnTo>
                  <a:lnTo>
                    <a:pt x="65323" y="62631"/>
                  </a:lnTo>
                  <a:lnTo>
                    <a:pt x="65950" y="62337"/>
                  </a:lnTo>
                  <a:lnTo>
                    <a:pt x="66361" y="62426"/>
                  </a:lnTo>
                  <a:lnTo>
                    <a:pt x="67215" y="63330"/>
                  </a:lnTo>
                  <a:cubicBezTo>
                    <a:pt x="67215" y="63480"/>
                    <a:pt x="67248" y="63696"/>
                    <a:pt x="67204" y="63891"/>
                  </a:cubicBezTo>
                  <a:cubicBezTo>
                    <a:pt x="67154" y="64146"/>
                    <a:pt x="67393" y="64290"/>
                    <a:pt x="67387" y="64518"/>
                  </a:cubicBezTo>
                  <a:cubicBezTo>
                    <a:pt x="67365" y="65117"/>
                    <a:pt x="67753" y="65539"/>
                    <a:pt x="68059" y="65999"/>
                  </a:cubicBezTo>
                  <a:cubicBezTo>
                    <a:pt x="68364" y="66093"/>
                    <a:pt x="68358" y="66438"/>
                    <a:pt x="68552" y="66659"/>
                  </a:cubicBezTo>
                  <a:lnTo>
                    <a:pt x="69118" y="66487"/>
                  </a:lnTo>
                  <a:cubicBezTo>
                    <a:pt x="69302" y="65955"/>
                    <a:pt x="69329" y="65278"/>
                    <a:pt x="69213" y="64895"/>
                  </a:cubicBezTo>
                  <a:cubicBezTo>
                    <a:pt x="69102" y="64506"/>
                    <a:pt x="69002" y="64140"/>
                    <a:pt x="68874" y="63685"/>
                  </a:cubicBezTo>
                  <a:cubicBezTo>
                    <a:pt x="68070" y="62587"/>
                    <a:pt x="68081" y="61371"/>
                    <a:pt x="68719" y="60084"/>
                  </a:cubicBezTo>
                  <a:cubicBezTo>
                    <a:pt x="69141" y="60023"/>
                    <a:pt x="69557" y="59901"/>
                    <a:pt x="69806" y="59618"/>
                  </a:cubicBezTo>
                  <a:lnTo>
                    <a:pt x="70295" y="58891"/>
                  </a:lnTo>
                  <a:lnTo>
                    <a:pt x="70955" y="58686"/>
                  </a:lnTo>
                  <a:cubicBezTo>
                    <a:pt x="71188" y="58286"/>
                    <a:pt x="71604" y="58081"/>
                    <a:pt x="71976" y="57859"/>
                  </a:cubicBezTo>
                  <a:cubicBezTo>
                    <a:pt x="72015" y="57709"/>
                    <a:pt x="72048" y="57581"/>
                    <a:pt x="72082" y="57454"/>
                  </a:cubicBezTo>
                  <a:lnTo>
                    <a:pt x="72675" y="57093"/>
                  </a:lnTo>
                  <a:cubicBezTo>
                    <a:pt x="72548" y="56843"/>
                    <a:pt x="72548" y="56843"/>
                    <a:pt x="72276" y="56738"/>
                  </a:cubicBezTo>
                  <a:lnTo>
                    <a:pt x="72575" y="56488"/>
                  </a:lnTo>
                  <a:cubicBezTo>
                    <a:pt x="72653" y="56139"/>
                    <a:pt x="72398" y="55978"/>
                    <a:pt x="72248" y="55817"/>
                  </a:cubicBezTo>
                  <a:cubicBezTo>
                    <a:pt x="72270" y="55478"/>
                    <a:pt x="72292" y="55184"/>
                    <a:pt x="72315" y="54935"/>
                  </a:cubicBezTo>
                  <a:lnTo>
                    <a:pt x="72093" y="54652"/>
                  </a:lnTo>
                  <a:cubicBezTo>
                    <a:pt x="72270" y="54346"/>
                    <a:pt x="72093" y="54030"/>
                    <a:pt x="72093" y="53714"/>
                  </a:cubicBezTo>
                  <a:cubicBezTo>
                    <a:pt x="72093" y="53625"/>
                    <a:pt x="72117" y="53533"/>
                    <a:pt x="72226" y="53533"/>
                  </a:cubicBezTo>
                  <a:cubicBezTo>
                    <a:pt x="72253" y="53533"/>
                    <a:pt x="72286" y="53539"/>
                    <a:pt x="72326" y="53553"/>
                  </a:cubicBezTo>
                  <a:lnTo>
                    <a:pt x="72326" y="54258"/>
                  </a:lnTo>
                  <a:lnTo>
                    <a:pt x="72731" y="54840"/>
                  </a:lnTo>
                  <a:cubicBezTo>
                    <a:pt x="72703" y="54918"/>
                    <a:pt x="72675" y="54996"/>
                    <a:pt x="72653" y="55068"/>
                  </a:cubicBezTo>
                  <a:cubicBezTo>
                    <a:pt x="72636" y="55151"/>
                    <a:pt x="72625" y="55240"/>
                    <a:pt x="72598" y="55456"/>
                  </a:cubicBezTo>
                  <a:cubicBezTo>
                    <a:pt x="73003" y="54979"/>
                    <a:pt x="73214" y="54574"/>
                    <a:pt x="73197" y="54069"/>
                  </a:cubicBezTo>
                  <a:cubicBezTo>
                    <a:pt x="73125" y="53858"/>
                    <a:pt x="72903" y="53697"/>
                    <a:pt x="73042" y="53397"/>
                  </a:cubicBezTo>
                  <a:lnTo>
                    <a:pt x="73042" y="53397"/>
                  </a:lnTo>
                  <a:lnTo>
                    <a:pt x="73491" y="53586"/>
                  </a:lnTo>
                  <a:cubicBezTo>
                    <a:pt x="74051" y="53220"/>
                    <a:pt x="73952" y="52576"/>
                    <a:pt x="74185" y="52127"/>
                  </a:cubicBezTo>
                  <a:cubicBezTo>
                    <a:pt x="74440" y="52060"/>
                    <a:pt x="74662" y="51999"/>
                    <a:pt x="74884" y="51933"/>
                  </a:cubicBezTo>
                  <a:cubicBezTo>
                    <a:pt x="74906" y="51927"/>
                    <a:pt x="74912" y="51883"/>
                    <a:pt x="74934" y="51855"/>
                  </a:cubicBezTo>
                  <a:lnTo>
                    <a:pt x="74401" y="51772"/>
                  </a:lnTo>
                  <a:lnTo>
                    <a:pt x="74939" y="51411"/>
                  </a:lnTo>
                  <a:cubicBezTo>
                    <a:pt x="74980" y="51413"/>
                    <a:pt x="75021" y="51414"/>
                    <a:pt x="75062" y="51414"/>
                  </a:cubicBezTo>
                  <a:cubicBezTo>
                    <a:pt x="75532" y="51414"/>
                    <a:pt x="75997" y="51297"/>
                    <a:pt x="76415" y="51078"/>
                  </a:cubicBezTo>
                  <a:cubicBezTo>
                    <a:pt x="76565" y="51000"/>
                    <a:pt x="76754" y="50995"/>
                    <a:pt x="76926" y="50956"/>
                  </a:cubicBezTo>
                  <a:cubicBezTo>
                    <a:pt x="76782" y="50679"/>
                    <a:pt x="76632" y="50407"/>
                    <a:pt x="76465" y="50096"/>
                  </a:cubicBezTo>
                  <a:cubicBezTo>
                    <a:pt x="76648" y="49669"/>
                    <a:pt x="76843" y="49230"/>
                    <a:pt x="77009" y="48847"/>
                  </a:cubicBezTo>
                  <a:lnTo>
                    <a:pt x="77902" y="48453"/>
                  </a:lnTo>
                  <a:lnTo>
                    <a:pt x="78163" y="47998"/>
                  </a:lnTo>
                  <a:lnTo>
                    <a:pt x="78757" y="48043"/>
                  </a:lnTo>
                  <a:lnTo>
                    <a:pt x="79517" y="47604"/>
                  </a:lnTo>
                  <a:lnTo>
                    <a:pt x="79645" y="47327"/>
                  </a:lnTo>
                  <a:cubicBezTo>
                    <a:pt x="79972" y="47227"/>
                    <a:pt x="80261" y="47166"/>
                    <a:pt x="80533" y="47049"/>
                  </a:cubicBezTo>
                  <a:cubicBezTo>
                    <a:pt x="80827" y="46927"/>
                    <a:pt x="81104" y="46755"/>
                    <a:pt x="81398" y="46611"/>
                  </a:cubicBezTo>
                  <a:cubicBezTo>
                    <a:pt x="81401" y="46610"/>
                    <a:pt x="81405" y="46609"/>
                    <a:pt x="81409" y="46609"/>
                  </a:cubicBezTo>
                  <a:cubicBezTo>
                    <a:pt x="81434" y="46609"/>
                    <a:pt x="81476" y="46635"/>
                    <a:pt x="81509" y="46644"/>
                  </a:cubicBezTo>
                  <a:lnTo>
                    <a:pt x="81415" y="46950"/>
                  </a:lnTo>
                  <a:cubicBezTo>
                    <a:pt x="81523" y="46950"/>
                    <a:pt x="81622" y="46948"/>
                    <a:pt x="81716" y="46948"/>
                  </a:cubicBezTo>
                  <a:cubicBezTo>
                    <a:pt x="81810" y="46948"/>
                    <a:pt x="81900" y="46950"/>
                    <a:pt x="81992" y="46955"/>
                  </a:cubicBezTo>
                  <a:cubicBezTo>
                    <a:pt x="82014" y="46955"/>
                    <a:pt x="82036" y="47011"/>
                    <a:pt x="82059" y="47044"/>
                  </a:cubicBezTo>
                  <a:cubicBezTo>
                    <a:pt x="82013" y="47136"/>
                    <a:pt x="81957" y="47164"/>
                    <a:pt x="81900" y="47164"/>
                  </a:cubicBezTo>
                  <a:cubicBezTo>
                    <a:pt x="81812" y="47164"/>
                    <a:pt x="81719" y="47099"/>
                    <a:pt x="81648" y="47099"/>
                  </a:cubicBezTo>
                  <a:cubicBezTo>
                    <a:pt x="81636" y="47099"/>
                    <a:pt x="81625" y="47101"/>
                    <a:pt x="81615" y="47105"/>
                  </a:cubicBezTo>
                  <a:cubicBezTo>
                    <a:pt x="81060" y="47338"/>
                    <a:pt x="80638" y="47688"/>
                    <a:pt x="80250" y="48132"/>
                  </a:cubicBezTo>
                  <a:cubicBezTo>
                    <a:pt x="80283" y="48331"/>
                    <a:pt x="80311" y="48531"/>
                    <a:pt x="80350" y="48747"/>
                  </a:cubicBezTo>
                  <a:lnTo>
                    <a:pt x="80888" y="48947"/>
                  </a:lnTo>
                  <a:cubicBezTo>
                    <a:pt x="81237" y="48614"/>
                    <a:pt x="81609" y="48337"/>
                    <a:pt x="81803" y="47926"/>
                  </a:cubicBezTo>
                  <a:cubicBezTo>
                    <a:pt x="82636" y="47871"/>
                    <a:pt x="83307" y="47455"/>
                    <a:pt x="84017" y="47144"/>
                  </a:cubicBezTo>
                  <a:cubicBezTo>
                    <a:pt x="84029" y="47027"/>
                    <a:pt x="84034" y="46916"/>
                    <a:pt x="84045" y="46783"/>
                  </a:cubicBezTo>
                  <a:lnTo>
                    <a:pt x="84944" y="46495"/>
                  </a:lnTo>
                  <a:lnTo>
                    <a:pt x="85210" y="46101"/>
                  </a:lnTo>
                  <a:lnTo>
                    <a:pt x="84805" y="45818"/>
                  </a:lnTo>
                  <a:lnTo>
                    <a:pt x="84805" y="45224"/>
                  </a:lnTo>
                  <a:cubicBezTo>
                    <a:pt x="84528" y="45340"/>
                    <a:pt x="84339" y="45485"/>
                    <a:pt x="84245" y="45734"/>
                  </a:cubicBezTo>
                  <a:cubicBezTo>
                    <a:pt x="84151" y="45990"/>
                    <a:pt x="84062" y="46256"/>
                    <a:pt x="83967" y="46511"/>
                  </a:cubicBezTo>
                  <a:cubicBezTo>
                    <a:pt x="83951" y="46550"/>
                    <a:pt x="83895" y="46572"/>
                    <a:pt x="83851" y="46606"/>
                  </a:cubicBezTo>
                  <a:lnTo>
                    <a:pt x="83551" y="46500"/>
                  </a:lnTo>
                  <a:lnTo>
                    <a:pt x="83157" y="46644"/>
                  </a:lnTo>
                  <a:lnTo>
                    <a:pt x="81487" y="45918"/>
                  </a:lnTo>
                  <a:cubicBezTo>
                    <a:pt x="81404" y="45662"/>
                    <a:pt x="81282" y="45407"/>
                    <a:pt x="81248" y="45141"/>
                  </a:cubicBezTo>
                  <a:cubicBezTo>
                    <a:pt x="81221" y="44874"/>
                    <a:pt x="81282" y="44602"/>
                    <a:pt x="81310" y="44314"/>
                  </a:cubicBezTo>
                  <a:lnTo>
                    <a:pt x="80782" y="44314"/>
                  </a:lnTo>
                  <a:lnTo>
                    <a:pt x="80261" y="43870"/>
                  </a:lnTo>
                  <a:cubicBezTo>
                    <a:pt x="80353" y="43784"/>
                    <a:pt x="80442" y="43757"/>
                    <a:pt x="80529" y="43757"/>
                  </a:cubicBezTo>
                  <a:cubicBezTo>
                    <a:pt x="80685" y="43757"/>
                    <a:pt x="80835" y="43845"/>
                    <a:pt x="80991" y="43845"/>
                  </a:cubicBezTo>
                  <a:cubicBezTo>
                    <a:pt x="81030" y="43845"/>
                    <a:pt x="81070" y="43839"/>
                    <a:pt x="81110" y="43826"/>
                  </a:cubicBezTo>
                  <a:cubicBezTo>
                    <a:pt x="81332" y="43665"/>
                    <a:pt x="81604" y="43537"/>
                    <a:pt x="81781" y="43243"/>
                  </a:cubicBezTo>
                  <a:lnTo>
                    <a:pt x="81520" y="42644"/>
                  </a:lnTo>
                  <a:lnTo>
                    <a:pt x="80483" y="42488"/>
                  </a:lnTo>
                  <a:lnTo>
                    <a:pt x="78480" y="43310"/>
                  </a:lnTo>
                  <a:cubicBezTo>
                    <a:pt x="78174" y="43654"/>
                    <a:pt x="77897" y="43964"/>
                    <a:pt x="77619" y="44275"/>
                  </a:cubicBezTo>
                  <a:cubicBezTo>
                    <a:pt x="76998" y="44974"/>
                    <a:pt x="76998" y="44974"/>
                    <a:pt x="76671" y="45046"/>
                  </a:cubicBezTo>
                  <a:cubicBezTo>
                    <a:pt x="76748" y="44919"/>
                    <a:pt x="76793" y="44819"/>
                    <a:pt x="76859" y="44736"/>
                  </a:cubicBezTo>
                  <a:cubicBezTo>
                    <a:pt x="77203" y="44275"/>
                    <a:pt x="77575" y="43831"/>
                    <a:pt x="77908" y="43359"/>
                  </a:cubicBezTo>
                  <a:cubicBezTo>
                    <a:pt x="78269" y="42854"/>
                    <a:pt x="78668" y="42422"/>
                    <a:pt x="79317" y="42333"/>
                  </a:cubicBezTo>
                  <a:lnTo>
                    <a:pt x="80044" y="41184"/>
                  </a:lnTo>
                  <a:cubicBezTo>
                    <a:pt x="80916" y="41168"/>
                    <a:pt x="81765" y="41145"/>
                    <a:pt x="82619" y="41129"/>
                  </a:cubicBezTo>
                  <a:cubicBezTo>
                    <a:pt x="82643" y="41128"/>
                    <a:pt x="82666" y="41128"/>
                    <a:pt x="82690" y="41128"/>
                  </a:cubicBezTo>
                  <a:cubicBezTo>
                    <a:pt x="82854" y="41128"/>
                    <a:pt x="83014" y="41145"/>
                    <a:pt x="83174" y="41179"/>
                  </a:cubicBezTo>
                  <a:cubicBezTo>
                    <a:pt x="83472" y="41242"/>
                    <a:pt x="83775" y="41273"/>
                    <a:pt x="84078" y="41273"/>
                  </a:cubicBezTo>
                  <a:cubicBezTo>
                    <a:pt x="84464" y="41273"/>
                    <a:pt x="84851" y="41223"/>
                    <a:pt x="85227" y="41123"/>
                  </a:cubicBezTo>
                  <a:cubicBezTo>
                    <a:pt x="85782" y="40851"/>
                    <a:pt x="85943" y="40319"/>
                    <a:pt x="86370" y="39936"/>
                  </a:cubicBezTo>
                  <a:lnTo>
                    <a:pt x="87524" y="39669"/>
                  </a:lnTo>
                  <a:cubicBezTo>
                    <a:pt x="87802" y="39403"/>
                    <a:pt x="88251" y="39231"/>
                    <a:pt x="88518" y="38854"/>
                  </a:cubicBezTo>
                  <a:cubicBezTo>
                    <a:pt x="88451" y="38582"/>
                    <a:pt x="88384" y="38338"/>
                    <a:pt x="88323" y="38094"/>
                  </a:cubicBezTo>
                  <a:cubicBezTo>
                    <a:pt x="88379" y="37866"/>
                    <a:pt x="88434" y="37644"/>
                    <a:pt x="88495" y="37383"/>
                  </a:cubicBezTo>
                  <a:lnTo>
                    <a:pt x="88013" y="36767"/>
                  </a:lnTo>
                  <a:lnTo>
                    <a:pt x="87447" y="36806"/>
                  </a:lnTo>
                  <a:lnTo>
                    <a:pt x="87197" y="36218"/>
                  </a:lnTo>
                  <a:lnTo>
                    <a:pt x="86786" y="36057"/>
                  </a:lnTo>
                  <a:lnTo>
                    <a:pt x="87119" y="35702"/>
                  </a:lnTo>
                  <a:lnTo>
                    <a:pt x="86698" y="35230"/>
                  </a:lnTo>
                  <a:lnTo>
                    <a:pt x="86354" y="35397"/>
                  </a:lnTo>
                  <a:lnTo>
                    <a:pt x="86021" y="35291"/>
                  </a:lnTo>
                  <a:lnTo>
                    <a:pt x="85882" y="34997"/>
                  </a:lnTo>
                  <a:lnTo>
                    <a:pt x="85260" y="34653"/>
                  </a:lnTo>
                  <a:lnTo>
                    <a:pt x="84955" y="34692"/>
                  </a:lnTo>
                  <a:cubicBezTo>
                    <a:pt x="84944" y="34315"/>
                    <a:pt x="84944" y="34315"/>
                    <a:pt x="84772" y="33965"/>
                  </a:cubicBezTo>
                  <a:lnTo>
                    <a:pt x="84095" y="33732"/>
                  </a:lnTo>
                  <a:lnTo>
                    <a:pt x="83840" y="33244"/>
                  </a:lnTo>
                  <a:lnTo>
                    <a:pt x="84084" y="32966"/>
                  </a:lnTo>
                  <a:cubicBezTo>
                    <a:pt x="84056" y="32683"/>
                    <a:pt x="84023" y="32384"/>
                    <a:pt x="84001" y="32156"/>
                  </a:cubicBezTo>
                  <a:cubicBezTo>
                    <a:pt x="83906" y="32029"/>
                    <a:pt x="83812" y="31906"/>
                    <a:pt x="83707" y="31790"/>
                  </a:cubicBezTo>
                  <a:cubicBezTo>
                    <a:pt x="83596" y="31679"/>
                    <a:pt x="83468" y="31590"/>
                    <a:pt x="83352" y="31496"/>
                  </a:cubicBezTo>
                  <a:lnTo>
                    <a:pt x="83618" y="30935"/>
                  </a:lnTo>
                  <a:lnTo>
                    <a:pt x="82924" y="30519"/>
                  </a:lnTo>
                  <a:cubicBezTo>
                    <a:pt x="82985" y="30258"/>
                    <a:pt x="82797" y="30048"/>
                    <a:pt x="82791" y="29759"/>
                  </a:cubicBezTo>
                  <a:cubicBezTo>
                    <a:pt x="82780" y="29454"/>
                    <a:pt x="82625" y="29143"/>
                    <a:pt x="82392" y="28899"/>
                  </a:cubicBezTo>
                  <a:cubicBezTo>
                    <a:pt x="82303" y="28799"/>
                    <a:pt x="82231" y="28682"/>
                    <a:pt x="82175" y="28560"/>
                  </a:cubicBezTo>
                  <a:cubicBezTo>
                    <a:pt x="82064" y="28361"/>
                    <a:pt x="81964" y="28155"/>
                    <a:pt x="81870" y="27944"/>
                  </a:cubicBezTo>
                  <a:cubicBezTo>
                    <a:pt x="81776" y="27734"/>
                    <a:pt x="81703" y="27523"/>
                    <a:pt x="81626" y="27306"/>
                  </a:cubicBezTo>
                  <a:cubicBezTo>
                    <a:pt x="81594" y="27232"/>
                    <a:pt x="81623" y="27123"/>
                    <a:pt x="81505" y="27123"/>
                  </a:cubicBezTo>
                  <a:cubicBezTo>
                    <a:pt x="81499" y="27123"/>
                    <a:pt x="81493" y="27123"/>
                    <a:pt x="81487" y="27123"/>
                  </a:cubicBezTo>
                  <a:cubicBezTo>
                    <a:pt x="81459" y="27134"/>
                    <a:pt x="81432" y="27134"/>
                    <a:pt x="81420" y="27151"/>
                  </a:cubicBezTo>
                  <a:cubicBezTo>
                    <a:pt x="81243" y="27473"/>
                    <a:pt x="81060" y="27789"/>
                    <a:pt x="80888" y="28100"/>
                  </a:cubicBezTo>
                  <a:cubicBezTo>
                    <a:pt x="80910" y="28227"/>
                    <a:pt x="80932" y="28338"/>
                    <a:pt x="80954" y="28433"/>
                  </a:cubicBezTo>
                  <a:lnTo>
                    <a:pt x="80721" y="28682"/>
                  </a:lnTo>
                  <a:cubicBezTo>
                    <a:pt x="80644" y="28949"/>
                    <a:pt x="80793" y="29226"/>
                    <a:pt x="80544" y="29465"/>
                  </a:cubicBezTo>
                  <a:lnTo>
                    <a:pt x="80133" y="29570"/>
                  </a:lnTo>
                  <a:lnTo>
                    <a:pt x="79906" y="30020"/>
                  </a:lnTo>
                  <a:lnTo>
                    <a:pt x="79134" y="30403"/>
                  </a:lnTo>
                  <a:cubicBezTo>
                    <a:pt x="78973" y="29959"/>
                    <a:pt x="78419" y="29898"/>
                    <a:pt x="78352" y="29409"/>
                  </a:cubicBezTo>
                  <a:cubicBezTo>
                    <a:pt x="78290" y="29407"/>
                    <a:pt x="78228" y="29406"/>
                    <a:pt x="78166" y="29406"/>
                  </a:cubicBezTo>
                  <a:cubicBezTo>
                    <a:pt x="78078" y="29406"/>
                    <a:pt x="77990" y="29408"/>
                    <a:pt x="77902" y="29415"/>
                  </a:cubicBezTo>
                  <a:cubicBezTo>
                    <a:pt x="77769" y="29448"/>
                    <a:pt x="77636" y="29493"/>
                    <a:pt x="77514" y="29548"/>
                  </a:cubicBezTo>
                  <a:lnTo>
                    <a:pt x="77819" y="28927"/>
                  </a:lnTo>
                  <a:lnTo>
                    <a:pt x="77531" y="28727"/>
                  </a:lnTo>
                  <a:cubicBezTo>
                    <a:pt x="77547" y="28461"/>
                    <a:pt x="77619" y="28200"/>
                    <a:pt x="77575" y="27967"/>
                  </a:cubicBezTo>
                  <a:cubicBezTo>
                    <a:pt x="77486" y="27484"/>
                    <a:pt x="77447" y="27007"/>
                    <a:pt x="77542" y="26513"/>
                  </a:cubicBezTo>
                  <a:lnTo>
                    <a:pt x="77142" y="26091"/>
                  </a:lnTo>
                  <a:lnTo>
                    <a:pt x="76143" y="25819"/>
                  </a:lnTo>
                  <a:cubicBezTo>
                    <a:pt x="76049" y="25597"/>
                    <a:pt x="75955" y="25386"/>
                    <a:pt x="75899" y="25259"/>
                  </a:cubicBezTo>
                  <a:lnTo>
                    <a:pt x="75089" y="24221"/>
                  </a:lnTo>
                  <a:lnTo>
                    <a:pt x="75139" y="24177"/>
                  </a:lnTo>
                  <a:lnTo>
                    <a:pt x="74401" y="23672"/>
                  </a:lnTo>
                  <a:lnTo>
                    <a:pt x="73524" y="24138"/>
                  </a:lnTo>
                  <a:cubicBezTo>
                    <a:pt x="73147" y="24016"/>
                    <a:pt x="72797" y="23899"/>
                    <a:pt x="72448" y="23788"/>
                  </a:cubicBezTo>
                  <a:cubicBezTo>
                    <a:pt x="72113" y="23683"/>
                    <a:pt x="71792" y="23516"/>
                    <a:pt x="71403" y="23516"/>
                  </a:cubicBezTo>
                  <a:cubicBezTo>
                    <a:pt x="71360" y="23516"/>
                    <a:pt x="71316" y="23518"/>
                    <a:pt x="71271" y="23522"/>
                  </a:cubicBezTo>
                  <a:lnTo>
                    <a:pt x="70905" y="23827"/>
                  </a:lnTo>
                  <a:cubicBezTo>
                    <a:pt x="70717" y="24382"/>
                    <a:pt x="70966" y="24815"/>
                    <a:pt x="71160" y="25287"/>
                  </a:cubicBezTo>
                  <a:cubicBezTo>
                    <a:pt x="71105" y="25631"/>
                    <a:pt x="71049" y="25986"/>
                    <a:pt x="70983" y="26374"/>
                  </a:cubicBezTo>
                  <a:lnTo>
                    <a:pt x="71144" y="26563"/>
                  </a:lnTo>
                  <a:cubicBezTo>
                    <a:pt x="71277" y="26979"/>
                    <a:pt x="71371" y="27284"/>
                    <a:pt x="71460" y="27589"/>
                  </a:cubicBezTo>
                  <a:cubicBezTo>
                    <a:pt x="71477" y="27684"/>
                    <a:pt x="71488" y="27778"/>
                    <a:pt x="71493" y="27872"/>
                  </a:cubicBezTo>
                  <a:lnTo>
                    <a:pt x="71149" y="28261"/>
                  </a:lnTo>
                  <a:cubicBezTo>
                    <a:pt x="71149" y="28777"/>
                    <a:pt x="70755" y="29138"/>
                    <a:pt x="70528" y="29520"/>
                  </a:cubicBezTo>
                  <a:cubicBezTo>
                    <a:pt x="70528" y="29887"/>
                    <a:pt x="70778" y="30003"/>
                    <a:pt x="70972" y="30159"/>
                  </a:cubicBezTo>
                  <a:cubicBezTo>
                    <a:pt x="71749" y="30774"/>
                    <a:pt x="72165" y="31551"/>
                    <a:pt x="72076" y="32567"/>
                  </a:cubicBezTo>
                  <a:cubicBezTo>
                    <a:pt x="72048" y="32861"/>
                    <a:pt x="72043" y="33166"/>
                    <a:pt x="72032" y="33477"/>
                  </a:cubicBezTo>
                  <a:cubicBezTo>
                    <a:pt x="71826" y="33760"/>
                    <a:pt x="71649" y="34059"/>
                    <a:pt x="71421" y="34315"/>
                  </a:cubicBezTo>
                  <a:cubicBezTo>
                    <a:pt x="71194" y="34575"/>
                    <a:pt x="70938" y="34809"/>
                    <a:pt x="70655" y="35008"/>
                  </a:cubicBezTo>
                  <a:cubicBezTo>
                    <a:pt x="70378" y="35197"/>
                    <a:pt x="70045" y="35308"/>
                    <a:pt x="69707" y="35469"/>
                  </a:cubicBezTo>
                  <a:cubicBezTo>
                    <a:pt x="69795" y="35674"/>
                    <a:pt x="69879" y="35841"/>
                    <a:pt x="69929" y="36013"/>
                  </a:cubicBezTo>
                  <a:cubicBezTo>
                    <a:pt x="70012" y="36251"/>
                    <a:pt x="70073" y="36501"/>
                    <a:pt x="70117" y="36745"/>
                  </a:cubicBezTo>
                  <a:cubicBezTo>
                    <a:pt x="70217" y="37383"/>
                    <a:pt x="70245" y="38032"/>
                    <a:pt x="70578" y="38632"/>
                  </a:cubicBezTo>
                  <a:lnTo>
                    <a:pt x="70078" y="39581"/>
                  </a:lnTo>
                  <a:lnTo>
                    <a:pt x="69845" y="39564"/>
                  </a:lnTo>
                  <a:lnTo>
                    <a:pt x="69429" y="40041"/>
                  </a:lnTo>
                  <a:cubicBezTo>
                    <a:pt x="69290" y="39969"/>
                    <a:pt x="69168" y="39902"/>
                    <a:pt x="69052" y="39841"/>
                  </a:cubicBezTo>
                  <a:cubicBezTo>
                    <a:pt x="68969" y="39642"/>
                    <a:pt x="68891" y="39447"/>
                    <a:pt x="68819" y="39264"/>
                  </a:cubicBezTo>
                  <a:cubicBezTo>
                    <a:pt x="68275" y="38859"/>
                    <a:pt x="67909" y="38338"/>
                    <a:pt x="67626" y="37755"/>
                  </a:cubicBezTo>
                  <a:cubicBezTo>
                    <a:pt x="67781" y="37161"/>
                    <a:pt x="67659" y="36601"/>
                    <a:pt x="67493" y="36051"/>
                  </a:cubicBezTo>
                  <a:cubicBezTo>
                    <a:pt x="67615" y="35452"/>
                    <a:pt x="67615" y="35452"/>
                    <a:pt x="67520" y="34992"/>
                  </a:cubicBezTo>
                  <a:cubicBezTo>
                    <a:pt x="67365" y="34908"/>
                    <a:pt x="67215" y="34831"/>
                    <a:pt x="67054" y="34764"/>
                  </a:cubicBezTo>
                  <a:cubicBezTo>
                    <a:pt x="66859" y="34691"/>
                    <a:pt x="66661" y="34669"/>
                    <a:pt x="66463" y="34669"/>
                  </a:cubicBezTo>
                  <a:cubicBezTo>
                    <a:pt x="66183" y="34669"/>
                    <a:pt x="65902" y="34713"/>
                    <a:pt x="65628" y="34720"/>
                  </a:cubicBezTo>
                  <a:lnTo>
                    <a:pt x="63403" y="33505"/>
                  </a:lnTo>
                  <a:cubicBezTo>
                    <a:pt x="63114" y="32900"/>
                    <a:pt x="62515" y="32539"/>
                    <a:pt x="61810" y="32306"/>
                  </a:cubicBezTo>
                  <a:cubicBezTo>
                    <a:pt x="61633" y="32256"/>
                    <a:pt x="61461" y="32178"/>
                    <a:pt x="61311" y="32073"/>
                  </a:cubicBezTo>
                  <a:cubicBezTo>
                    <a:pt x="61128" y="31943"/>
                    <a:pt x="60909" y="31871"/>
                    <a:pt x="60686" y="31871"/>
                  </a:cubicBezTo>
                  <a:cubicBezTo>
                    <a:pt x="60631" y="31871"/>
                    <a:pt x="60577" y="31876"/>
                    <a:pt x="60523" y="31884"/>
                  </a:cubicBezTo>
                  <a:cubicBezTo>
                    <a:pt x="60287" y="31981"/>
                    <a:pt x="60063" y="32146"/>
                    <a:pt x="59826" y="32146"/>
                  </a:cubicBezTo>
                  <a:cubicBezTo>
                    <a:pt x="59751" y="32146"/>
                    <a:pt x="59675" y="32129"/>
                    <a:pt x="59596" y="32090"/>
                  </a:cubicBezTo>
                  <a:cubicBezTo>
                    <a:pt x="59474" y="31657"/>
                    <a:pt x="59363" y="31257"/>
                    <a:pt x="59252" y="30863"/>
                  </a:cubicBezTo>
                  <a:cubicBezTo>
                    <a:pt x="59136" y="30469"/>
                    <a:pt x="59019" y="30075"/>
                    <a:pt x="58897" y="29654"/>
                  </a:cubicBezTo>
                  <a:lnTo>
                    <a:pt x="57954" y="29604"/>
                  </a:lnTo>
                  <a:cubicBezTo>
                    <a:pt x="57743" y="29393"/>
                    <a:pt x="57693" y="29154"/>
                    <a:pt x="57665" y="28893"/>
                  </a:cubicBezTo>
                  <a:cubicBezTo>
                    <a:pt x="57560" y="27972"/>
                    <a:pt x="57715" y="27095"/>
                    <a:pt x="58070" y="26252"/>
                  </a:cubicBezTo>
                  <a:cubicBezTo>
                    <a:pt x="58181" y="25969"/>
                    <a:pt x="58281" y="25697"/>
                    <a:pt x="58287" y="25392"/>
                  </a:cubicBezTo>
                  <a:cubicBezTo>
                    <a:pt x="58298" y="25336"/>
                    <a:pt x="58320" y="25287"/>
                    <a:pt x="58348" y="25237"/>
                  </a:cubicBezTo>
                  <a:lnTo>
                    <a:pt x="58686" y="24976"/>
                  </a:lnTo>
                  <a:cubicBezTo>
                    <a:pt x="58980" y="24360"/>
                    <a:pt x="59175" y="23783"/>
                    <a:pt x="59657" y="23383"/>
                  </a:cubicBezTo>
                  <a:lnTo>
                    <a:pt x="59779" y="22995"/>
                  </a:lnTo>
                  <a:lnTo>
                    <a:pt x="60401" y="23045"/>
                  </a:lnTo>
                  <a:lnTo>
                    <a:pt x="60917" y="22645"/>
                  </a:lnTo>
                  <a:cubicBezTo>
                    <a:pt x="60862" y="22407"/>
                    <a:pt x="60812" y="22207"/>
                    <a:pt x="60767" y="22002"/>
                  </a:cubicBezTo>
                  <a:cubicBezTo>
                    <a:pt x="60762" y="21963"/>
                    <a:pt x="60795" y="21918"/>
                    <a:pt x="60812" y="21863"/>
                  </a:cubicBezTo>
                  <a:lnTo>
                    <a:pt x="61305" y="21585"/>
                  </a:lnTo>
                  <a:cubicBezTo>
                    <a:pt x="61372" y="21375"/>
                    <a:pt x="61411" y="21197"/>
                    <a:pt x="61477" y="21025"/>
                  </a:cubicBezTo>
                  <a:cubicBezTo>
                    <a:pt x="61494" y="20969"/>
                    <a:pt x="61572" y="20936"/>
                    <a:pt x="61638" y="20881"/>
                  </a:cubicBezTo>
                  <a:lnTo>
                    <a:pt x="62121" y="20986"/>
                  </a:lnTo>
                  <a:lnTo>
                    <a:pt x="62859" y="20742"/>
                  </a:lnTo>
                  <a:cubicBezTo>
                    <a:pt x="63109" y="20304"/>
                    <a:pt x="63336" y="19826"/>
                    <a:pt x="63669" y="19416"/>
                  </a:cubicBezTo>
                  <a:cubicBezTo>
                    <a:pt x="63780" y="19283"/>
                    <a:pt x="63797" y="19077"/>
                    <a:pt x="63864" y="18900"/>
                  </a:cubicBezTo>
                  <a:lnTo>
                    <a:pt x="63636" y="18650"/>
                  </a:lnTo>
                  <a:cubicBezTo>
                    <a:pt x="63153" y="18583"/>
                    <a:pt x="62676" y="18678"/>
                    <a:pt x="62232" y="18445"/>
                  </a:cubicBezTo>
                  <a:cubicBezTo>
                    <a:pt x="61977" y="18151"/>
                    <a:pt x="61683" y="17862"/>
                    <a:pt x="61411" y="17418"/>
                  </a:cubicBezTo>
                  <a:lnTo>
                    <a:pt x="61411" y="17418"/>
                  </a:lnTo>
                  <a:lnTo>
                    <a:pt x="62177" y="17574"/>
                  </a:lnTo>
                  <a:lnTo>
                    <a:pt x="63164" y="18522"/>
                  </a:lnTo>
                  <a:cubicBezTo>
                    <a:pt x="63201" y="18527"/>
                    <a:pt x="63236" y="18529"/>
                    <a:pt x="63269" y="18529"/>
                  </a:cubicBezTo>
                  <a:cubicBezTo>
                    <a:pt x="63740" y="18529"/>
                    <a:pt x="63890" y="18110"/>
                    <a:pt x="64108" y="17934"/>
                  </a:cubicBezTo>
                  <a:lnTo>
                    <a:pt x="64607" y="16841"/>
                  </a:lnTo>
                  <a:lnTo>
                    <a:pt x="64152" y="16564"/>
                  </a:lnTo>
                  <a:cubicBezTo>
                    <a:pt x="64130" y="16442"/>
                    <a:pt x="64108" y="16331"/>
                    <a:pt x="64085" y="16192"/>
                  </a:cubicBezTo>
                  <a:cubicBezTo>
                    <a:pt x="64370" y="16131"/>
                    <a:pt x="64631" y="16074"/>
                    <a:pt x="64899" y="16074"/>
                  </a:cubicBezTo>
                  <a:cubicBezTo>
                    <a:pt x="64949" y="16074"/>
                    <a:pt x="65000" y="16076"/>
                    <a:pt x="65051" y="16081"/>
                  </a:cubicBezTo>
                  <a:cubicBezTo>
                    <a:pt x="65134" y="16303"/>
                    <a:pt x="65212" y="16491"/>
                    <a:pt x="65284" y="16680"/>
                  </a:cubicBezTo>
                  <a:lnTo>
                    <a:pt x="65689" y="16824"/>
                  </a:lnTo>
                  <a:cubicBezTo>
                    <a:pt x="65761" y="16747"/>
                    <a:pt x="65828" y="16680"/>
                    <a:pt x="65883" y="16614"/>
                  </a:cubicBezTo>
                  <a:cubicBezTo>
                    <a:pt x="65899" y="16608"/>
                    <a:pt x="65915" y="16606"/>
                    <a:pt x="65930" y="16606"/>
                  </a:cubicBezTo>
                  <a:cubicBezTo>
                    <a:pt x="66025" y="16606"/>
                    <a:pt x="66116" y="16691"/>
                    <a:pt x="66210" y="16691"/>
                  </a:cubicBezTo>
                  <a:cubicBezTo>
                    <a:pt x="66247" y="16691"/>
                    <a:pt x="66284" y="16678"/>
                    <a:pt x="66322" y="16641"/>
                  </a:cubicBezTo>
                  <a:cubicBezTo>
                    <a:pt x="66377" y="16392"/>
                    <a:pt x="66072" y="16192"/>
                    <a:pt x="66266" y="15887"/>
                  </a:cubicBezTo>
                  <a:lnTo>
                    <a:pt x="66266" y="15887"/>
                  </a:lnTo>
                  <a:lnTo>
                    <a:pt x="66710" y="16403"/>
                  </a:lnTo>
                  <a:cubicBezTo>
                    <a:pt x="67171" y="16086"/>
                    <a:pt x="67720" y="15892"/>
                    <a:pt x="67848" y="15332"/>
                  </a:cubicBezTo>
                  <a:lnTo>
                    <a:pt x="68219" y="15099"/>
                  </a:lnTo>
                  <a:cubicBezTo>
                    <a:pt x="68281" y="14838"/>
                    <a:pt x="68330" y="14616"/>
                    <a:pt x="68364" y="14449"/>
                  </a:cubicBezTo>
                  <a:cubicBezTo>
                    <a:pt x="68358" y="13939"/>
                    <a:pt x="67948" y="13745"/>
                    <a:pt x="67792" y="13473"/>
                  </a:cubicBezTo>
                  <a:lnTo>
                    <a:pt x="67526" y="12208"/>
                  </a:lnTo>
                  <a:cubicBezTo>
                    <a:pt x="67909" y="12191"/>
                    <a:pt x="68203" y="12086"/>
                    <a:pt x="68358" y="11764"/>
                  </a:cubicBezTo>
                  <a:cubicBezTo>
                    <a:pt x="68419" y="11475"/>
                    <a:pt x="68225" y="11287"/>
                    <a:pt x="68109" y="11092"/>
                  </a:cubicBezTo>
                  <a:cubicBezTo>
                    <a:pt x="68164" y="10920"/>
                    <a:pt x="68214" y="10771"/>
                    <a:pt x="68269" y="10621"/>
                  </a:cubicBezTo>
                  <a:lnTo>
                    <a:pt x="67670" y="10343"/>
                  </a:lnTo>
                  <a:lnTo>
                    <a:pt x="67254" y="9472"/>
                  </a:lnTo>
                  <a:cubicBezTo>
                    <a:pt x="67165" y="9499"/>
                    <a:pt x="67079" y="9510"/>
                    <a:pt x="66997" y="9510"/>
                  </a:cubicBezTo>
                  <a:cubicBezTo>
                    <a:pt x="66567" y="9510"/>
                    <a:pt x="66215" y="9197"/>
                    <a:pt x="65772" y="9095"/>
                  </a:cubicBezTo>
                  <a:lnTo>
                    <a:pt x="65107" y="9417"/>
                  </a:lnTo>
                  <a:cubicBezTo>
                    <a:pt x="65107" y="9738"/>
                    <a:pt x="65068" y="10038"/>
                    <a:pt x="65118" y="10332"/>
                  </a:cubicBezTo>
                  <a:cubicBezTo>
                    <a:pt x="65156" y="10543"/>
                    <a:pt x="65312" y="10737"/>
                    <a:pt x="65428" y="10954"/>
                  </a:cubicBezTo>
                  <a:cubicBezTo>
                    <a:pt x="65406" y="11048"/>
                    <a:pt x="65401" y="11176"/>
                    <a:pt x="65345" y="11264"/>
                  </a:cubicBezTo>
                  <a:cubicBezTo>
                    <a:pt x="65206" y="11503"/>
                    <a:pt x="65045" y="11725"/>
                    <a:pt x="64890" y="11952"/>
                  </a:cubicBezTo>
                  <a:cubicBezTo>
                    <a:pt x="64857" y="12230"/>
                    <a:pt x="64829" y="12507"/>
                    <a:pt x="64790" y="12779"/>
                  </a:cubicBezTo>
                  <a:cubicBezTo>
                    <a:pt x="64768" y="12968"/>
                    <a:pt x="64718" y="13145"/>
                    <a:pt x="64552" y="13268"/>
                  </a:cubicBezTo>
                  <a:cubicBezTo>
                    <a:pt x="64491" y="13295"/>
                    <a:pt x="64430" y="13317"/>
                    <a:pt x="64363" y="13329"/>
                  </a:cubicBezTo>
                  <a:cubicBezTo>
                    <a:pt x="64302" y="13123"/>
                    <a:pt x="64246" y="12940"/>
                    <a:pt x="64147" y="12591"/>
                  </a:cubicBezTo>
                  <a:lnTo>
                    <a:pt x="63869" y="12973"/>
                  </a:lnTo>
                  <a:cubicBezTo>
                    <a:pt x="63897" y="13168"/>
                    <a:pt x="63919" y="13345"/>
                    <a:pt x="63947" y="13528"/>
                  </a:cubicBezTo>
                  <a:lnTo>
                    <a:pt x="64307" y="13784"/>
                  </a:lnTo>
                  <a:cubicBezTo>
                    <a:pt x="64291" y="13939"/>
                    <a:pt x="64274" y="14094"/>
                    <a:pt x="64252" y="14272"/>
                  </a:cubicBezTo>
                  <a:lnTo>
                    <a:pt x="63753" y="14699"/>
                  </a:lnTo>
                  <a:cubicBezTo>
                    <a:pt x="63026" y="14211"/>
                    <a:pt x="62715" y="13484"/>
                    <a:pt x="62831" y="12602"/>
                  </a:cubicBezTo>
                  <a:lnTo>
                    <a:pt x="63164" y="12452"/>
                  </a:lnTo>
                  <a:cubicBezTo>
                    <a:pt x="63137" y="12063"/>
                    <a:pt x="63203" y="11658"/>
                    <a:pt x="62942" y="11325"/>
                  </a:cubicBezTo>
                  <a:cubicBezTo>
                    <a:pt x="62709" y="11020"/>
                    <a:pt x="62426" y="10759"/>
                    <a:pt x="62160" y="10471"/>
                  </a:cubicBezTo>
                  <a:cubicBezTo>
                    <a:pt x="61810" y="10621"/>
                    <a:pt x="61722" y="10904"/>
                    <a:pt x="61683" y="11203"/>
                  </a:cubicBezTo>
                  <a:cubicBezTo>
                    <a:pt x="61655" y="11386"/>
                    <a:pt x="61661" y="11575"/>
                    <a:pt x="61649" y="11758"/>
                  </a:cubicBezTo>
                  <a:cubicBezTo>
                    <a:pt x="61644" y="12019"/>
                    <a:pt x="61539" y="12263"/>
                    <a:pt x="61355" y="12441"/>
                  </a:cubicBezTo>
                  <a:cubicBezTo>
                    <a:pt x="60911" y="12075"/>
                    <a:pt x="61167" y="11586"/>
                    <a:pt x="61045" y="11159"/>
                  </a:cubicBezTo>
                  <a:lnTo>
                    <a:pt x="60695" y="10432"/>
                  </a:lnTo>
                  <a:cubicBezTo>
                    <a:pt x="60812" y="10266"/>
                    <a:pt x="60923" y="10110"/>
                    <a:pt x="61061" y="9910"/>
                  </a:cubicBezTo>
                  <a:lnTo>
                    <a:pt x="60345" y="9661"/>
                  </a:lnTo>
                  <a:lnTo>
                    <a:pt x="59902" y="9811"/>
                  </a:lnTo>
                  <a:lnTo>
                    <a:pt x="59397" y="9372"/>
                  </a:lnTo>
                  <a:cubicBezTo>
                    <a:pt x="59563" y="9150"/>
                    <a:pt x="59713" y="8962"/>
                    <a:pt x="59846" y="8778"/>
                  </a:cubicBezTo>
                  <a:lnTo>
                    <a:pt x="59680" y="8457"/>
                  </a:lnTo>
                  <a:lnTo>
                    <a:pt x="60279" y="8296"/>
                  </a:lnTo>
                  <a:lnTo>
                    <a:pt x="59835" y="7863"/>
                  </a:lnTo>
                  <a:cubicBezTo>
                    <a:pt x="59785" y="7680"/>
                    <a:pt x="59730" y="7480"/>
                    <a:pt x="59680" y="7314"/>
                  </a:cubicBezTo>
                  <a:lnTo>
                    <a:pt x="59158" y="6825"/>
                  </a:lnTo>
                  <a:cubicBezTo>
                    <a:pt x="59080" y="6398"/>
                    <a:pt x="59291" y="5971"/>
                    <a:pt x="59058" y="5577"/>
                  </a:cubicBezTo>
                  <a:cubicBezTo>
                    <a:pt x="58847" y="5227"/>
                    <a:pt x="58642" y="4878"/>
                    <a:pt x="58431" y="4533"/>
                  </a:cubicBezTo>
                  <a:lnTo>
                    <a:pt x="57871" y="4289"/>
                  </a:lnTo>
                  <a:cubicBezTo>
                    <a:pt x="57898" y="4162"/>
                    <a:pt x="57915" y="4073"/>
                    <a:pt x="57932" y="3995"/>
                  </a:cubicBezTo>
                  <a:lnTo>
                    <a:pt x="58237" y="3790"/>
                  </a:lnTo>
                  <a:cubicBezTo>
                    <a:pt x="58387" y="3368"/>
                    <a:pt x="58520" y="3002"/>
                    <a:pt x="58675" y="2580"/>
                  </a:cubicBezTo>
                  <a:lnTo>
                    <a:pt x="58287" y="1931"/>
                  </a:lnTo>
                  <a:cubicBezTo>
                    <a:pt x="58439" y="1847"/>
                    <a:pt x="58591" y="1817"/>
                    <a:pt x="58743" y="1817"/>
                  </a:cubicBezTo>
                  <a:cubicBezTo>
                    <a:pt x="59060" y="1817"/>
                    <a:pt x="59375" y="1947"/>
                    <a:pt x="59691" y="1981"/>
                  </a:cubicBezTo>
                  <a:cubicBezTo>
                    <a:pt x="59796" y="1848"/>
                    <a:pt x="59907" y="1753"/>
                    <a:pt x="59968" y="1631"/>
                  </a:cubicBezTo>
                  <a:cubicBezTo>
                    <a:pt x="60223" y="1093"/>
                    <a:pt x="60473" y="549"/>
                    <a:pt x="60723"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58"/>
            <p:cNvSpPr/>
            <p:nvPr/>
          </p:nvSpPr>
          <p:spPr>
            <a:xfrm>
              <a:off x="1851900" y="1104450"/>
              <a:ext cx="563100" cy="612650"/>
            </a:xfrm>
            <a:custGeom>
              <a:avLst/>
              <a:gdLst/>
              <a:ahLst/>
              <a:cxnLst/>
              <a:rect l="l" t="t" r="r" b="b"/>
              <a:pathLst>
                <a:path w="22524" h="24506" extrusionOk="0">
                  <a:moveTo>
                    <a:pt x="14916" y="15215"/>
                  </a:moveTo>
                  <a:cubicBezTo>
                    <a:pt x="15177" y="15359"/>
                    <a:pt x="15177" y="15359"/>
                    <a:pt x="15343" y="15698"/>
                  </a:cubicBezTo>
                  <a:cubicBezTo>
                    <a:pt x="15909" y="15903"/>
                    <a:pt x="15970" y="15959"/>
                    <a:pt x="16248" y="16497"/>
                  </a:cubicBezTo>
                  <a:cubicBezTo>
                    <a:pt x="15941" y="16746"/>
                    <a:pt x="15846" y="16823"/>
                    <a:pt x="15623" y="16823"/>
                  </a:cubicBezTo>
                  <a:cubicBezTo>
                    <a:pt x="15523" y="16823"/>
                    <a:pt x="15397" y="16808"/>
                    <a:pt x="15216" y="16786"/>
                  </a:cubicBezTo>
                  <a:lnTo>
                    <a:pt x="14938" y="17080"/>
                  </a:lnTo>
                  <a:cubicBezTo>
                    <a:pt x="14860" y="16702"/>
                    <a:pt x="14794" y="16380"/>
                    <a:pt x="14694" y="15909"/>
                  </a:cubicBezTo>
                  <a:cubicBezTo>
                    <a:pt x="14694" y="15759"/>
                    <a:pt x="14783" y="15482"/>
                    <a:pt x="14916" y="15215"/>
                  </a:cubicBezTo>
                  <a:close/>
                  <a:moveTo>
                    <a:pt x="14422" y="18428"/>
                  </a:moveTo>
                  <a:lnTo>
                    <a:pt x="14422" y="18428"/>
                  </a:lnTo>
                  <a:cubicBezTo>
                    <a:pt x="15027" y="18711"/>
                    <a:pt x="15315" y="19133"/>
                    <a:pt x="15449" y="19854"/>
                  </a:cubicBezTo>
                  <a:lnTo>
                    <a:pt x="14966" y="19616"/>
                  </a:lnTo>
                  <a:lnTo>
                    <a:pt x="14511" y="19815"/>
                  </a:lnTo>
                  <a:cubicBezTo>
                    <a:pt x="14411" y="19643"/>
                    <a:pt x="14322" y="19493"/>
                    <a:pt x="14233" y="19333"/>
                  </a:cubicBezTo>
                  <a:lnTo>
                    <a:pt x="14555" y="19149"/>
                  </a:lnTo>
                  <a:cubicBezTo>
                    <a:pt x="14516" y="18927"/>
                    <a:pt x="14478" y="18711"/>
                    <a:pt x="14422" y="18428"/>
                  </a:cubicBezTo>
                  <a:close/>
                  <a:moveTo>
                    <a:pt x="4534" y="0"/>
                  </a:moveTo>
                  <a:lnTo>
                    <a:pt x="4373" y="94"/>
                  </a:lnTo>
                  <a:cubicBezTo>
                    <a:pt x="4362" y="239"/>
                    <a:pt x="4356" y="344"/>
                    <a:pt x="4351" y="455"/>
                  </a:cubicBezTo>
                  <a:lnTo>
                    <a:pt x="3957" y="355"/>
                  </a:lnTo>
                  <a:cubicBezTo>
                    <a:pt x="3923" y="477"/>
                    <a:pt x="3901" y="560"/>
                    <a:pt x="3901" y="566"/>
                  </a:cubicBezTo>
                  <a:cubicBezTo>
                    <a:pt x="3951" y="794"/>
                    <a:pt x="4195" y="794"/>
                    <a:pt x="4173" y="988"/>
                  </a:cubicBezTo>
                  <a:lnTo>
                    <a:pt x="3912" y="988"/>
                  </a:lnTo>
                  <a:lnTo>
                    <a:pt x="3385" y="1631"/>
                  </a:lnTo>
                  <a:cubicBezTo>
                    <a:pt x="3330" y="2020"/>
                    <a:pt x="3457" y="2364"/>
                    <a:pt x="3568" y="2619"/>
                  </a:cubicBezTo>
                  <a:cubicBezTo>
                    <a:pt x="3740" y="2824"/>
                    <a:pt x="3857" y="2963"/>
                    <a:pt x="3968" y="3102"/>
                  </a:cubicBezTo>
                  <a:cubicBezTo>
                    <a:pt x="3984" y="3124"/>
                    <a:pt x="3951" y="3180"/>
                    <a:pt x="3940" y="3229"/>
                  </a:cubicBezTo>
                  <a:lnTo>
                    <a:pt x="3568" y="3318"/>
                  </a:lnTo>
                  <a:lnTo>
                    <a:pt x="3285" y="3906"/>
                  </a:lnTo>
                  <a:cubicBezTo>
                    <a:pt x="3346" y="4017"/>
                    <a:pt x="3446" y="4145"/>
                    <a:pt x="3496" y="4295"/>
                  </a:cubicBezTo>
                  <a:cubicBezTo>
                    <a:pt x="3589" y="4595"/>
                    <a:pt x="3772" y="4744"/>
                    <a:pt x="4084" y="4744"/>
                  </a:cubicBezTo>
                  <a:cubicBezTo>
                    <a:pt x="4089" y="4744"/>
                    <a:pt x="4095" y="4744"/>
                    <a:pt x="4101" y="4744"/>
                  </a:cubicBezTo>
                  <a:cubicBezTo>
                    <a:pt x="4134" y="4744"/>
                    <a:pt x="4168" y="4805"/>
                    <a:pt x="4229" y="4866"/>
                  </a:cubicBezTo>
                  <a:cubicBezTo>
                    <a:pt x="4234" y="4989"/>
                    <a:pt x="4245" y="5138"/>
                    <a:pt x="4262" y="5299"/>
                  </a:cubicBezTo>
                  <a:cubicBezTo>
                    <a:pt x="4168" y="5324"/>
                    <a:pt x="4100" y="5362"/>
                    <a:pt x="4047" y="5362"/>
                  </a:cubicBezTo>
                  <a:cubicBezTo>
                    <a:pt x="4041" y="5362"/>
                    <a:pt x="4035" y="5361"/>
                    <a:pt x="4029" y="5360"/>
                  </a:cubicBezTo>
                  <a:cubicBezTo>
                    <a:pt x="3901" y="5321"/>
                    <a:pt x="3740" y="5288"/>
                    <a:pt x="3657" y="5194"/>
                  </a:cubicBezTo>
                  <a:cubicBezTo>
                    <a:pt x="3396" y="4905"/>
                    <a:pt x="3163" y="4589"/>
                    <a:pt x="2947" y="4317"/>
                  </a:cubicBezTo>
                  <a:cubicBezTo>
                    <a:pt x="2902" y="3740"/>
                    <a:pt x="2642" y="3229"/>
                    <a:pt x="2897" y="2730"/>
                  </a:cubicBezTo>
                  <a:lnTo>
                    <a:pt x="2547" y="1948"/>
                  </a:lnTo>
                  <a:cubicBezTo>
                    <a:pt x="2747" y="1243"/>
                    <a:pt x="2980" y="572"/>
                    <a:pt x="3418" y="6"/>
                  </a:cubicBezTo>
                  <a:lnTo>
                    <a:pt x="1171" y="6"/>
                  </a:lnTo>
                  <a:cubicBezTo>
                    <a:pt x="1121" y="72"/>
                    <a:pt x="1082" y="139"/>
                    <a:pt x="1043" y="211"/>
                  </a:cubicBezTo>
                  <a:cubicBezTo>
                    <a:pt x="894" y="494"/>
                    <a:pt x="760" y="788"/>
                    <a:pt x="677" y="960"/>
                  </a:cubicBezTo>
                  <a:cubicBezTo>
                    <a:pt x="544" y="1359"/>
                    <a:pt x="444" y="1637"/>
                    <a:pt x="355" y="1914"/>
                  </a:cubicBezTo>
                  <a:cubicBezTo>
                    <a:pt x="261" y="2197"/>
                    <a:pt x="156" y="2486"/>
                    <a:pt x="78" y="2774"/>
                  </a:cubicBezTo>
                  <a:cubicBezTo>
                    <a:pt x="11" y="3019"/>
                    <a:pt x="0" y="3274"/>
                    <a:pt x="183" y="3485"/>
                  </a:cubicBezTo>
                  <a:lnTo>
                    <a:pt x="34" y="3773"/>
                  </a:lnTo>
                  <a:cubicBezTo>
                    <a:pt x="34" y="4289"/>
                    <a:pt x="39" y="4650"/>
                    <a:pt x="34" y="5016"/>
                  </a:cubicBezTo>
                  <a:cubicBezTo>
                    <a:pt x="22" y="5238"/>
                    <a:pt x="67" y="5427"/>
                    <a:pt x="250" y="5582"/>
                  </a:cubicBezTo>
                  <a:cubicBezTo>
                    <a:pt x="710" y="5810"/>
                    <a:pt x="1238" y="5710"/>
                    <a:pt x="1709" y="5799"/>
                  </a:cubicBezTo>
                  <a:cubicBezTo>
                    <a:pt x="1887" y="6026"/>
                    <a:pt x="2070" y="6215"/>
                    <a:pt x="1842" y="6492"/>
                  </a:cubicBezTo>
                  <a:cubicBezTo>
                    <a:pt x="1777" y="6505"/>
                    <a:pt x="1711" y="6511"/>
                    <a:pt x="1646" y="6511"/>
                  </a:cubicBezTo>
                  <a:cubicBezTo>
                    <a:pt x="1505" y="6511"/>
                    <a:pt x="1365" y="6482"/>
                    <a:pt x="1232" y="6426"/>
                  </a:cubicBezTo>
                  <a:cubicBezTo>
                    <a:pt x="1082" y="6365"/>
                    <a:pt x="927" y="6326"/>
                    <a:pt x="772" y="6315"/>
                  </a:cubicBezTo>
                  <a:cubicBezTo>
                    <a:pt x="765" y="6313"/>
                    <a:pt x="758" y="6313"/>
                    <a:pt x="752" y="6313"/>
                  </a:cubicBezTo>
                  <a:cubicBezTo>
                    <a:pt x="696" y="6313"/>
                    <a:pt x="637" y="6350"/>
                    <a:pt x="577" y="6370"/>
                  </a:cubicBezTo>
                  <a:cubicBezTo>
                    <a:pt x="544" y="6509"/>
                    <a:pt x="516" y="6648"/>
                    <a:pt x="483" y="6797"/>
                  </a:cubicBezTo>
                  <a:cubicBezTo>
                    <a:pt x="655" y="7069"/>
                    <a:pt x="821" y="7347"/>
                    <a:pt x="966" y="7585"/>
                  </a:cubicBezTo>
                  <a:cubicBezTo>
                    <a:pt x="1313" y="7812"/>
                    <a:pt x="1611" y="8071"/>
                    <a:pt x="2007" y="8071"/>
                  </a:cubicBezTo>
                  <a:cubicBezTo>
                    <a:pt x="2047" y="8071"/>
                    <a:pt x="2089" y="8068"/>
                    <a:pt x="2131" y="8063"/>
                  </a:cubicBezTo>
                  <a:cubicBezTo>
                    <a:pt x="2296" y="7907"/>
                    <a:pt x="2321" y="7884"/>
                    <a:pt x="2496" y="7884"/>
                  </a:cubicBezTo>
                  <a:cubicBezTo>
                    <a:pt x="2527" y="7884"/>
                    <a:pt x="2562" y="7884"/>
                    <a:pt x="2603" y="7885"/>
                  </a:cubicBezTo>
                  <a:cubicBezTo>
                    <a:pt x="2708" y="8246"/>
                    <a:pt x="2969" y="8495"/>
                    <a:pt x="3313" y="8706"/>
                  </a:cubicBezTo>
                  <a:lnTo>
                    <a:pt x="5327" y="8706"/>
                  </a:lnTo>
                  <a:lnTo>
                    <a:pt x="5938" y="9167"/>
                  </a:lnTo>
                  <a:lnTo>
                    <a:pt x="6648" y="8950"/>
                  </a:lnTo>
                  <a:cubicBezTo>
                    <a:pt x="6803" y="9067"/>
                    <a:pt x="6953" y="9172"/>
                    <a:pt x="7097" y="9278"/>
                  </a:cubicBezTo>
                  <a:cubicBezTo>
                    <a:pt x="7120" y="9256"/>
                    <a:pt x="7142" y="9233"/>
                    <a:pt x="7164" y="9206"/>
                  </a:cubicBezTo>
                  <a:lnTo>
                    <a:pt x="6731" y="8518"/>
                  </a:lnTo>
                  <a:lnTo>
                    <a:pt x="7752" y="8712"/>
                  </a:lnTo>
                  <a:cubicBezTo>
                    <a:pt x="7952" y="8851"/>
                    <a:pt x="8102" y="8956"/>
                    <a:pt x="8246" y="9056"/>
                  </a:cubicBezTo>
                  <a:lnTo>
                    <a:pt x="8845" y="8817"/>
                  </a:lnTo>
                  <a:cubicBezTo>
                    <a:pt x="8873" y="8379"/>
                    <a:pt x="8629" y="8074"/>
                    <a:pt x="8390" y="7780"/>
                  </a:cubicBezTo>
                  <a:cubicBezTo>
                    <a:pt x="8468" y="7737"/>
                    <a:pt x="8537" y="7718"/>
                    <a:pt x="8599" y="7718"/>
                  </a:cubicBezTo>
                  <a:cubicBezTo>
                    <a:pt x="8706" y="7718"/>
                    <a:pt x="8790" y="7773"/>
                    <a:pt x="8856" y="7857"/>
                  </a:cubicBezTo>
                  <a:cubicBezTo>
                    <a:pt x="9045" y="8107"/>
                    <a:pt x="9339" y="8185"/>
                    <a:pt x="9633" y="8307"/>
                  </a:cubicBezTo>
                  <a:cubicBezTo>
                    <a:pt x="9689" y="8606"/>
                    <a:pt x="9739" y="8895"/>
                    <a:pt x="9794" y="9195"/>
                  </a:cubicBezTo>
                  <a:lnTo>
                    <a:pt x="10244" y="9172"/>
                  </a:lnTo>
                  <a:lnTo>
                    <a:pt x="10244" y="9639"/>
                  </a:lnTo>
                  <a:lnTo>
                    <a:pt x="11226" y="10299"/>
                  </a:lnTo>
                  <a:cubicBezTo>
                    <a:pt x="11254" y="10482"/>
                    <a:pt x="11281" y="10654"/>
                    <a:pt x="11315" y="10832"/>
                  </a:cubicBezTo>
                  <a:lnTo>
                    <a:pt x="10543" y="11059"/>
                  </a:lnTo>
                  <a:cubicBezTo>
                    <a:pt x="10543" y="11209"/>
                    <a:pt x="10538" y="11320"/>
                    <a:pt x="10543" y="11431"/>
                  </a:cubicBezTo>
                  <a:cubicBezTo>
                    <a:pt x="10543" y="11470"/>
                    <a:pt x="10588" y="11509"/>
                    <a:pt x="10610" y="11547"/>
                  </a:cubicBezTo>
                  <a:cubicBezTo>
                    <a:pt x="10654" y="11559"/>
                    <a:pt x="10695" y="11564"/>
                    <a:pt x="10733" y="11564"/>
                  </a:cubicBezTo>
                  <a:cubicBezTo>
                    <a:pt x="11065" y="11564"/>
                    <a:pt x="11196" y="11170"/>
                    <a:pt x="11520" y="11070"/>
                  </a:cubicBezTo>
                  <a:cubicBezTo>
                    <a:pt x="11831" y="11359"/>
                    <a:pt x="12147" y="11653"/>
                    <a:pt x="12474" y="11941"/>
                  </a:cubicBezTo>
                  <a:cubicBezTo>
                    <a:pt x="12479" y="11947"/>
                    <a:pt x="12487" y="11950"/>
                    <a:pt x="12496" y="11950"/>
                  </a:cubicBezTo>
                  <a:cubicBezTo>
                    <a:pt x="12522" y="11950"/>
                    <a:pt x="12563" y="11933"/>
                    <a:pt x="12591" y="11925"/>
                  </a:cubicBezTo>
                  <a:cubicBezTo>
                    <a:pt x="12646" y="11853"/>
                    <a:pt x="12458" y="11703"/>
                    <a:pt x="12713" y="11664"/>
                  </a:cubicBezTo>
                  <a:lnTo>
                    <a:pt x="12713" y="12296"/>
                  </a:lnTo>
                  <a:lnTo>
                    <a:pt x="13229" y="12652"/>
                  </a:lnTo>
                  <a:cubicBezTo>
                    <a:pt x="13640" y="13279"/>
                    <a:pt x="13895" y="14000"/>
                    <a:pt x="13973" y="14749"/>
                  </a:cubicBezTo>
                  <a:cubicBezTo>
                    <a:pt x="13751" y="15088"/>
                    <a:pt x="13518" y="15482"/>
                    <a:pt x="13235" y="15837"/>
                  </a:cubicBezTo>
                  <a:cubicBezTo>
                    <a:pt x="12940" y="16214"/>
                    <a:pt x="12591" y="16553"/>
                    <a:pt x="12236" y="16946"/>
                  </a:cubicBezTo>
                  <a:cubicBezTo>
                    <a:pt x="12397" y="17174"/>
                    <a:pt x="12563" y="17390"/>
                    <a:pt x="12713" y="17618"/>
                  </a:cubicBezTo>
                  <a:cubicBezTo>
                    <a:pt x="12785" y="17729"/>
                    <a:pt x="12846" y="17851"/>
                    <a:pt x="12890" y="17979"/>
                  </a:cubicBezTo>
                  <a:cubicBezTo>
                    <a:pt x="12907" y="18029"/>
                    <a:pt x="12868" y="18106"/>
                    <a:pt x="12852" y="18167"/>
                  </a:cubicBezTo>
                  <a:lnTo>
                    <a:pt x="12530" y="18145"/>
                  </a:lnTo>
                  <a:lnTo>
                    <a:pt x="12152" y="18472"/>
                  </a:lnTo>
                  <a:lnTo>
                    <a:pt x="11747" y="18428"/>
                  </a:lnTo>
                  <a:cubicBezTo>
                    <a:pt x="11576" y="18580"/>
                    <a:pt x="11394" y="18653"/>
                    <a:pt x="11203" y="18653"/>
                  </a:cubicBezTo>
                  <a:cubicBezTo>
                    <a:pt x="11023" y="18653"/>
                    <a:pt x="10834" y="18588"/>
                    <a:pt x="10638" y="18461"/>
                  </a:cubicBezTo>
                  <a:cubicBezTo>
                    <a:pt x="10516" y="18384"/>
                    <a:pt x="10332" y="18395"/>
                    <a:pt x="10171" y="18378"/>
                  </a:cubicBezTo>
                  <a:cubicBezTo>
                    <a:pt x="10169" y="18378"/>
                    <a:pt x="10166" y="18377"/>
                    <a:pt x="10163" y="18377"/>
                  </a:cubicBezTo>
                  <a:cubicBezTo>
                    <a:pt x="10126" y="18377"/>
                    <a:pt x="10084" y="18407"/>
                    <a:pt x="10038" y="18422"/>
                  </a:cubicBezTo>
                  <a:cubicBezTo>
                    <a:pt x="9999" y="18545"/>
                    <a:pt x="9955" y="18672"/>
                    <a:pt x="9922" y="18772"/>
                  </a:cubicBezTo>
                  <a:lnTo>
                    <a:pt x="9345" y="19233"/>
                  </a:lnTo>
                  <a:cubicBezTo>
                    <a:pt x="9345" y="19438"/>
                    <a:pt x="9334" y="19649"/>
                    <a:pt x="9345" y="19854"/>
                  </a:cubicBezTo>
                  <a:cubicBezTo>
                    <a:pt x="9345" y="19943"/>
                    <a:pt x="9395" y="20026"/>
                    <a:pt x="9439" y="20159"/>
                  </a:cubicBezTo>
                  <a:lnTo>
                    <a:pt x="10443" y="20531"/>
                  </a:lnTo>
                  <a:lnTo>
                    <a:pt x="11403" y="19993"/>
                  </a:lnTo>
                  <a:lnTo>
                    <a:pt x="12064" y="20182"/>
                  </a:lnTo>
                  <a:cubicBezTo>
                    <a:pt x="12134" y="20087"/>
                    <a:pt x="12208" y="20056"/>
                    <a:pt x="12281" y="20056"/>
                  </a:cubicBezTo>
                  <a:cubicBezTo>
                    <a:pt x="12421" y="20056"/>
                    <a:pt x="12560" y="20169"/>
                    <a:pt x="12681" y="20169"/>
                  </a:cubicBezTo>
                  <a:cubicBezTo>
                    <a:pt x="12706" y="20169"/>
                    <a:pt x="12729" y="20165"/>
                    <a:pt x="12752" y="20154"/>
                  </a:cubicBezTo>
                  <a:lnTo>
                    <a:pt x="13412" y="20670"/>
                  </a:lnTo>
                  <a:lnTo>
                    <a:pt x="13889" y="21408"/>
                  </a:lnTo>
                  <a:lnTo>
                    <a:pt x="14355" y="21441"/>
                  </a:lnTo>
                  <a:lnTo>
                    <a:pt x="14627" y="21830"/>
                  </a:lnTo>
                  <a:cubicBezTo>
                    <a:pt x="14588" y="21946"/>
                    <a:pt x="14561" y="22035"/>
                    <a:pt x="14539" y="22118"/>
                  </a:cubicBezTo>
                  <a:cubicBezTo>
                    <a:pt x="14511" y="22207"/>
                    <a:pt x="14500" y="22290"/>
                    <a:pt x="14472" y="22396"/>
                  </a:cubicBezTo>
                  <a:cubicBezTo>
                    <a:pt x="14955" y="22795"/>
                    <a:pt x="15476" y="23067"/>
                    <a:pt x="16098" y="23161"/>
                  </a:cubicBezTo>
                  <a:cubicBezTo>
                    <a:pt x="16203" y="23472"/>
                    <a:pt x="16442" y="23716"/>
                    <a:pt x="16753" y="23833"/>
                  </a:cubicBezTo>
                  <a:cubicBezTo>
                    <a:pt x="17357" y="24044"/>
                    <a:pt x="17968" y="24249"/>
                    <a:pt x="18556" y="24504"/>
                  </a:cubicBezTo>
                  <a:cubicBezTo>
                    <a:pt x="18559" y="24505"/>
                    <a:pt x="18562" y="24506"/>
                    <a:pt x="18566" y="24506"/>
                  </a:cubicBezTo>
                  <a:cubicBezTo>
                    <a:pt x="18584" y="24506"/>
                    <a:pt x="18612" y="24497"/>
                    <a:pt x="18661" y="24487"/>
                  </a:cubicBezTo>
                  <a:lnTo>
                    <a:pt x="18822" y="24310"/>
                  </a:lnTo>
                  <a:cubicBezTo>
                    <a:pt x="18700" y="24099"/>
                    <a:pt x="18545" y="23916"/>
                    <a:pt x="18467" y="23705"/>
                  </a:cubicBezTo>
                  <a:cubicBezTo>
                    <a:pt x="18273" y="23206"/>
                    <a:pt x="17907" y="22845"/>
                    <a:pt x="17502" y="22551"/>
                  </a:cubicBezTo>
                  <a:cubicBezTo>
                    <a:pt x="17169" y="22312"/>
                    <a:pt x="16963" y="21996"/>
                    <a:pt x="16697" y="21680"/>
                  </a:cubicBezTo>
                  <a:lnTo>
                    <a:pt x="16886" y="21458"/>
                  </a:lnTo>
                  <a:lnTo>
                    <a:pt x="17385" y="21841"/>
                  </a:lnTo>
                  <a:lnTo>
                    <a:pt x="17740" y="21841"/>
                  </a:lnTo>
                  <a:cubicBezTo>
                    <a:pt x="18184" y="22468"/>
                    <a:pt x="18922" y="22651"/>
                    <a:pt x="19466" y="23111"/>
                  </a:cubicBezTo>
                  <a:lnTo>
                    <a:pt x="19810" y="22712"/>
                  </a:lnTo>
                  <a:cubicBezTo>
                    <a:pt x="19766" y="22429"/>
                    <a:pt x="19727" y="22157"/>
                    <a:pt x="19682" y="21868"/>
                  </a:cubicBezTo>
                  <a:lnTo>
                    <a:pt x="19682" y="21868"/>
                  </a:lnTo>
                  <a:lnTo>
                    <a:pt x="20088" y="21946"/>
                  </a:lnTo>
                  <a:cubicBezTo>
                    <a:pt x="19988" y="21696"/>
                    <a:pt x="19904" y="21491"/>
                    <a:pt x="19827" y="21286"/>
                  </a:cubicBezTo>
                  <a:cubicBezTo>
                    <a:pt x="19849" y="21203"/>
                    <a:pt x="19871" y="21114"/>
                    <a:pt x="19871" y="21097"/>
                  </a:cubicBezTo>
                  <a:lnTo>
                    <a:pt x="19416" y="20503"/>
                  </a:lnTo>
                  <a:cubicBezTo>
                    <a:pt x="19466" y="20337"/>
                    <a:pt x="19494" y="20231"/>
                    <a:pt x="19527" y="20120"/>
                  </a:cubicBezTo>
                  <a:lnTo>
                    <a:pt x="19166" y="19843"/>
                  </a:lnTo>
                  <a:cubicBezTo>
                    <a:pt x="19133" y="19715"/>
                    <a:pt x="19111" y="19627"/>
                    <a:pt x="19100" y="19577"/>
                  </a:cubicBezTo>
                  <a:cubicBezTo>
                    <a:pt x="18656" y="19316"/>
                    <a:pt x="18367" y="18955"/>
                    <a:pt x="18068" y="18644"/>
                  </a:cubicBezTo>
                  <a:cubicBezTo>
                    <a:pt x="17984" y="18406"/>
                    <a:pt x="18051" y="18139"/>
                    <a:pt x="17818" y="17984"/>
                  </a:cubicBezTo>
                  <a:lnTo>
                    <a:pt x="17380" y="17884"/>
                  </a:lnTo>
                  <a:lnTo>
                    <a:pt x="17380" y="17457"/>
                  </a:lnTo>
                  <a:lnTo>
                    <a:pt x="17990" y="17229"/>
                  </a:lnTo>
                  <a:cubicBezTo>
                    <a:pt x="17818" y="17019"/>
                    <a:pt x="17674" y="16841"/>
                    <a:pt x="17541" y="16658"/>
                  </a:cubicBezTo>
                  <a:cubicBezTo>
                    <a:pt x="17524" y="16630"/>
                    <a:pt x="17552" y="16569"/>
                    <a:pt x="17557" y="16530"/>
                  </a:cubicBezTo>
                  <a:lnTo>
                    <a:pt x="17846" y="16475"/>
                  </a:lnTo>
                  <a:cubicBezTo>
                    <a:pt x="17829" y="16347"/>
                    <a:pt x="17818" y="16270"/>
                    <a:pt x="17807" y="16159"/>
                  </a:cubicBezTo>
                  <a:lnTo>
                    <a:pt x="17807" y="16159"/>
                  </a:lnTo>
                  <a:lnTo>
                    <a:pt x="19100" y="16991"/>
                  </a:lnTo>
                  <a:cubicBezTo>
                    <a:pt x="19100" y="17046"/>
                    <a:pt x="19094" y="17130"/>
                    <a:pt x="19089" y="17268"/>
                  </a:cubicBezTo>
                  <a:lnTo>
                    <a:pt x="19749" y="17141"/>
                  </a:lnTo>
                  <a:cubicBezTo>
                    <a:pt x="19771" y="17168"/>
                    <a:pt x="19788" y="17191"/>
                    <a:pt x="19810" y="17213"/>
                  </a:cubicBezTo>
                  <a:lnTo>
                    <a:pt x="19399" y="17429"/>
                  </a:lnTo>
                  <a:cubicBezTo>
                    <a:pt x="19594" y="17873"/>
                    <a:pt x="19755" y="18228"/>
                    <a:pt x="19943" y="18650"/>
                  </a:cubicBezTo>
                  <a:cubicBezTo>
                    <a:pt x="19992" y="18631"/>
                    <a:pt x="20035" y="18623"/>
                    <a:pt x="20074" y="18623"/>
                  </a:cubicBezTo>
                  <a:cubicBezTo>
                    <a:pt x="20277" y="18623"/>
                    <a:pt x="20373" y="18847"/>
                    <a:pt x="20531" y="18977"/>
                  </a:cubicBezTo>
                  <a:cubicBezTo>
                    <a:pt x="20559" y="19000"/>
                    <a:pt x="20609" y="19000"/>
                    <a:pt x="20681" y="19016"/>
                  </a:cubicBezTo>
                  <a:cubicBezTo>
                    <a:pt x="20759" y="18894"/>
                    <a:pt x="20842" y="18767"/>
                    <a:pt x="20909" y="18661"/>
                  </a:cubicBezTo>
                  <a:cubicBezTo>
                    <a:pt x="20864" y="18417"/>
                    <a:pt x="20826" y="18212"/>
                    <a:pt x="20787" y="18012"/>
                  </a:cubicBezTo>
                  <a:cubicBezTo>
                    <a:pt x="20859" y="17906"/>
                    <a:pt x="20925" y="17812"/>
                    <a:pt x="20948" y="17779"/>
                  </a:cubicBezTo>
                  <a:lnTo>
                    <a:pt x="21491" y="17779"/>
                  </a:lnTo>
                  <a:lnTo>
                    <a:pt x="21802" y="17085"/>
                  </a:lnTo>
                  <a:lnTo>
                    <a:pt x="21552" y="16769"/>
                  </a:lnTo>
                  <a:lnTo>
                    <a:pt x="21736" y="16475"/>
                  </a:lnTo>
                  <a:lnTo>
                    <a:pt x="22329" y="16580"/>
                  </a:lnTo>
                  <a:cubicBezTo>
                    <a:pt x="22329" y="16392"/>
                    <a:pt x="22307" y="16253"/>
                    <a:pt x="22335" y="16131"/>
                  </a:cubicBezTo>
                  <a:cubicBezTo>
                    <a:pt x="22363" y="16003"/>
                    <a:pt x="22446" y="15903"/>
                    <a:pt x="22524" y="15759"/>
                  </a:cubicBezTo>
                  <a:lnTo>
                    <a:pt x="21863" y="15243"/>
                  </a:lnTo>
                  <a:lnTo>
                    <a:pt x="21486" y="15576"/>
                  </a:lnTo>
                  <a:lnTo>
                    <a:pt x="21025" y="15254"/>
                  </a:lnTo>
                  <a:cubicBezTo>
                    <a:pt x="21097" y="15093"/>
                    <a:pt x="21164" y="14932"/>
                    <a:pt x="21253" y="14744"/>
                  </a:cubicBezTo>
                  <a:lnTo>
                    <a:pt x="21253" y="14744"/>
                  </a:lnTo>
                  <a:cubicBezTo>
                    <a:pt x="21062" y="14780"/>
                    <a:pt x="20894" y="14815"/>
                    <a:pt x="20748" y="14815"/>
                  </a:cubicBezTo>
                  <a:cubicBezTo>
                    <a:pt x="20651" y="14815"/>
                    <a:pt x="20564" y="14800"/>
                    <a:pt x="20487" y="14760"/>
                  </a:cubicBezTo>
                  <a:cubicBezTo>
                    <a:pt x="20432" y="14438"/>
                    <a:pt x="20387" y="14178"/>
                    <a:pt x="20343" y="13895"/>
                  </a:cubicBezTo>
                  <a:lnTo>
                    <a:pt x="19749" y="13545"/>
                  </a:lnTo>
                  <a:cubicBezTo>
                    <a:pt x="19766" y="13434"/>
                    <a:pt x="19782" y="13312"/>
                    <a:pt x="19821" y="13046"/>
                  </a:cubicBezTo>
                  <a:lnTo>
                    <a:pt x="19821" y="13046"/>
                  </a:lnTo>
                  <a:cubicBezTo>
                    <a:pt x="19621" y="13245"/>
                    <a:pt x="19527" y="13367"/>
                    <a:pt x="19405" y="13445"/>
                  </a:cubicBezTo>
                  <a:cubicBezTo>
                    <a:pt x="19250" y="13523"/>
                    <a:pt x="19089" y="13595"/>
                    <a:pt x="18922" y="13650"/>
                  </a:cubicBezTo>
                  <a:cubicBezTo>
                    <a:pt x="18872" y="13434"/>
                    <a:pt x="18545" y="13345"/>
                    <a:pt x="18611" y="13051"/>
                  </a:cubicBezTo>
                  <a:cubicBezTo>
                    <a:pt x="18312" y="12957"/>
                    <a:pt x="18034" y="12796"/>
                    <a:pt x="17801" y="12591"/>
                  </a:cubicBezTo>
                  <a:cubicBezTo>
                    <a:pt x="17857" y="12457"/>
                    <a:pt x="17901" y="12357"/>
                    <a:pt x="17957" y="12230"/>
                  </a:cubicBezTo>
                  <a:lnTo>
                    <a:pt x="17019" y="11991"/>
                  </a:lnTo>
                  <a:cubicBezTo>
                    <a:pt x="17008" y="11864"/>
                    <a:pt x="16997" y="11758"/>
                    <a:pt x="16986" y="11664"/>
                  </a:cubicBezTo>
                  <a:cubicBezTo>
                    <a:pt x="16847" y="11525"/>
                    <a:pt x="16553" y="11631"/>
                    <a:pt x="16547" y="11309"/>
                  </a:cubicBezTo>
                  <a:lnTo>
                    <a:pt x="16547" y="11309"/>
                  </a:lnTo>
                  <a:lnTo>
                    <a:pt x="17241" y="11420"/>
                  </a:lnTo>
                  <a:cubicBezTo>
                    <a:pt x="17141" y="11192"/>
                    <a:pt x="17235" y="11020"/>
                    <a:pt x="17285" y="10848"/>
                  </a:cubicBezTo>
                  <a:cubicBezTo>
                    <a:pt x="17194" y="10741"/>
                    <a:pt x="17092" y="10717"/>
                    <a:pt x="16987" y="10717"/>
                  </a:cubicBezTo>
                  <a:cubicBezTo>
                    <a:pt x="16913" y="10717"/>
                    <a:pt x="16837" y="10729"/>
                    <a:pt x="16764" y="10732"/>
                  </a:cubicBezTo>
                  <a:cubicBezTo>
                    <a:pt x="16736" y="10732"/>
                    <a:pt x="16708" y="10676"/>
                    <a:pt x="16675" y="10637"/>
                  </a:cubicBezTo>
                  <a:lnTo>
                    <a:pt x="16841" y="10354"/>
                  </a:lnTo>
                  <a:lnTo>
                    <a:pt x="17163" y="10304"/>
                  </a:lnTo>
                  <a:cubicBezTo>
                    <a:pt x="17412" y="10474"/>
                    <a:pt x="17670" y="10638"/>
                    <a:pt x="17975" y="10638"/>
                  </a:cubicBezTo>
                  <a:cubicBezTo>
                    <a:pt x="18078" y="10638"/>
                    <a:pt x="18186" y="10620"/>
                    <a:pt x="18301" y="10576"/>
                  </a:cubicBezTo>
                  <a:cubicBezTo>
                    <a:pt x="18312" y="10249"/>
                    <a:pt x="18062" y="10132"/>
                    <a:pt x="17957" y="10038"/>
                  </a:cubicBezTo>
                  <a:lnTo>
                    <a:pt x="17285" y="9772"/>
                  </a:lnTo>
                  <a:lnTo>
                    <a:pt x="16719" y="9738"/>
                  </a:lnTo>
                  <a:lnTo>
                    <a:pt x="17274" y="9300"/>
                  </a:lnTo>
                  <a:cubicBezTo>
                    <a:pt x="17312" y="9291"/>
                    <a:pt x="17349" y="9288"/>
                    <a:pt x="17384" y="9288"/>
                  </a:cubicBezTo>
                  <a:cubicBezTo>
                    <a:pt x="17503" y="9288"/>
                    <a:pt x="17604" y="9328"/>
                    <a:pt x="17698" y="9328"/>
                  </a:cubicBezTo>
                  <a:cubicBezTo>
                    <a:pt x="17765" y="9328"/>
                    <a:pt x="17827" y="9308"/>
                    <a:pt x="17890" y="9239"/>
                  </a:cubicBezTo>
                  <a:cubicBezTo>
                    <a:pt x="17890" y="8762"/>
                    <a:pt x="17779" y="8351"/>
                    <a:pt x="17274" y="8090"/>
                  </a:cubicBezTo>
                  <a:cubicBezTo>
                    <a:pt x="17185" y="8218"/>
                    <a:pt x="17108" y="8329"/>
                    <a:pt x="17036" y="8440"/>
                  </a:cubicBezTo>
                  <a:cubicBezTo>
                    <a:pt x="16963" y="8556"/>
                    <a:pt x="16880" y="8662"/>
                    <a:pt x="16791" y="8767"/>
                  </a:cubicBezTo>
                  <a:cubicBezTo>
                    <a:pt x="16781" y="8780"/>
                    <a:pt x="16761" y="8784"/>
                    <a:pt x="16737" y="8784"/>
                  </a:cubicBezTo>
                  <a:cubicBezTo>
                    <a:pt x="16698" y="8784"/>
                    <a:pt x="16646" y="8773"/>
                    <a:pt x="16608" y="8773"/>
                  </a:cubicBezTo>
                  <a:cubicBezTo>
                    <a:pt x="16603" y="8651"/>
                    <a:pt x="16592" y="8551"/>
                    <a:pt x="16586" y="8384"/>
                  </a:cubicBezTo>
                  <a:lnTo>
                    <a:pt x="15876" y="8534"/>
                  </a:lnTo>
                  <a:lnTo>
                    <a:pt x="15848" y="8457"/>
                  </a:lnTo>
                  <a:lnTo>
                    <a:pt x="17047" y="7558"/>
                  </a:lnTo>
                  <a:cubicBezTo>
                    <a:pt x="16852" y="7164"/>
                    <a:pt x="16492" y="7092"/>
                    <a:pt x="16181" y="6920"/>
                  </a:cubicBezTo>
                  <a:cubicBezTo>
                    <a:pt x="16092" y="6997"/>
                    <a:pt x="16009" y="7075"/>
                    <a:pt x="15915" y="7136"/>
                  </a:cubicBezTo>
                  <a:cubicBezTo>
                    <a:pt x="15842" y="7183"/>
                    <a:pt x="15789" y="7299"/>
                    <a:pt x="15690" y="7299"/>
                  </a:cubicBezTo>
                  <a:cubicBezTo>
                    <a:pt x="15660" y="7299"/>
                    <a:pt x="15627" y="7289"/>
                    <a:pt x="15587" y="7264"/>
                  </a:cubicBezTo>
                  <a:lnTo>
                    <a:pt x="15815" y="6792"/>
                  </a:lnTo>
                  <a:lnTo>
                    <a:pt x="15149" y="7130"/>
                  </a:lnTo>
                  <a:cubicBezTo>
                    <a:pt x="15149" y="6803"/>
                    <a:pt x="15426" y="6509"/>
                    <a:pt x="15066" y="6231"/>
                  </a:cubicBezTo>
                  <a:lnTo>
                    <a:pt x="14594" y="6714"/>
                  </a:lnTo>
                  <a:cubicBezTo>
                    <a:pt x="14566" y="6592"/>
                    <a:pt x="14550" y="6492"/>
                    <a:pt x="14527" y="6392"/>
                  </a:cubicBezTo>
                  <a:lnTo>
                    <a:pt x="14233" y="6243"/>
                  </a:lnTo>
                  <a:cubicBezTo>
                    <a:pt x="14367" y="6032"/>
                    <a:pt x="14711" y="6109"/>
                    <a:pt x="14755" y="5749"/>
                  </a:cubicBezTo>
                  <a:cubicBezTo>
                    <a:pt x="14683" y="5593"/>
                    <a:pt x="14588" y="5388"/>
                    <a:pt x="14494" y="5194"/>
                  </a:cubicBezTo>
                  <a:lnTo>
                    <a:pt x="13839" y="4939"/>
                  </a:lnTo>
                  <a:lnTo>
                    <a:pt x="13462" y="5105"/>
                  </a:lnTo>
                  <a:lnTo>
                    <a:pt x="12569" y="5105"/>
                  </a:lnTo>
                  <a:cubicBezTo>
                    <a:pt x="12613" y="4961"/>
                    <a:pt x="12657" y="4811"/>
                    <a:pt x="12724" y="4583"/>
                  </a:cubicBezTo>
                  <a:lnTo>
                    <a:pt x="12724" y="4583"/>
                  </a:lnTo>
                  <a:lnTo>
                    <a:pt x="12247" y="4783"/>
                  </a:lnTo>
                  <a:cubicBezTo>
                    <a:pt x="12164" y="5022"/>
                    <a:pt x="12091" y="5233"/>
                    <a:pt x="12003" y="5482"/>
                  </a:cubicBezTo>
                  <a:cubicBezTo>
                    <a:pt x="11925" y="5177"/>
                    <a:pt x="11858" y="4911"/>
                    <a:pt x="11792" y="4650"/>
                  </a:cubicBezTo>
                  <a:lnTo>
                    <a:pt x="12391" y="4162"/>
                  </a:lnTo>
                  <a:cubicBezTo>
                    <a:pt x="12369" y="4001"/>
                    <a:pt x="12358" y="3873"/>
                    <a:pt x="12347" y="3773"/>
                  </a:cubicBezTo>
                  <a:cubicBezTo>
                    <a:pt x="12233" y="3693"/>
                    <a:pt x="12101" y="3651"/>
                    <a:pt x="11968" y="3651"/>
                  </a:cubicBezTo>
                  <a:cubicBezTo>
                    <a:pt x="11880" y="3651"/>
                    <a:pt x="11792" y="3669"/>
                    <a:pt x="11709" y="3707"/>
                  </a:cubicBezTo>
                  <a:cubicBezTo>
                    <a:pt x="11707" y="3707"/>
                    <a:pt x="11706" y="3707"/>
                    <a:pt x="11704" y="3707"/>
                  </a:cubicBezTo>
                  <a:cubicBezTo>
                    <a:pt x="11681" y="3707"/>
                    <a:pt x="11640" y="3666"/>
                    <a:pt x="11609" y="3640"/>
                  </a:cubicBezTo>
                  <a:lnTo>
                    <a:pt x="11825" y="3213"/>
                  </a:lnTo>
                  <a:lnTo>
                    <a:pt x="11581" y="2680"/>
                  </a:lnTo>
                  <a:cubicBezTo>
                    <a:pt x="11439" y="2524"/>
                    <a:pt x="11306" y="2480"/>
                    <a:pt x="11186" y="2480"/>
                  </a:cubicBezTo>
                  <a:cubicBezTo>
                    <a:pt x="11061" y="2480"/>
                    <a:pt x="10950" y="2527"/>
                    <a:pt x="10854" y="2547"/>
                  </a:cubicBezTo>
                  <a:cubicBezTo>
                    <a:pt x="10519" y="2325"/>
                    <a:pt x="10352" y="1936"/>
                    <a:pt x="9919" y="1936"/>
                  </a:cubicBezTo>
                  <a:cubicBezTo>
                    <a:pt x="9907" y="1936"/>
                    <a:pt x="9895" y="1936"/>
                    <a:pt x="9883" y="1937"/>
                  </a:cubicBezTo>
                  <a:cubicBezTo>
                    <a:pt x="9495" y="2036"/>
                    <a:pt x="9217" y="2286"/>
                    <a:pt x="9051" y="2680"/>
                  </a:cubicBezTo>
                  <a:cubicBezTo>
                    <a:pt x="9101" y="2819"/>
                    <a:pt x="9150" y="2963"/>
                    <a:pt x="9206" y="3124"/>
                  </a:cubicBezTo>
                  <a:lnTo>
                    <a:pt x="8906" y="3263"/>
                  </a:lnTo>
                  <a:cubicBezTo>
                    <a:pt x="8763" y="3181"/>
                    <a:pt x="8592" y="3015"/>
                    <a:pt x="8475" y="3015"/>
                  </a:cubicBezTo>
                  <a:cubicBezTo>
                    <a:pt x="8465" y="3015"/>
                    <a:pt x="8455" y="3016"/>
                    <a:pt x="8446" y="3019"/>
                  </a:cubicBezTo>
                  <a:cubicBezTo>
                    <a:pt x="8419" y="3027"/>
                    <a:pt x="8395" y="3031"/>
                    <a:pt x="8372" y="3031"/>
                  </a:cubicBezTo>
                  <a:cubicBezTo>
                    <a:pt x="8230" y="3031"/>
                    <a:pt x="8150" y="2891"/>
                    <a:pt x="7990" y="2891"/>
                  </a:cubicBezTo>
                  <a:cubicBezTo>
                    <a:pt x="7956" y="2891"/>
                    <a:pt x="7917" y="2898"/>
                    <a:pt x="7874" y="2913"/>
                  </a:cubicBezTo>
                  <a:cubicBezTo>
                    <a:pt x="7957" y="3218"/>
                    <a:pt x="7563" y="3352"/>
                    <a:pt x="7547" y="3696"/>
                  </a:cubicBezTo>
                  <a:cubicBezTo>
                    <a:pt x="7543" y="3817"/>
                    <a:pt x="7461" y="3884"/>
                    <a:pt x="7354" y="3884"/>
                  </a:cubicBezTo>
                  <a:cubicBezTo>
                    <a:pt x="7323" y="3884"/>
                    <a:pt x="7291" y="3879"/>
                    <a:pt x="7258" y="3868"/>
                  </a:cubicBezTo>
                  <a:cubicBezTo>
                    <a:pt x="7014" y="3435"/>
                    <a:pt x="7436" y="3024"/>
                    <a:pt x="7286" y="2602"/>
                  </a:cubicBezTo>
                  <a:cubicBezTo>
                    <a:pt x="7391" y="2369"/>
                    <a:pt x="7502" y="2147"/>
                    <a:pt x="7597" y="1942"/>
                  </a:cubicBezTo>
                  <a:lnTo>
                    <a:pt x="7336" y="1454"/>
                  </a:lnTo>
                  <a:cubicBezTo>
                    <a:pt x="7347" y="1260"/>
                    <a:pt x="7364" y="1099"/>
                    <a:pt x="7369" y="966"/>
                  </a:cubicBezTo>
                  <a:lnTo>
                    <a:pt x="6975" y="488"/>
                  </a:lnTo>
                  <a:cubicBezTo>
                    <a:pt x="6931" y="327"/>
                    <a:pt x="6898" y="166"/>
                    <a:pt x="6881"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58"/>
            <p:cNvSpPr/>
            <p:nvPr/>
          </p:nvSpPr>
          <p:spPr>
            <a:xfrm>
              <a:off x="2031400" y="1104450"/>
              <a:ext cx="93250" cy="48700"/>
            </a:xfrm>
            <a:custGeom>
              <a:avLst/>
              <a:gdLst/>
              <a:ahLst/>
              <a:cxnLst/>
              <a:rect l="l" t="t" r="r" b="b"/>
              <a:pathLst>
                <a:path w="3730" h="1948" extrusionOk="0">
                  <a:moveTo>
                    <a:pt x="17" y="0"/>
                  </a:moveTo>
                  <a:cubicBezTo>
                    <a:pt x="17" y="128"/>
                    <a:pt x="12" y="250"/>
                    <a:pt x="1" y="377"/>
                  </a:cubicBezTo>
                  <a:lnTo>
                    <a:pt x="572" y="705"/>
                  </a:lnTo>
                  <a:cubicBezTo>
                    <a:pt x="578" y="1065"/>
                    <a:pt x="605" y="1409"/>
                    <a:pt x="850" y="1737"/>
                  </a:cubicBezTo>
                  <a:lnTo>
                    <a:pt x="1232" y="1948"/>
                  </a:lnTo>
                  <a:lnTo>
                    <a:pt x="1904" y="1615"/>
                  </a:lnTo>
                  <a:cubicBezTo>
                    <a:pt x="2004" y="1597"/>
                    <a:pt x="2101" y="1590"/>
                    <a:pt x="2197" y="1590"/>
                  </a:cubicBezTo>
                  <a:cubicBezTo>
                    <a:pt x="2592" y="1590"/>
                    <a:pt x="2955" y="1711"/>
                    <a:pt x="3326" y="1711"/>
                  </a:cubicBezTo>
                  <a:cubicBezTo>
                    <a:pt x="3459" y="1711"/>
                    <a:pt x="3593" y="1696"/>
                    <a:pt x="3730" y="1654"/>
                  </a:cubicBezTo>
                  <a:cubicBezTo>
                    <a:pt x="3596" y="1010"/>
                    <a:pt x="3169" y="549"/>
                    <a:pt x="2858"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58"/>
            <p:cNvSpPr/>
            <p:nvPr/>
          </p:nvSpPr>
          <p:spPr>
            <a:xfrm>
              <a:off x="3163525" y="1104450"/>
              <a:ext cx="51350" cy="11950"/>
            </a:xfrm>
            <a:custGeom>
              <a:avLst/>
              <a:gdLst/>
              <a:ahLst/>
              <a:cxnLst/>
              <a:rect l="l" t="t" r="r" b="b"/>
              <a:pathLst>
                <a:path w="2054" h="478" extrusionOk="0">
                  <a:moveTo>
                    <a:pt x="1" y="0"/>
                  </a:moveTo>
                  <a:cubicBezTo>
                    <a:pt x="278" y="228"/>
                    <a:pt x="606" y="394"/>
                    <a:pt x="961" y="477"/>
                  </a:cubicBezTo>
                  <a:lnTo>
                    <a:pt x="2054"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58"/>
            <p:cNvSpPr/>
            <p:nvPr/>
          </p:nvSpPr>
          <p:spPr>
            <a:xfrm>
              <a:off x="2524425" y="1104450"/>
              <a:ext cx="674375" cy="698775"/>
            </a:xfrm>
            <a:custGeom>
              <a:avLst/>
              <a:gdLst/>
              <a:ahLst/>
              <a:cxnLst/>
              <a:rect l="l" t="t" r="r" b="b"/>
              <a:pathLst>
                <a:path w="26975" h="27951" extrusionOk="0">
                  <a:moveTo>
                    <a:pt x="23301" y="6465"/>
                  </a:moveTo>
                  <a:cubicBezTo>
                    <a:pt x="23012" y="6675"/>
                    <a:pt x="22652" y="6675"/>
                    <a:pt x="22324" y="6814"/>
                  </a:cubicBezTo>
                  <a:cubicBezTo>
                    <a:pt x="22285" y="6947"/>
                    <a:pt x="22241" y="7086"/>
                    <a:pt x="22185" y="7219"/>
                  </a:cubicBezTo>
                  <a:cubicBezTo>
                    <a:pt x="22108" y="7341"/>
                    <a:pt x="22025" y="7458"/>
                    <a:pt x="21930" y="7563"/>
                  </a:cubicBezTo>
                  <a:lnTo>
                    <a:pt x="22208" y="7769"/>
                  </a:lnTo>
                  <a:cubicBezTo>
                    <a:pt x="22180" y="7791"/>
                    <a:pt x="22152" y="7830"/>
                    <a:pt x="22119" y="7835"/>
                  </a:cubicBezTo>
                  <a:cubicBezTo>
                    <a:pt x="22083" y="7843"/>
                    <a:pt x="22047" y="7848"/>
                    <a:pt x="22011" y="7848"/>
                  </a:cubicBezTo>
                  <a:cubicBezTo>
                    <a:pt x="21976" y="7848"/>
                    <a:pt x="21941" y="7843"/>
                    <a:pt x="21908" y="7835"/>
                  </a:cubicBezTo>
                  <a:cubicBezTo>
                    <a:pt x="21704" y="7759"/>
                    <a:pt x="21508" y="7647"/>
                    <a:pt x="21276" y="7647"/>
                  </a:cubicBezTo>
                  <a:cubicBezTo>
                    <a:pt x="21236" y="7647"/>
                    <a:pt x="21195" y="7650"/>
                    <a:pt x="21153" y="7658"/>
                  </a:cubicBezTo>
                  <a:lnTo>
                    <a:pt x="21730" y="7430"/>
                  </a:lnTo>
                  <a:lnTo>
                    <a:pt x="22141" y="6465"/>
                  </a:lnTo>
                  <a:close/>
                  <a:moveTo>
                    <a:pt x="311" y="0"/>
                  </a:moveTo>
                  <a:lnTo>
                    <a:pt x="422" y="144"/>
                  </a:lnTo>
                  <a:lnTo>
                    <a:pt x="1" y="294"/>
                  </a:lnTo>
                  <a:cubicBezTo>
                    <a:pt x="239" y="372"/>
                    <a:pt x="461" y="449"/>
                    <a:pt x="533" y="699"/>
                  </a:cubicBezTo>
                  <a:cubicBezTo>
                    <a:pt x="511" y="832"/>
                    <a:pt x="483" y="966"/>
                    <a:pt x="461" y="1093"/>
                  </a:cubicBezTo>
                  <a:lnTo>
                    <a:pt x="822" y="1260"/>
                  </a:lnTo>
                  <a:cubicBezTo>
                    <a:pt x="861" y="1393"/>
                    <a:pt x="905" y="1532"/>
                    <a:pt x="955" y="1687"/>
                  </a:cubicBezTo>
                  <a:lnTo>
                    <a:pt x="217" y="1931"/>
                  </a:lnTo>
                  <a:cubicBezTo>
                    <a:pt x="195" y="2036"/>
                    <a:pt x="184" y="2103"/>
                    <a:pt x="167" y="2208"/>
                  </a:cubicBezTo>
                  <a:lnTo>
                    <a:pt x="417" y="2369"/>
                  </a:lnTo>
                  <a:lnTo>
                    <a:pt x="295" y="2808"/>
                  </a:lnTo>
                  <a:lnTo>
                    <a:pt x="783" y="3102"/>
                  </a:lnTo>
                  <a:lnTo>
                    <a:pt x="273" y="3829"/>
                  </a:lnTo>
                  <a:lnTo>
                    <a:pt x="683" y="4045"/>
                  </a:lnTo>
                  <a:cubicBezTo>
                    <a:pt x="495" y="4217"/>
                    <a:pt x="228" y="4306"/>
                    <a:pt x="150" y="4600"/>
                  </a:cubicBezTo>
                  <a:cubicBezTo>
                    <a:pt x="150" y="4850"/>
                    <a:pt x="234" y="5088"/>
                    <a:pt x="389" y="5283"/>
                  </a:cubicBezTo>
                  <a:lnTo>
                    <a:pt x="1005" y="5466"/>
                  </a:lnTo>
                  <a:lnTo>
                    <a:pt x="1493" y="5122"/>
                  </a:lnTo>
                  <a:cubicBezTo>
                    <a:pt x="1504" y="4944"/>
                    <a:pt x="1516" y="4811"/>
                    <a:pt x="1521" y="4706"/>
                  </a:cubicBezTo>
                  <a:cubicBezTo>
                    <a:pt x="1813" y="4462"/>
                    <a:pt x="1849" y="4432"/>
                    <a:pt x="2032" y="4432"/>
                  </a:cubicBezTo>
                  <a:cubicBezTo>
                    <a:pt x="2058" y="4432"/>
                    <a:pt x="2087" y="4433"/>
                    <a:pt x="2120" y="4434"/>
                  </a:cubicBezTo>
                  <a:cubicBezTo>
                    <a:pt x="2070" y="4572"/>
                    <a:pt x="2020" y="4706"/>
                    <a:pt x="1959" y="4866"/>
                  </a:cubicBezTo>
                  <a:cubicBezTo>
                    <a:pt x="2238" y="4813"/>
                    <a:pt x="2382" y="4785"/>
                    <a:pt x="2505" y="4785"/>
                  </a:cubicBezTo>
                  <a:cubicBezTo>
                    <a:pt x="2636" y="4785"/>
                    <a:pt x="2743" y="4817"/>
                    <a:pt x="2964" y="4883"/>
                  </a:cubicBezTo>
                  <a:cubicBezTo>
                    <a:pt x="2914" y="5127"/>
                    <a:pt x="2487" y="5005"/>
                    <a:pt x="2531" y="5382"/>
                  </a:cubicBezTo>
                  <a:lnTo>
                    <a:pt x="3030" y="5416"/>
                  </a:lnTo>
                  <a:cubicBezTo>
                    <a:pt x="2875" y="5577"/>
                    <a:pt x="2675" y="5693"/>
                    <a:pt x="2742" y="5948"/>
                  </a:cubicBezTo>
                  <a:lnTo>
                    <a:pt x="3669" y="6259"/>
                  </a:lnTo>
                  <a:lnTo>
                    <a:pt x="3236" y="6398"/>
                  </a:lnTo>
                  <a:lnTo>
                    <a:pt x="3713" y="6786"/>
                  </a:lnTo>
                  <a:lnTo>
                    <a:pt x="3546" y="7031"/>
                  </a:lnTo>
                  <a:lnTo>
                    <a:pt x="3874" y="7280"/>
                  </a:lnTo>
                  <a:lnTo>
                    <a:pt x="3680" y="7852"/>
                  </a:lnTo>
                  <a:cubicBezTo>
                    <a:pt x="3130" y="7752"/>
                    <a:pt x="2886" y="7258"/>
                    <a:pt x="2487" y="7047"/>
                  </a:cubicBezTo>
                  <a:lnTo>
                    <a:pt x="1349" y="6892"/>
                  </a:lnTo>
                  <a:lnTo>
                    <a:pt x="1066" y="7230"/>
                  </a:lnTo>
                  <a:lnTo>
                    <a:pt x="1488" y="7785"/>
                  </a:lnTo>
                  <a:lnTo>
                    <a:pt x="2148" y="7996"/>
                  </a:lnTo>
                  <a:lnTo>
                    <a:pt x="2864" y="8640"/>
                  </a:lnTo>
                  <a:lnTo>
                    <a:pt x="4190" y="8884"/>
                  </a:lnTo>
                  <a:cubicBezTo>
                    <a:pt x="4240" y="8989"/>
                    <a:pt x="4296" y="9111"/>
                    <a:pt x="4351" y="9239"/>
                  </a:cubicBezTo>
                  <a:lnTo>
                    <a:pt x="4101" y="9522"/>
                  </a:lnTo>
                  <a:cubicBezTo>
                    <a:pt x="4035" y="9877"/>
                    <a:pt x="3968" y="10188"/>
                    <a:pt x="3907" y="10482"/>
                  </a:cubicBezTo>
                  <a:cubicBezTo>
                    <a:pt x="3985" y="10565"/>
                    <a:pt x="4040" y="10626"/>
                    <a:pt x="4096" y="10682"/>
                  </a:cubicBezTo>
                  <a:cubicBezTo>
                    <a:pt x="3813" y="10876"/>
                    <a:pt x="3768" y="11170"/>
                    <a:pt x="3691" y="11414"/>
                  </a:cubicBezTo>
                  <a:lnTo>
                    <a:pt x="3907" y="11614"/>
                  </a:lnTo>
                  <a:cubicBezTo>
                    <a:pt x="3813" y="11902"/>
                    <a:pt x="3619" y="12002"/>
                    <a:pt x="3474" y="12019"/>
                  </a:cubicBezTo>
                  <a:cubicBezTo>
                    <a:pt x="3075" y="11902"/>
                    <a:pt x="2770" y="11814"/>
                    <a:pt x="2464" y="11730"/>
                  </a:cubicBezTo>
                  <a:cubicBezTo>
                    <a:pt x="2463" y="11730"/>
                    <a:pt x="2461" y="11730"/>
                    <a:pt x="2460" y="11730"/>
                  </a:cubicBezTo>
                  <a:cubicBezTo>
                    <a:pt x="2433" y="11730"/>
                    <a:pt x="2401" y="11771"/>
                    <a:pt x="2370" y="11792"/>
                  </a:cubicBezTo>
                  <a:lnTo>
                    <a:pt x="2514" y="12013"/>
                  </a:lnTo>
                  <a:lnTo>
                    <a:pt x="2237" y="12463"/>
                  </a:lnTo>
                  <a:cubicBezTo>
                    <a:pt x="2226" y="12657"/>
                    <a:pt x="2215" y="12813"/>
                    <a:pt x="2204" y="12962"/>
                  </a:cubicBezTo>
                  <a:cubicBezTo>
                    <a:pt x="1887" y="13157"/>
                    <a:pt x="1815" y="13478"/>
                    <a:pt x="1676" y="13767"/>
                  </a:cubicBezTo>
                  <a:cubicBezTo>
                    <a:pt x="1743" y="14017"/>
                    <a:pt x="1787" y="14250"/>
                    <a:pt x="1710" y="14516"/>
                  </a:cubicBezTo>
                  <a:cubicBezTo>
                    <a:pt x="1643" y="14755"/>
                    <a:pt x="1693" y="15032"/>
                    <a:pt x="1693" y="15315"/>
                  </a:cubicBezTo>
                  <a:lnTo>
                    <a:pt x="2276" y="15665"/>
                  </a:lnTo>
                  <a:lnTo>
                    <a:pt x="2082" y="15975"/>
                  </a:lnTo>
                  <a:lnTo>
                    <a:pt x="2337" y="16097"/>
                  </a:lnTo>
                  <a:lnTo>
                    <a:pt x="1860" y="16270"/>
                  </a:lnTo>
                  <a:cubicBezTo>
                    <a:pt x="1749" y="16625"/>
                    <a:pt x="1837" y="16941"/>
                    <a:pt x="1854" y="17152"/>
                  </a:cubicBezTo>
                  <a:cubicBezTo>
                    <a:pt x="2015" y="17463"/>
                    <a:pt x="2120" y="17679"/>
                    <a:pt x="2231" y="17901"/>
                  </a:cubicBezTo>
                  <a:lnTo>
                    <a:pt x="2675" y="18023"/>
                  </a:lnTo>
                  <a:cubicBezTo>
                    <a:pt x="2709" y="18239"/>
                    <a:pt x="2675" y="18450"/>
                    <a:pt x="2764" y="18583"/>
                  </a:cubicBezTo>
                  <a:cubicBezTo>
                    <a:pt x="3075" y="19050"/>
                    <a:pt x="3064" y="19538"/>
                    <a:pt x="2980" y="20048"/>
                  </a:cubicBezTo>
                  <a:cubicBezTo>
                    <a:pt x="2953" y="20215"/>
                    <a:pt x="2919" y="20398"/>
                    <a:pt x="3069" y="20625"/>
                  </a:cubicBezTo>
                  <a:lnTo>
                    <a:pt x="3657" y="19726"/>
                  </a:lnTo>
                  <a:lnTo>
                    <a:pt x="4429" y="19643"/>
                  </a:lnTo>
                  <a:lnTo>
                    <a:pt x="4651" y="19948"/>
                  </a:lnTo>
                  <a:lnTo>
                    <a:pt x="4595" y="20004"/>
                  </a:lnTo>
                  <a:lnTo>
                    <a:pt x="4284" y="19849"/>
                  </a:lnTo>
                  <a:lnTo>
                    <a:pt x="3685" y="20182"/>
                  </a:lnTo>
                  <a:cubicBezTo>
                    <a:pt x="3680" y="20309"/>
                    <a:pt x="3718" y="20492"/>
                    <a:pt x="3652" y="20609"/>
                  </a:cubicBezTo>
                  <a:cubicBezTo>
                    <a:pt x="3458" y="20931"/>
                    <a:pt x="3491" y="21275"/>
                    <a:pt x="3480" y="21497"/>
                  </a:cubicBezTo>
                  <a:lnTo>
                    <a:pt x="4001" y="22606"/>
                  </a:lnTo>
                  <a:lnTo>
                    <a:pt x="4284" y="22817"/>
                  </a:lnTo>
                  <a:cubicBezTo>
                    <a:pt x="4334" y="23100"/>
                    <a:pt x="4373" y="23350"/>
                    <a:pt x="4407" y="23577"/>
                  </a:cubicBezTo>
                  <a:cubicBezTo>
                    <a:pt x="4678" y="23866"/>
                    <a:pt x="4928" y="24138"/>
                    <a:pt x="5172" y="24410"/>
                  </a:cubicBezTo>
                  <a:cubicBezTo>
                    <a:pt x="5011" y="24704"/>
                    <a:pt x="5283" y="24920"/>
                    <a:pt x="5272" y="25181"/>
                  </a:cubicBezTo>
                  <a:lnTo>
                    <a:pt x="5794" y="25564"/>
                  </a:lnTo>
                  <a:cubicBezTo>
                    <a:pt x="5894" y="25869"/>
                    <a:pt x="6005" y="26180"/>
                    <a:pt x="6232" y="26258"/>
                  </a:cubicBezTo>
                  <a:cubicBezTo>
                    <a:pt x="6632" y="26308"/>
                    <a:pt x="6931" y="26274"/>
                    <a:pt x="7164" y="26385"/>
                  </a:cubicBezTo>
                  <a:cubicBezTo>
                    <a:pt x="7558" y="26579"/>
                    <a:pt x="7986" y="26646"/>
                    <a:pt x="8369" y="26835"/>
                  </a:cubicBezTo>
                  <a:cubicBezTo>
                    <a:pt x="8407" y="26851"/>
                    <a:pt x="8435" y="26896"/>
                    <a:pt x="8491" y="26957"/>
                  </a:cubicBezTo>
                  <a:cubicBezTo>
                    <a:pt x="8485" y="27129"/>
                    <a:pt x="8474" y="27323"/>
                    <a:pt x="8463" y="27528"/>
                  </a:cubicBezTo>
                  <a:cubicBezTo>
                    <a:pt x="8657" y="27573"/>
                    <a:pt x="8846" y="27628"/>
                    <a:pt x="9029" y="27695"/>
                  </a:cubicBezTo>
                  <a:cubicBezTo>
                    <a:pt x="9179" y="27767"/>
                    <a:pt x="9328" y="27856"/>
                    <a:pt x="9467" y="27950"/>
                  </a:cubicBezTo>
                  <a:cubicBezTo>
                    <a:pt x="9761" y="27795"/>
                    <a:pt x="9928" y="27595"/>
                    <a:pt x="10017" y="27306"/>
                  </a:cubicBezTo>
                  <a:lnTo>
                    <a:pt x="9634" y="26907"/>
                  </a:lnTo>
                  <a:lnTo>
                    <a:pt x="10094" y="26840"/>
                  </a:lnTo>
                  <a:lnTo>
                    <a:pt x="10305" y="26263"/>
                  </a:lnTo>
                  <a:lnTo>
                    <a:pt x="10244" y="25986"/>
                  </a:lnTo>
                  <a:cubicBezTo>
                    <a:pt x="10466" y="25425"/>
                    <a:pt x="10638" y="24981"/>
                    <a:pt x="10788" y="24610"/>
                  </a:cubicBezTo>
                  <a:cubicBezTo>
                    <a:pt x="10716" y="24210"/>
                    <a:pt x="10655" y="23894"/>
                    <a:pt x="10599" y="23577"/>
                  </a:cubicBezTo>
                  <a:lnTo>
                    <a:pt x="10311" y="23256"/>
                  </a:lnTo>
                  <a:lnTo>
                    <a:pt x="10605" y="23039"/>
                  </a:lnTo>
                  <a:lnTo>
                    <a:pt x="10832" y="23283"/>
                  </a:lnTo>
                  <a:lnTo>
                    <a:pt x="11248" y="22906"/>
                  </a:lnTo>
                  <a:cubicBezTo>
                    <a:pt x="11265" y="22745"/>
                    <a:pt x="11276" y="22612"/>
                    <a:pt x="11287" y="22501"/>
                  </a:cubicBezTo>
                  <a:cubicBezTo>
                    <a:pt x="11520" y="22162"/>
                    <a:pt x="11742" y="21846"/>
                    <a:pt x="12075" y="21624"/>
                  </a:cubicBezTo>
                  <a:cubicBezTo>
                    <a:pt x="12053" y="21469"/>
                    <a:pt x="12031" y="21336"/>
                    <a:pt x="12014" y="21203"/>
                  </a:cubicBezTo>
                  <a:cubicBezTo>
                    <a:pt x="11998" y="21064"/>
                    <a:pt x="11986" y="20936"/>
                    <a:pt x="11970" y="20809"/>
                  </a:cubicBezTo>
                  <a:cubicBezTo>
                    <a:pt x="11792" y="20742"/>
                    <a:pt x="11626" y="20681"/>
                    <a:pt x="11454" y="20609"/>
                  </a:cubicBezTo>
                  <a:cubicBezTo>
                    <a:pt x="11426" y="20598"/>
                    <a:pt x="11426" y="20531"/>
                    <a:pt x="11393" y="20431"/>
                  </a:cubicBezTo>
                  <a:lnTo>
                    <a:pt x="11393" y="20431"/>
                  </a:lnTo>
                  <a:lnTo>
                    <a:pt x="11931" y="20465"/>
                  </a:lnTo>
                  <a:lnTo>
                    <a:pt x="12264" y="19948"/>
                  </a:lnTo>
                  <a:cubicBezTo>
                    <a:pt x="12114" y="19726"/>
                    <a:pt x="12059" y="19466"/>
                    <a:pt x="11814" y="19321"/>
                  </a:cubicBezTo>
                  <a:cubicBezTo>
                    <a:pt x="11748" y="19283"/>
                    <a:pt x="11737" y="19144"/>
                    <a:pt x="11681" y="19016"/>
                  </a:cubicBezTo>
                  <a:lnTo>
                    <a:pt x="12408" y="18939"/>
                  </a:lnTo>
                  <a:lnTo>
                    <a:pt x="12686" y="18539"/>
                  </a:lnTo>
                  <a:cubicBezTo>
                    <a:pt x="12630" y="18389"/>
                    <a:pt x="12586" y="18273"/>
                    <a:pt x="12530" y="18123"/>
                  </a:cubicBezTo>
                  <a:cubicBezTo>
                    <a:pt x="12680" y="18067"/>
                    <a:pt x="12780" y="18012"/>
                    <a:pt x="12885" y="18001"/>
                  </a:cubicBezTo>
                  <a:cubicBezTo>
                    <a:pt x="12967" y="17992"/>
                    <a:pt x="13051" y="17990"/>
                    <a:pt x="13133" y="17990"/>
                  </a:cubicBezTo>
                  <a:cubicBezTo>
                    <a:pt x="13189" y="17990"/>
                    <a:pt x="13244" y="17991"/>
                    <a:pt x="13298" y="17991"/>
                  </a:cubicBezTo>
                  <a:cubicBezTo>
                    <a:pt x="13367" y="17991"/>
                    <a:pt x="13435" y="17990"/>
                    <a:pt x="13501" y="17984"/>
                  </a:cubicBezTo>
                  <a:cubicBezTo>
                    <a:pt x="13707" y="17973"/>
                    <a:pt x="13917" y="17918"/>
                    <a:pt x="13995" y="17684"/>
                  </a:cubicBezTo>
                  <a:cubicBezTo>
                    <a:pt x="13945" y="17579"/>
                    <a:pt x="13890" y="17474"/>
                    <a:pt x="13812" y="17318"/>
                  </a:cubicBezTo>
                  <a:lnTo>
                    <a:pt x="13812" y="17318"/>
                  </a:lnTo>
                  <a:cubicBezTo>
                    <a:pt x="13844" y="17324"/>
                    <a:pt x="13874" y="17327"/>
                    <a:pt x="13900" y="17327"/>
                  </a:cubicBezTo>
                  <a:cubicBezTo>
                    <a:pt x="14241" y="17327"/>
                    <a:pt x="14125" y="16862"/>
                    <a:pt x="14439" y="16774"/>
                  </a:cubicBezTo>
                  <a:lnTo>
                    <a:pt x="14439" y="16774"/>
                  </a:lnTo>
                  <a:cubicBezTo>
                    <a:pt x="14472" y="17013"/>
                    <a:pt x="14334" y="17180"/>
                    <a:pt x="14262" y="17368"/>
                  </a:cubicBezTo>
                  <a:cubicBezTo>
                    <a:pt x="14189" y="17562"/>
                    <a:pt x="14084" y="17746"/>
                    <a:pt x="14234" y="17929"/>
                  </a:cubicBezTo>
                  <a:cubicBezTo>
                    <a:pt x="14281" y="17949"/>
                    <a:pt x="14323" y="17958"/>
                    <a:pt x="14361" y="17958"/>
                  </a:cubicBezTo>
                  <a:cubicBezTo>
                    <a:pt x="14592" y="17958"/>
                    <a:pt x="14674" y="17629"/>
                    <a:pt x="14900" y="17629"/>
                  </a:cubicBezTo>
                  <a:cubicBezTo>
                    <a:pt x="14916" y="17629"/>
                    <a:pt x="14932" y="17631"/>
                    <a:pt x="14950" y="17635"/>
                  </a:cubicBezTo>
                  <a:cubicBezTo>
                    <a:pt x="15066" y="17279"/>
                    <a:pt x="15416" y="17318"/>
                    <a:pt x="15710" y="17207"/>
                  </a:cubicBezTo>
                  <a:lnTo>
                    <a:pt x="16431" y="16530"/>
                  </a:lnTo>
                  <a:lnTo>
                    <a:pt x="16559" y="16541"/>
                  </a:lnTo>
                  <a:cubicBezTo>
                    <a:pt x="17147" y="16070"/>
                    <a:pt x="17291" y="15315"/>
                    <a:pt x="17685" y="14721"/>
                  </a:cubicBezTo>
                  <a:cubicBezTo>
                    <a:pt x="17824" y="14522"/>
                    <a:pt x="17879" y="14266"/>
                    <a:pt x="17963" y="14028"/>
                  </a:cubicBezTo>
                  <a:lnTo>
                    <a:pt x="17891" y="13956"/>
                  </a:lnTo>
                  <a:lnTo>
                    <a:pt x="18728" y="13240"/>
                  </a:lnTo>
                  <a:cubicBezTo>
                    <a:pt x="18717" y="13107"/>
                    <a:pt x="18717" y="12990"/>
                    <a:pt x="18706" y="12879"/>
                  </a:cubicBezTo>
                  <a:cubicBezTo>
                    <a:pt x="18690" y="12746"/>
                    <a:pt x="18656" y="12618"/>
                    <a:pt x="18617" y="12396"/>
                  </a:cubicBezTo>
                  <a:lnTo>
                    <a:pt x="18617" y="12396"/>
                  </a:lnTo>
                  <a:lnTo>
                    <a:pt x="19344" y="12951"/>
                  </a:lnTo>
                  <a:lnTo>
                    <a:pt x="20227" y="12951"/>
                  </a:lnTo>
                  <a:lnTo>
                    <a:pt x="20598" y="12452"/>
                  </a:lnTo>
                  <a:lnTo>
                    <a:pt x="20887" y="12568"/>
                  </a:lnTo>
                  <a:lnTo>
                    <a:pt x="23306" y="11658"/>
                  </a:lnTo>
                  <a:cubicBezTo>
                    <a:pt x="23700" y="11331"/>
                    <a:pt x="24006" y="10992"/>
                    <a:pt x="24116" y="10549"/>
                  </a:cubicBezTo>
                  <a:cubicBezTo>
                    <a:pt x="25065" y="10088"/>
                    <a:pt x="25365" y="9733"/>
                    <a:pt x="25626" y="9217"/>
                  </a:cubicBezTo>
                  <a:cubicBezTo>
                    <a:pt x="25970" y="9117"/>
                    <a:pt x="26253" y="8923"/>
                    <a:pt x="26519" y="8629"/>
                  </a:cubicBezTo>
                  <a:cubicBezTo>
                    <a:pt x="25470" y="8484"/>
                    <a:pt x="25032" y="8407"/>
                    <a:pt x="24316" y="7979"/>
                  </a:cubicBezTo>
                  <a:cubicBezTo>
                    <a:pt x="24246" y="7964"/>
                    <a:pt x="24178" y="7957"/>
                    <a:pt x="24112" y="7957"/>
                  </a:cubicBezTo>
                  <a:cubicBezTo>
                    <a:pt x="23635" y="7957"/>
                    <a:pt x="23255" y="8314"/>
                    <a:pt x="22807" y="8329"/>
                  </a:cubicBezTo>
                  <a:lnTo>
                    <a:pt x="22491" y="8784"/>
                  </a:lnTo>
                  <a:cubicBezTo>
                    <a:pt x="22224" y="8728"/>
                    <a:pt x="21997" y="8690"/>
                    <a:pt x="21775" y="8634"/>
                  </a:cubicBezTo>
                  <a:cubicBezTo>
                    <a:pt x="21758" y="8634"/>
                    <a:pt x="21753" y="8568"/>
                    <a:pt x="21742" y="8501"/>
                  </a:cubicBezTo>
                  <a:lnTo>
                    <a:pt x="22130" y="8501"/>
                  </a:lnTo>
                  <a:cubicBezTo>
                    <a:pt x="22291" y="8390"/>
                    <a:pt x="22441" y="8273"/>
                    <a:pt x="22602" y="8185"/>
                  </a:cubicBezTo>
                  <a:cubicBezTo>
                    <a:pt x="22763" y="8090"/>
                    <a:pt x="22946" y="8013"/>
                    <a:pt x="23134" y="7924"/>
                  </a:cubicBezTo>
                  <a:lnTo>
                    <a:pt x="22829" y="7591"/>
                  </a:lnTo>
                  <a:cubicBezTo>
                    <a:pt x="23306" y="7569"/>
                    <a:pt x="23711" y="7458"/>
                    <a:pt x="24072" y="7186"/>
                  </a:cubicBezTo>
                  <a:cubicBezTo>
                    <a:pt x="24039" y="6875"/>
                    <a:pt x="24039" y="6576"/>
                    <a:pt x="23806" y="6354"/>
                  </a:cubicBezTo>
                  <a:lnTo>
                    <a:pt x="23345" y="6448"/>
                  </a:lnTo>
                  <a:cubicBezTo>
                    <a:pt x="23417" y="6215"/>
                    <a:pt x="23689" y="6176"/>
                    <a:pt x="23811" y="5998"/>
                  </a:cubicBezTo>
                  <a:cubicBezTo>
                    <a:pt x="23906" y="5876"/>
                    <a:pt x="23950" y="5721"/>
                    <a:pt x="24022" y="5588"/>
                  </a:cubicBezTo>
                  <a:lnTo>
                    <a:pt x="23717" y="5238"/>
                  </a:lnTo>
                  <a:lnTo>
                    <a:pt x="22640" y="5155"/>
                  </a:lnTo>
                  <a:lnTo>
                    <a:pt x="22302" y="4861"/>
                  </a:lnTo>
                  <a:lnTo>
                    <a:pt x="22357" y="4617"/>
                  </a:lnTo>
                  <a:cubicBezTo>
                    <a:pt x="22136" y="4323"/>
                    <a:pt x="21675" y="4295"/>
                    <a:pt x="21575" y="3873"/>
                  </a:cubicBezTo>
                  <a:lnTo>
                    <a:pt x="21575" y="3873"/>
                  </a:lnTo>
                  <a:cubicBezTo>
                    <a:pt x="22030" y="3906"/>
                    <a:pt x="22036" y="3906"/>
                    <a:pt x="22280" y="4206"/>
                  </a:cubicBezTo>
                  <a:cubicBezTo>
                    <a:pt x="22513" y="4489"/>
                    <a:pt x="22740" y="4778"/>
                    <a:pt x="22951" y="5038"/>
                  </a:cubicBezTo>
                  <a:lnTo>
                    <a:pt x="23700" y="5038"/>
                  </a:lnTo>
                  <a:cubicBezTo>
                    <a:pt x="24011" y="5213"/>
                    <a:pt x="24155" y="5622"/>
                    <a:pt x="24559" y="5622"/>
                  </a:cubicBezTo>
                  <a:cubicBezTo>
                    <a:pt x="24566" y="5622"/>
                    <a:pt x="24574" y="5621"/>
                    <a:pt x="24583" y="5621"/>
                  </a:cubicBezTo>
                  <a:lnTo>
                    <a:pt x="24921" y="6231"/>
                  </a:lnTo>
                  <a:lnTo>
                    <a:pt x="25182" y="7275"/>
                  </a:lnTo>
                  <a:cubicBezTo>
                    <a:pt x="25387" y="7424"/>
                    <a:pt x="25559" y="7552"/>
                    <a:pt x="25737" y="7658"/>
                  </a:cubicBezTo>
                  <a:cubicBezTo>
                    <a:pt x="25807" y="7701"/>
                    <a:pt x="25881" y="7727"/>
                    <a:pt x="25955" y="7727"/>
                  </a:cubicBezTo>
                  <a:cubicBezTo>
                    <a:pt x="26031" y="7727"/>
                    <a:pt x="26107" y="7698"/>
                    <a:pt x="26175" y="7630"/>
                  </a:cubicBezTo>
                  <a:cubicBezTo>
                    <a:pt x="26208" y="7469"/>
                    <a:pt x="26242" y="7314"/>
                    <a:pt x="26314" y="7003"/>
                  </a:cubicBezTo>
                  <a:cubicBezTo>
                    <a:pt x="26380" y="7319"/>
                    <a:pt x="26414" y="7469"/>
                    <a:pt x="26453" y="7635"/>
                  </a:cubicBezTo>
                  <a:lnTo>
                    <a:pt x="26974" y="7635"/>
                  </a:lnTo>
                  <a:cubicBezTo>
                    <a:pt x="26946" y="6897"/>
                    <a:pt x="26919" y="6198"/>
                    <a:pt x="26891" y="5471"/>
                  </a:cubicBezTo>
                  <a:lnTo>
                    <a:pt x="26658" y="5288"/>
                  </a:lnTo>
                  <a:cubicBezTo>
                    <a:pt x="26552" y="5366"/>
                    <a:pt x="26486" y="5421"/>
                    <a:pt x="26414" y="5466"/>
                  </a:cubicBezTo>
                  <a:cubicBezTo>
                    <a:pt x="26408" y="5466"/>
                    <a:pt x="26380" y="5444"/>
                    <a:pt x="26331" y="5399"/>
                  </a:cubicBezTo>
                  <a:cubicBezTo>
                    <a:pt x="26364" y="5199"/>
                    <a:pt x="26403" y="4983"/>
                    <a:pt x="26436" y="4755"/>
                  </a:cubicBezTo>
                  <a:cubicBezTo>
                    <a:pt x="26442" y="4717"/>
                    <a:pt x="26397" y="4678"/>
                    <a:pt x="26364" y="4611"/>
                  </a:cubicBezTo>
                  <a:lnTo>
                    <a:pt x="26020" y="4550"/>
                  </a:lnTo>
                  <a:lnTo>
                    <a:pt x="26258" y="4106"/>
                  </a:lnTo>
                  <a:lnTo>
                    <a:pt x="24577" y="2802"/>
                  </a:lnTo>
                  <a:lnTo>
                    <a:pt x="24139" y="3080"/>
                  </a:lnTo>
                  <a:cubicBezTo>
                    <a:pt x="24044" y="2996"/>
                    <a:pt x="23961" y="2924"/>
                    <a:pt x="23883" y="2852"/>
                  </a:cubicBezTo>
                  <a:cubicBezTo>
                    <a:pt x="23872" y="2841"/>
                    <a:pt x="23883" y="2808"/>
                    <a:pt x="23883" y="2780"/>
                  </a:cubicBezTo>
                  <a:lnTo>
                    <a:pt x="24544" y="2619"/>
                  </a:lnTo>
                  <a:cubicBezTo>
                    <a:pt x="24555" y="2469"/>
                    <a:pt x="24566" y="2358"/>
                    <a:pt x="24572" y="2225"/>
                  </a:cubicBezTo>
                  <a:cubicBezTo>
                    <a:pt x="24350" y="2075"/>
                    <a:pt x="24244" y="1781"/>
                    <a:pt x="23922" y="1748"/>
                  </a:cubicBezTo>
                  <a:lnTo>
                    <a:pt x="23190" y="2342"/>
                  </a:lnTo>
                  <a:cubicBezTo>
                    <a:pt x="23140" y="2120"/>
                    <a:pt x="23112" y="1975"/>
                    <a:pt x="23068" y="1765"/>
                  </a:cubicBezTo>
                  <a:lnTo>
                    <a:pt x="23068" y="1765"/>
                  </a:lnTo>
                  <a:cubicBezTo>
                    <a:pt x="23159" y="1789"/>
                    <a:pt x="23243" y="1800"/>
                    <a:pt x="23322" y="1800"/>
                  </a:cubicBezTo>
                  <a:cubicBezTo>
                    <a:pt x="23693" y="1800"/>
                    <a:pt x="23951" y="1564"/>
                    <a:pt x="24239" y="1376"/>
                  </a:cubicBezTo>
                  <a:lnTo>
                    <a:pt x="24239" y="954"/>
                  </a:lnTo>
                  <a:lnTo>
                    <a:pt x="24843" y="1226"/>
                  </a:lnTo>
                  <a:lnTo>
                    <a:pt x="25054" y="1537"/>
                  </a:lnTo>
                  <a:lnTo>
                    <a:pt x="24810" y="1803"/>
                  </a:lnTo>
                  <a:cubicBezTo>
                    <a:pt x="24866" y="2014"/>
                    <a:pt x="24927" y="2231"/>
                    <a:pt x="24977" y="2408"/>
                  </a:cubicBezTo>
                  <a:lnTo>
                    <a:pt x="26181" y="3346"/>
                  </a:lnTo>
                  <a:lnTo>
                    <a:pt x="26575" y="3241"/>
                  </a:lnTo>
                  <a:cubicBezTo>
                    <a:pt x="26491" y="3102"/>
                    <a:pt x="26425" y="3002"/>
                    <a:pt x="26358" y="2885"/>
                  </a:cubicBezTo>
                  <a:lnTo>
                    <a:pt x="26747" y="2774"/>
                  </a:lnTo>
                  <a:lnTo>
                    <a:pt x="26247" y="2136"/>
                  </a:lnTo>
                  <a:lnTo>
                    <a:pt x="26636" y="1948"/>
                  </a:lnTo>
                  <a:lnTo>
                    <a:pt x="26675" y="1543"/>
                  </a:lnTo>
                  <a:cubicBezTo>
                    <a:pt x="26375" y="1182"/>
                    <a:pt x="25925" y="1265"/>
                    <a:pt x="25509" y="1154"/>
                  </a:cubicBezTo>
                  <a:lnTo>
                    <a:pt x="25876" y="877"/>
                  </a:lnTo>
                  <a:lnTo>
                    <a:pt x="25371" y="710"/>
                  </a:lnTo>
                  <a:lnTo>
                    <a:pt x="25637" y="527"/>
                  </a:lnTo>
                  <a:cubicBezTo>
                    <a:pt x="25274" y="312"/>
                    <a:pt x="24942" y="182"/>
                    <a:pt x="24626" y="182"/>
                  </a:cubicBezTo>
                  <a:cubicBezTo>
                    <a:pt x="24502" y="182"/>
                    <a:pt x="24381" y="202"/>
                    <a:pt x="24261" y="244"/>
                  </a:cubicBezTo>
                  <a:lnTo>
                    <a:pt x="23761" y="782"/>
                  </a:lnTo>
                  <a:lnTo>
                    <a:pt x="23079" y="782"/>
                  </a:lnTo>
                  <a:lnTo>
                    <a:pt x="23234" y="466"/>
                  </a:lnTo>
                  <a:lnTo>
                    <a:pt x="23761" y="560"/>
                  </a:lnTo>
                  <a:lnTo>
                    <a:pt x="24094" y="78"/>
                  </a:lnTo>
                  <a:lnTo>
                    <a:pt x="24200"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58"/>
            <p:cNvSpPr/>
            <p:nvPr/>
          </p:nvSpPr>
          <p:spPr>
            <a:xfrm>
              <a:off x="4641375" y="1104450"/>
              <a:ext cx="117800" cy="184925"/>
            </a:xfrm>
            <a:custGeom>
              <a:avLst/>
              <a:gdLst/>
              <a:ahLst/>
              <a:cxnLst/>
              <a:rect l="l" t="t" r="r" b="b"/>
              <a:pathLst>
                <a:path w="4712" h="7397" extrusionOk="0">
                  <a:moveTo>
                    <a:pt x="2319" y="0"/>
                  </a:moveTo>
                  <a:cubicBezTo>
                    <a:pt x="2292" y="94"/>
                    <a:pt x="2258" y="183"/>
                    <a:pt x="2231" y="283"/>
                  </a:cubicBezTo>
                  <a:lnTo>
                    <a:pt x="2503" y="283"/>
                  </a:lnTo>
                  <a:cubicBezTo>
                    <a:pt x="2336" y="610"/>
                    <a:pt x="2014" y="516"/>
                    <a:pt x="1748" y="588"/>
                  </a:cubicBezTo>
                  <a:lnTo>
                    <a:pt x="1409" y="1049"/>
                  </a:lnTo>
                  <a:lnTo>
                    <a:pt x="1409" y="1587"/>
                  </a:lnTo>
                  <a:cubicBezTo>
                    <a:pt x="1171" y="1631"/>
                    <a:pt x="916" y="1648"/>
                    <a:pt x="916" y="1981"/>
                  </a:cubicBezTo>
                  <a:cubicBezTo>
                    <a:pt x="1015" y="2142"/>
                    <a:pt x="1121" y="2319"/>
                    <a:pt x="1232" y="2486"/>
                  </a:cubicBezTo>
                  <a:cubicBezTo>
                    <a:pt x="1065" y="2885"/>
                    <a:pt x="1004" y="3307"/>
                    <a:pt x="744" y="3668"/>
                  </a:cubicBezTo>
                  <a:cubicBezTo>
                    <a:pt x="646" y="3640"/>
                    <a:pt x="548" y="3608"/>
                    <a:pt x="452" y="3608"/>
                  </a:cubicBezTo>
                  <a:cubicBezTo>
                    <a:pt x="342" y="3608"/>
                    <a:pt x="234" y="3650"/>
                    <a:pt x="133" y="3790"/>
                  </a:cubicBezTo>
                  <a:cubicBezTo>
                    <a:pt x="94" y="3984"/>
                    <a:pt x="50" y="4234"/>
                    <a:pt x="0" y="4472"/>
                  </a:cubicBezTo>
                  <a:cubicBezTo>
                    <a:pt x="67" y="4683"/>
                    <a:pt x="122" y="4883"/>
                    <a:pt x="172" y="5061"/>
                  </a:cubicBezTo>
                  <a:cubicBezTo>
                    <a:pt x="255" y="5116"/>
                    <a:pt x="305" y="5177"/>
                    <a:pt x="366" y="5194"/>
                  </a:cubicBezTo>
                  <a:cubicBezTo>
                    <a:pt x="477" y="5216"/>
                    <a:pt x="594" y="5205"/>
                    <a:pt x="705" y="5222"/>
                  </a:cubicBezTo>
                  <a:cubicBezTo>
                    <a:pt x="744" y="5227"/>
                    <a:pt x="782" y="5266"/>
                    <a:pt x="843" y="5305"/>
                  </a:cubicBezTo>
                  <a:lnTo>
                    <a:pt x="766" y="5677"/>
                  </a:lnTo>
                  <a:lnTo>
                    <a:pt x="1254" y="6309"/>
                  </a:lnTo>
                  <a:cubicBezTo>
                    <a:pt x="1537" y="5987"/>
                    <a:pt x="1160" y="5699"/>
                    <a:pt x="1215" y="5382"/>
                  </a:cubicBezTo>
                  <a:lnTo>
                    <a:pt x="1543" y="5177"/>
                  </a:lnTo>
                  <a:cubicBezTo>
                    <a:pt x="1576" y="5388"/>
                    <a:pt x="1598" y="5549"/>
                    <a:pt x="1615" y="5693"/>
                  </a:cubicBezTo>
                  <a:lnTo>
                    <a:pt x="2092" y="6104"/>
                  </a:lnTo>
                  <a:lnTo>
                    <a:pt x="1742" y="6398"/>
                  </a:lnTo>
                  <a:cubicBezTo>
                    <a:pt x="1765" y="6548"/>
                    <a:pt x="1781" y="6686"/>
                    <a:pt x="1792" y="6748"/>
                  </a:cubicBezTo>
                  <a:cubicBezTo>
                    <a:pt x="2009" y="7069"/>
                    <a:pt x="2286" y="6992"/>
                    <a:pt x="2514" y="7031"/>
                  </a:cubicBezTo>
                  <a:lnTo>
                    <a:pt x="2869" y="7297"/>
                  </a:lnTo>
                  <a:cubicBezTo>
                    <a:pt x="3012" y="7158"/>
                    <a:pt x="3172" y="7131"/>
                    <a:pt x="3334" y="7131"/>
                  </a:cubicBezTo>
                  <a:cubicBezTo>
                    <a:pt x="3439" y="7131"/>
                    <a:pt x="3545" y="7142"/>
                    <a:pt x="3646" y="7142"/>
                  </a:cubicBezTo>
                  <a:cubicBezTo>
                    <a:pt x="3751" y="7142"/>
                    <a:pt x="3853" y="7130"/>
                    <a:pt x="3945" y="7080"/>
                  </a:cubicBezTo>
                  <a:lnTo>
                    <a:pt x="4445" y="7397"/>
                  </a:lnTo>
                  <a:lnTo>
                    <a:pt x="4711" y="7247"/>
                  </a:lnTo>
                  <a:cubicBezTo>
                    <a:pt x="4672" y="7014"/>
                    <a:pt x="4550" y="6803"/>
                    <a:pt x="4373" y="6642"/>
                  </a:cubicBezTo>
                  <a:cubicBezTo>
                    <a:pt x="3906" y="6226"/>
                    <a:pt x="3673" y="5682"/>
                    <a:pt x="3446" y="5122"/>
                  </a:cubicBezTo>
                  <a:cubicBezTo>
                    <a:pt x="3235" y="4628"/>
                    <a:pt x="3085" y="4123"/>
                    <a:pt x="3168" y="3574"/>
                  </a:cubicBezTo>
                  <a:cubicBezTo>
                    <a:pt x="3180" y="3463"/>
                    <a:pt x="3180" y="3346"/>
                    <a:pt x="3157" y="3235"/>
                  </a:cubicBezTo>
                  <a:cubicBezTo>
                    <a:pt x="3069" y="2591"/>
                    <a:pt x="3202" y="2042"/>
                    <a:pt x="3757" y="1654"/>
                  </a:cubicBezTo>
                  <a:lnTo>
                    <a:pt x="3696" y="1110"/>
                  </a:lnTo>
                  <a:lnTo>
                    <a:pt x="3945" y="954"/>
                  </a:lnTo>
                  <a:cubicBezTo>
                    <a:pt x="3934" y="843"/>
                    <a:pt x="3923" y="777"/>
                    <a:pt x="3906" y="683"/>
                  </a:cubicBezTo>
                  <a:cubicBezTo>
                    <a:pt x="4178" y="544"/>
                    <a:pt x="4356" y="300"/>
                    <a:pt x="4472"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58"/>
            <p:cNvSpPr/>
            <p:nvPr/>
          </p:nvSpPr>
          <p:spPr>
            <a:xfrm>
              <a:off x="3287975" y="1104450"/>
              <a:ext cx="4089600" cy="2913475"/>
            </a:xfrm>
            <a:custGeom>
              <a:avLst/>
              <a:gdLst/>
              <a:ahLst/>
              <a:cxnLst/>
              <a:rect l="l" t="t" r="r" b="b"/>
              <a:pathLst>
                <a:path w="163584" h="116539" extrusionOk="0">
                  <a:moveTo>
                    <a:pt x="128648" y="3457"/>
                  </a:moveTo>
                  <a:cubicBezTo>
                    <a:pt x="129003" y="3479"/>
                    <a:pt x="128831" y="3740"/>
                    <a:pt x="128914" y="3895"/>
                  </a:cubicBezTo>
                  <a:cubicBezTo>
                    <a:pt x="128969" y="3884"/>
                    <a:pt x="129025" y="3868"/>
                    <a:pt x="129075" y="3845"/>
                  </a:cubicBezTo>
                  <a:cubicBezTo>
                    <a:pt x="129142" y="3801"/>
                    <a:pt x="129203" y="3751"/>
                    <a:pt x="129258" y="3701"/>
                  </a:cubicBezTo>
                  <a:lnTo>
                    <a:pt x="129258" y="3701"/>
                  </a:lnTo>
                  <a:cubicBezTo>
                    <a:pt x="129103" y="4212"/>
                    <a:pt x="128825" y="4611"/>
                    <a:pt x="128254" y="4789"/>
                  </a:cubicBezTo>
                  <a:lnTo>
                    <a:pt x="128071" y="4661"/>
                  </a:lnTo>
                  <a:cubicBezTo>
                    <a:pt x="128043" y="4267"/>
                    <a:pt x="128403" y="4234"/>
                    <a:pt x="128559" y="4045"/>
                  </a:cubicBezTo>
                  <a:cubicBezTo>
                    <a:pt x="128587" y="3840"/>
                    <a:pt x="128620" y="3651"/>
                    <a:pt x="128648" y="3457"/>
                  </a:cubicBezTo>
                  <a:close/>
                  <a:moveTo>
                    <a:pt x="83562" y="12385"/>
                  </a:moveTo>
                  <a:lnTo>
                    <a:pt x="83562" y="12385"/>
                  </a:lnTo>
                  <a:cubicBezTo>
                    <a:pt x="83407" y="12568"/>
                    <a:pt x="83357" y="12646"/>
                    <a:pt x="83285" y="12713"/>
                  </a:cubicBezTo>
                  <a:cubicBezTo>
                    <a:pt x="83207" y="12790"/>
                    <a:pt x="83113" y="12857"/>
                    <a:pt x="83018" y="12935"/>
                  </a:cubicBezTo>
                  <a:cubicBezTo>
                    <a:pt x="82946" y="13367"/>
                    <a:pt x="82819" y="13778"/>
                    <a:pt x="82530" y="14133"/>
                  </a:cubicBezTo>
                  <a:cubicBezTo>
                    <a:pt x="82386" y="13839"/>
                    <a:pt x="82386" y="13839"/>
                    <a:pt x="82369" y="13484"/>
                  </a:cubicBezTo>
                  <a:lnTo>
                    <a:pt x="82752" y="13062"/>
                  </a:lnTo>
                  <a:cubicBezTo>
                    <a:pt x="82724" y="12907"/>
                    <a:pt x="82697" y="12785"/>
                    <a:pt x="82669" y="12635"/>
                  </a:cubicBezTo>
                  <a:lnTo>
                    <a:pt x="83562" y="12385"/>
                  </a:lnTo>
                  <a:close/>
                  <a:moveTo>
                    <a:pt x="110675" y="14588"/>
                  </a:moveTo>
                  <a:cubicBezTo>
                    <a:pt x="111007" y="14849"/>
                    <a:pt x="111074" y="14921"/>
                    <a:pt x="111146" y="15154"/>
                  </a:cubicBezTo>
                  <a:cubicBezTo>
                    <a:pt x="111185" y="15282"/>
                    <a:pt x="111218" y="15421"/>
                    <a:pt x="111229" y="15559"/>
                  </a:cubicBezTo>
                  <a:cubicBezTo>
                    <a:pt x="111296" y="16480"/>
                    <a:pt x="111557" y="17363"/>
                    <a:pt x="111773" y="18256"/>
                  </a:cubicBezTo>
                  <a:cubicBezTo>
                    <a:pt x="111840" y="18572"/>
                    <a:pt x="111984" y="18866"/>
                    <a:pt x="112184" y="19116"/>
                  </a:cubicBezTo>
                  <a:cubicBezTo>
                    <a:pt x="112411" y="19399"/>
                    <a:pt x="112628" y="19699"/>
                    <a:pt x="112850" y="19993"/>
                  </a:cubicBezTo>
                  <a:cubicBezTo>
                    <a:pt x="112798" y="20019"/>
                    <a:pt x="112750" y="20030"/>
                    <a:pt x="112706" y="20030"/>
                  </a:cubicBezTo>
                  <a:cubicBezTo>
                    <a:pt x="112548" y="20030"/>
                    <a:pt x="112433" y="19894"/>
                    <a:pt x="112311" y="19876"/>
                  </a:cubicBezTo>
                  <a:cubicBezTo>
                    <a:pt x="111884" y="19288"/>
                    <a:pt x="111596" y="18611"/>
                    <a:pt x="111451" y="17895"/>
                  </a:cubicBezTo>
                  <a:cubicBezTo>
                    <a:pt x="111252" y="16930"/>
                    <a:pt x="110980" y="15981"/>
                    <a:pt x="110747" y="15021"/>
                  </a:cubicBezTo>
                  <a:cubicBezTo>
                    <a:pt x="110713" y="14893"/>
                    <a:pt x="110702" y="14760"/>
                    <a:pt x="110675" y="14588"/>
                  </a:cubicBezTo>
                  <a:close/>
                  <a:moveTo>
                    <a:pt x="40974" y="23023"/>
                  </a:moveTo>
                  <a:cubicBezTo>
                    <a:pt x="41296" y="23167"/>
                    <a:pt x="41529" y="23411"/>
                    <a:pt x="41834" y="23594"/>
                  </a:cubicBezTo>
                  <a:cubicBezTo>
                    <a:pt x="41806" y="23866"/>
                    <a:pt x="41778" y="24110"/>
                    <a:pt x="41756" y="24360"/>
                  </a:cubicBezTo>
                  <a:cubicBezTo>
                    <a:pt x="41923" y="24870"/>
                    <a:pt x="42450" y="25275"/>
                    <a:pt x="42172" y="25947"/>
                  </a:cubicBezTo>
                  <a:lnTo>
                    <a:pt x="41784" y="26208"/>
                  </a:lnTo>
                  <a:lnTo>
                    <a:pt x="41518" y="25492"/>
                  </a:lnTo>
                  <a:lnTo>
                    <a:pt x="40702" y="24787"/>
                  </a:lnTo>
                  <a:lnTo>
                    <a:pt x="40885" y="23949"/>
                  </a:lnTo>
                  <a:cubicBezTo>
                    <a:pt x="41021" y="24004"/>
                    <a:pt x="41156" y="24088"/>
                    <a:pt x="41302" y="24088"/>
                  </a:cubicBezTo>
                  <a:cubicBezTo>
                    <a:pt x="41394" y="24088"/>
                    <a:pt x="41490" y="24055"/>
                    <a:pt x="41595" y="23960"/>
                  </a:cubicBezTo>
                  <a:cubicBezTo>
                    <a:pt x="41551" y="23822"/>
                    <a:pt x="41507" y="23677"/>
                    <a:pt x="41457" y="23511"/>
                  </a:cubicBezTo>
                  <a:lnTo>
                    <a:pt x="41090" y="23439"/>
                  </a:lnTo>
                  <a:cubicBezTo>
                    <a:pt x="40990" y="23344"/>
                    <a:pt x="40857" y="23245"/>
                    <a:pt x="40974" y="23023"/>
                  </a:cubicBezTo>
                  <a:close/>
                  <a:moveTo>
                    <a:pt x="37839" y="24815"/>
                  </a:moveTo>
                  <a:cubicBezTo>
                    <a:pt x="38366" y="25087"/>
                    <a:pt x="38771" y="25464"/>
                    <a:pt x="39159" y="25841"/>
                  </a:cubicBezTo>
                  <a:cubicBezTo>
                    <a:pt x="39348" y="26025"/>
                    <a:pt x="39442" y="26302"/>
                    <a:pt x="39592" y="26568"/>
                  </a:cubicBezTo>
                  <a:lnTo>
                    <a:pt x="39182" y="27406"/>
                  </a:lnTo>
                  <a:lnTo>
                    <a:pt x="38665" y="27356"/>
                  </a:lnTo>
                  <a:lnTo>
                    <a:pt x="38405" y="27772"/>
                  </a:lnTo>
                  <a:lnTo>
                    <a:pt x="38099" y="27772"/>
                  </a:lnTo>
                  <a:cubicBezTo>
                    <a:pt x="37767" y="27095"/>
                    <a:pt x="37789" y="26269"/>
                    <a:pt x="37195" y="25758"/>
                  </a:cubicBezTo>
                  <a:cubicBezTo>
                    <a:pt x="37300" y="25547"/>
                    <a:pt x="37361" y="25381"/>
                    <a:pt x="37456" y="25242"/>
                  </a:cubicBezTo>
                  <a:cubicBezTo>
                    <a:pt x="37578" y="25092"/>
                    <a:pt x="37705" y="24948"/>
                    <a:pt x="37839" y="24815"/>
                  </a:cubicBezTo>
                  <a:close/>
                  <a:moveTo>
                    <a:pt x="24182" y="28669"/>
                  </a:moveTo>
                  <a:cubicBezTo>
                    <a:pt x="24325" y="28669"/>
                    <a:pt x="24470" y="28702"/>
                    <a:pt x="24621" y="28755"/>
                  </a:cubicBezTo>
                  <a:cubicBezTo>
                    <a:pt x="24682" y="29021"/>
                    <a:pt x="24538" y="29248"/>
                    <a:pt x="24510" y="29504"/>
                  </a:cubicBezTo>
                  <a:lnTo>
                    <a:pt x="24155" y="29881"/>
                  </a:lnTo>
                  <a:cubicBezTo>
                    <a:pt x="23988" y="29914"/>
                    <a:pt x="23850" y="29925"/>
                    <a:pt x="23733" y="29975"/>
                  </a:cubicBezTo>
                  <a:cubicBezTo>
                    <a:pt x="23611" y="30025"/>
                    <a:pt x="23511" y="30114"/>
                    <a:pt x="23389" y="30203"/>
                  </a:cubicBezTo>
                  <a:cubicBezTo>
                    <a:pt x="23311" y="29648"/>
                    <a:pt x="23428" y="29393"/>
                    <a:pt x="23866" y="29088"/>
                  </a:cubicBezTo>
                  <a:cubicBezTo>
                    <a:pt x="23872" y="28977"/>
                    <a:pt x="23877" y="28860"/>
                    <a:pt x="23883" y="28721"/>
                  </a:cubicBezTo>
                  <a:cubicBezTo>
                    <a:pt x="23983" y="28685"/>
                    <a:pt x="24082" y="28669"/>
                    <a:pt x="24182" y="28669"/>
                  </a:cubicBezTo>
                  <a:close/>
                  <a:moveTo>
                    <a:pt x="43396" y="29165"/>
                  </a:moveTo>
                  <a:cubicBezTo>
                    <a:pt x="43586" y="29165"/>
                    <a:pt x="43843" y="29407"/>
                    <a:pt x="44359" y="30025"/>
                  </a:cubicBezTo>
                  <a:cubicBezTo>
                    <a:pt x="44275" y="30186"/>
                    <a:pt x="44187" y="30364"/>
                    <a:pt x="44092" y="30541"/>
                  </a:cubicBezTo>
                  <a:lnTo>
                    <a:pt x="43765" y="30602"/>
                  </a:lnTo>
                  <a:lnTo>
                    <a:pt x="43377" y="30147"/>
                  </a:lnTo>
                  <a:cubicBezTo>
                    <a:pt x="43471" y="29959"/>
                    <a:pt x="43648" y="29814"/>
                    <a:pt x="43537" y="29565"/>
                  </a:cubicBezTo>
                  <a:lnTo>
                    <a:pt x="43266" y="29359"/>
                  </a:lnTo>
                  <a:lnTo>
                    <a:pt x="43349" y="29171"/>
                  </a:lnTo>
                  <a:cubicBezTo>
                    <a:pt x="43364" y="29167"/>
                    <a:pt x="43380" y="29165"/>
                    <a:pt x="43396" y="29165"/>
                  </a:cubicBezTo>
                  <a:close/>
                  <a:moveTo>
                    <a:pt x="35103" y="29226"/>
                  </a:moveTo>
                  <a:lnTo>
                    <a:pt x="35453" y="29409"/>
                  </a:lnTo>
                  <a:cubicBezTo>
                    <a:pt x="35558" y="29731"/>
                    <a:pt x="35414" y="30014"/>
                    <a:pt x="35403" y="30325"/>
                  </a:cubicBezTo>
                  <a:cubicBezTo>
                    <a:pt x="35442" y="30497"/>
                    <a:pt x="35780" y="30569"/>
                    <a:pt x="35652" y="30869"/>
                  </a:cubicBezTo>
                  <a:lnTo>
                    <a:pt x="35386" y="30774"/>
                  </a:lnTo>
                  <a:lnTo>
                    <a:pt x="34837" y="29554"/>
                  </a:lnTo>
                  <a:lnTo>
                    <a:pt x="35103" y="29226"/>
                  </a:lnTo>
                  <a:close/>
                  <a:moveTo>
                    <a:pt x="100215" y="33932"/>
                  </a:moveTo>
                  <a:cubicBezTo>
                    <a:pt x="100242" y="34015"/>
                    <a:pt x="100281" y="34082"/>
                    <a:pt x="100270" y="34137"/>
                  </a:cubicBezTo>
                  <a:cubicBezTo>
                    <a:pt x="100120" y="34953"/>
                    <a:pt x="99959" y="35763"/>
                    <a:pt x="99810" y="36556"/>
                  </a:cubicBezTo>
                  <a:lnTo>
                    <a:pt x="99377" y="36801"/>
                  </a:lnTo>
                  <a:cubicBezTo>
                    <a:pt x="99443" y="36956"/>
                    <a:pt x="99493" y="37056"/>
                    <a:pt x="99543" y="37156"/>
                  </a:cubicBezTo>
                  <a:lnTo>
                    <a:pt x="98650" y="38071"/>
                  </a:lnTo>
                  <a:lnTo>
                    <a:pt x="97479" y="38654"/>
                  </a:lnTo>
                  <a:lnTo>
                    <a:pt x="97185" y="39325"/>
                  </a:lnTo>
                  <a:cubicBezTo>
                    <a:pt x="96819" y="39603"/>
                    <a:pt x="96380" y="39647"/>
                    <a:pt x="95942" y="39647"/>
                  </a:cubicBezTo>
                  <a:cubicBezTo>
                    <a:pt x="95803" y="39647"/>
                    <a:pt x="95665" y="39531"/>
                    <a:pt x="95409" y="39414"/>
                  </a:cubicBezTo>
                  <a:cubicBezTo>
                    <a:pt x="95720" y="39320"/>
                    <a:pt x="95903" y="39242"/>
                    <a:pt x="96103" y="39203"/>
                  </a:cubicBezTo>
                  <a:cubicBezTo>
                    <a:pt x="96441" y="39137"/>
                    <a:pt x="96747" y="38954"/>
                    <a:pt x="96969" y="38682"/>
                  </a:cubicBezTo>
                  <a:cubicBezTo>
                    <a:pt x="97535" y="38016"/>
                    <a:pt x="98128" y="37367"/>
                    <a:pt x="98694" y="36701"/>
                  </a:cubicBezTo>
                  <a:cubicBezTo>
                    <a:pt x="98833" y="36523"/>
                    <a:pt x="98955" y="36329"/>
                    <a:pt x="99055" y="36124"/>
                  </a:cubicBezTo>
                  <a:cubicBezTo>
                    <a:pt x="99183" y="35902"/>
                    <a:pt x="99288" y="35674"/>
                    <a:pt x="99382" y="35436"/>
                  </a:cubicBezTo>
                  <a:cubicBezTo>
                    <a:pt x="99521" y="35097"/>
                    <a:pt x="99632" y="34747"/>
                    <a:pt x="99799" y="34259"/>
                  </a:cubicBezTo>
                  <a:cubicBezTo>
                    <a:pt x="99893" y="34104"/>
                    <a:pt x="100043" y="33987"/>
                    <a:pt x="100215" y="33932"/>
                  </a:cubicBezTo>
                  <a:close/>
                  <a:moveTo>
                    <a:pt x="73190" y="45286"/>
                  </a:moveTo>
                  <a:cubicBezTo>
                    <a:pt x="73591" y="45286"/>
                    <a:pt x="73970" y="45349"/>
                    <a:pt x="74307" y="45601"/>
                  </a:cubicBezTo>
                  <a:lnTo>
                    <a:pt x="74878" y="45496"/>
                  </a:lnTo>
                  <a:lnTo>
                    <a:pt x="75294" y="45668"/>
                  </a:lnTo>
                  <a:lnTo>
                    <a:pt x="75616" y="45390"/>
                  </a:lnTo>
                  <a:lnTo>
                    <a:pt x="75921" y="45429"/>
                  </a:lnTo>
                  <a:cubicBezTo>
                    <a:pt x="75921" y="45496"/>
                    <a:pt x="75938" y="45551"/>
                    <a:pt x="75921" y="45573"/>
                  </a:cubicBezTo>
                  <a:cubicBezTo>
                    <a:pt x="75783" y="45690"/>
                    <a:pt x="75644" y="45801"/>
                    <a:pt x="75522" y="45901"/>
                  </a:cubicBezTo>
                  <a:cubicBezTo>
                    <a:pt x="75017" y="45884"/>
                    <a:pt x="74562" y="45862"/>
                    <a:pt x="74112" y="45723"/>
                  </a:cubicBezTo>
                  <a:cubicBezTo>
                    <a:pt x="73835" y="45635"/>
                    <a:pt x="73530" y="45629"/>
                    <a:pt x="73297" y="45590"/>
                  </a:cubicBezTo>
                  <a:cubicBezTo>
                    <a:pt x="72941" y="45784"/>
                    <a:pt x="72631" y="46045"/>
                    <a:pt x="72375" y="46356"/>
                  </a:cubicBezTo>
                  <a:lnTo>
                    <a:pt x="72703" y="46794"/>
                  </a:lnTo>
                  <a:lnTo>
                    <a:pt x="72154" y="46861"/>
                  </a:lnTo>
                  <a:cubicBezTo>
                    <a:pt x="72115" y="46983"/>
                    <a:pt x="72070" y="47122"/>
                    <a:pt x="72004" y="47321"/>
                  </a:cubicBezTo>
                  <a:cubicBezTo>
                    <a:pt x="71776" y="47083"/>
                    <a:pt x="71599" y="46794"/>
                    <a:pt x="71488" y="46478"/>
                  </a:cubicBezTo>
                  <a:lnTo>
                    <a:pt x="72636" y="45313"/>
                  </a:lnTo>
                  <a:cubicBezTo>
                    <a:pt x="72824" y="45299"/>
                    <a:pt x="73009" y="45286"/>
                    <a:pt x="73190" y="45286"/>
                  </a:cubicBezTo>
                  <a:close/>
                  <a:moveTo>
                    <a:pt x="60717" y="46489"/>
                  </a:moveTo>
                  <a:cubicBezTo>
                    <a:pt x="60784" y="46822"/>
                    <a:pt x="60839" y="47116"/>
                    <a:pt x="60900" y="47443"/>
                  </a:cubicBezTo>
                  <a:cubicBezTo>
                    <a:pt x="60856" y="47588"/>
                    <a:pt x="60806" y="47765"/>
                    <a:pt x="60745" y="47937"/>
                  </a:cubicBezTo>
                  <a:lnTo>
                    <a:pt x="60739" y="47937"/>
                  </a:lnTo>
                  <a:cubicBezTo>
                    <a:pt x="60723" y="47993"/>
                    <a:pt x="60662" y="48037"/>
                    <a:pt x="60584" y="48120"/>
                  </a:cubicBezTo>
                  <a:lnTo>
                    <a:pt x="60318" y="47910"/>
                  </a:lnTo>
                  <a:cubicBezTo>
                    <a:pt x="60362" y="47493"/>
                    <a:pt x="60401" y="47083"/>
                    <a:pt x="60456" y="46628"/>
                  </a:cubicBezTo>
                  <a:lnTo>
                    <a:pt x="60717" y="46489"/>
                  </a:lnTo>
                  <a:close/>
                  <a:moveTo>
                    <a:pt x="75030" y="49936"/>
                  </a:moveTo>
                  <a:cubicBezTo>
                    <a:pt x="75085" y="49936"/>
                    <a:pt x="75140" y="49937"/>
                    <a:pt x="75194" y="49940"/>
                  </a:cubicBezTo>
                  <a:lnTo>
                    <a:pt x="74934" y="50362"/>
                  </a:lnTo>
                  <a:cubicBezTo>
                    <a:pt x="74807" y="50420"/>
                    <a:pt x="74700" y="50451"/>
                    <a:pt x="74585" y="50451"/>
                  </a:cubicBezTo>
                  <a:cubicBezTo>
                    <a:pt x="74401" y="50451"/>
                    <a:pt x="74195" y="50374"/>
                    <a:pt x="73852" y="50207"/>
                  </a:cubicBezTo>
                  <a:cubicBezTo>
                    <a:pt x="74218" y="50026"/>
                    <a:pt x="74624" y="49936"/>
                    <a:pt x="75030" y="49936"/>
                  </a:cubicBezTo>
                  <a:close/>
                  <a:moveTo>
                    <a:pt x="44338" y="44895"/>
                  </a:moveTo>
                  <a:cubicBezTo>
                    <a:pt x="44427" y="44895"/>
                    <a:pt x="44518" y="44898"/>
                    <a:pt x="44614" y="44908"/>
                  </a:cubicBezTo>
                  <a:cubicBezTo>
                    <a:pt x="44226" y="45213"/>
                    <a:pt x="43893" y="45413"/>
                    <a:pt x="43560" y="45635"/>
                  </a:cubicBezTo>
                  <a:lnTo>
                    <a:pt x="43693" y="46023"/>
                  </a:lnTo>
                  <a:cubicBezTo>
                    <a:pt x="43460" y="46406"/>
                    <a:pt x="43277" y="46828"/>
                    <a:pt x="42849" y="47111"/>
                  </a:cubicBezTo>
                  <a:cubicBezTo>
                    <a:pt x="42938" y="47288"/>
                    <a:pt x="43021" y="47449"/>
                    <a:pt x="43088" y="47588"/>
                  </a:cubicBezTo>
                  <a:cubicBezTo>
                    <a:pt x="43660" y="47887"/>
                    <a:pt x="44209" y="48154"/>
                    <a:pt x="44636" y="48625"/>
                  </a:cubicBezTo>
                  <a:cubicBezTo>
                    <a:pt x="44869" y="48881"/>
                    <a:pt x="45169" y="49069"/>
                    <a:pt x="45446" y="49280"/>
                  </a:cubicBezTo>
                  <a:cubicBezTo>
                    <a:pt x="45724" y="49485"/>
                    <a:pt x="46012" y="49674"/>
                    <a:pt x="46301" y="49874"/>
                  </a:cubicBezTo>
                  <a:cubicBezTo>
                    <a:pt x="46367" y="50223"/>
                    <a:pt x="46440" y="50568"/>
                    <a:pt x="46506" y="50928"/>
                  </a:cubicBezTo>
                  <a:cubicBezTo>
                    <a:pt x="46340" y="51100"/>
                    <a:pt x="46195" y="51294"/>
                    <a:pt x="46007" y="51411"/>
                  </a:cubicBezTo>
                  <a:cubicBezTo>
                    <a:pt x="45803" y="51539"/>
                    <a:pt x="45559" y="51683"/>
                    <a:pt x="45337" y="51683"/>
                  </a:cubicBezTo>
                  <a:cubicBezTo>
                    <a:pt x="45329" y="51683"/>
                    <a:pt x="45321" y="51683"/>
                    <a:pt x="45313" y="51683"/>
                  </a:cubicBezTo>
                  <a:cubicBezTo>
                    <a:pt x="45236" y="51680"/>
                    <a:pt x="45159" y="51679"/>
                    <a:pt x="45082" y="51679"/>
                  </a:cubicBezTo>
                  <a:cubicBezTo>
                    <a:pt x="44736" y="51679"/>
                    <a:pt x="44388" y="51701"/>
                    <a:pt x="44042" y="51701"/>
                  </a:cubicBezTo>
                  <a:cubicBezTo>
                    <a:pt x="43527" y="51701"/>
                    <a:pt x="43017" y="51652"/>
                    <a:pt x="42528" y="51405"/>
                  </a:cubicBezTo>
                  <a:cubicBezTo>
                    <a:pt x="42461" y="51383"/>
                    <a:pt x="42383" y="51372"/>
                    <a:pt x="42311" y="51367"/>
                  </a:cubicBezTo>
                  <a:lnTo>
                    <a:pt x="41984" y="51006"/>
                  </a:lnTo>
                  <a:lnTo>
                    <a:pt x="41568" y="51006"/>
                  </a:lnTo>
                  <a:lnTo>
                    <a:pt x="41135" y="50623"/>
                  </a:lnTo>
                  <a:cubicBezTo>
                    <a:pt x="40881" y="50642"/>
                    <a:pt x="40661" y="50682"/>
                    <a:pt x="40445" y="50682"/>
                  </a:cubicBezTo>
                  <a:cubicBezTo>
                    <a:pt x="40410" y="50682"/>
                    <a:pt x="40376" y="50681"/>
                    <a:pt x="40341" y="50679"/>
                  </a:cubicBezTo>
                  <a:cubicBezTo>
                    <a:pt x="40275" y="50673"/>
                    <a:pt x="40210" y="50671"/>
                    <a:pt x="40145" y="50671"/>
                  </a:cubicBezTo>
                  <a:cubicBezTo>
                    <a:pt x="39388" y="50671"/>
                    <a:pt x="38776" y="51026"/>
                    <a:pt x="38188" y="51589"/>
                  </a:cubicBezTo>
                  <a:cubicBezTo>
                    <a:pt x="38083" y="51585"/>
                    <a:pt x="37976" y="51584"/>
                    <a:pt x="37868" y="51584"/>
                  </a:cubicBezTo>
                  <a:cubicBezTo>
                    <a:pt x="37788" y="51584"/>
                    <a:pt x="37707" y="51585"/>
                    <a:pt x="37626" y="51585"/>
                  </a:cubicBezTo>
                  <a:cubicBezTo>
                    <a:pt x="36961" y="51585"/>
                    <a:pt x="36284" y="51556"/>
                    <a:pt x="35736" y="51034"/>
                  </a:cubicBezTo>
                  <a:cubicBezTo>
                    <a:pt x="35636" y="50712"/>
                    <a:pt x="35558" y="50451"/>
                    <a:pt x="35453" y="50118"/>
                  </a:cubicBezTo>
                  <a:cubicBezTo>
                    <a:pt x="35525" y="49852"/>
                    <a:pt x="35602" y="49519"/>
                    <a:pt x="35680" y="49214"/>
                  </a:cubicBezTo>
                  <a:lnTo>
                    <a:pt x="36069" y="48936"/>
                  </a:lnTo>
                  <a:cubicBezTo>
                    <a:pt x="36091" y="48670"/>
                    <a:pt x="36113" y="48398"/>
                    <a:pt x="36130" y="48148"/>
                  </a:cubicBezTo>
                  <a:cubicBezTo>
                    <a:pt x="36252" y="47821"/>
                    <a:pt x="36546" y="47582"/>
                    <a:pt x="36890" y="47527"/>
                  </a:cubicBezTo>
                  <a:cubicBezTo>
                    <a:pt x="36945" y="47260"/>
                    <a:pt x="37006" y="46994"/>
                    <a:pt x="37056" y="46744"/>
                  </a:cubicBezTo>
                  <a:lnTo>
                    <a:pt x="37900" y="45618"/>
                  </a:lnTo>
                  <a:cubicBezTo>
                    <a:pt x="38093" y="45610"/>
                    <a:pt x="38318" y="45449"/>
                    <a:pt x="38567" y="45449"/>
                  </a:cubicBezTo>
                  <a:cubicBezTo>
                    <a:pt x="38690" y="45449"/>
                    <a:pt x="38820" y="45489"/>
                    <a:pt x="38954" y="45607"/>
                  </a:cubicBezTo>
                  <a:lnTo>
                    <a:pt x="38793" y="45923"/>
                  </a:lnTo>
                  <a:cubicBezTo>
                    <a:pt x="38982" y="46080"/>
                    <a:pt x="39188" y="46117"/>
                    <a:pt x="39402" y="46117"/>
                  </a:cubicBezTo>
                  <a:cubicBezTo>
                    <a:pt x="39588" y="46117"/>
                    <a:pt x="39780" y="46089"/>
                    <a:pt x="39972" y="46089"/>
                  </a:cubicBezTo>
                  <a:cubicBezTo>
                    <a:pt x="39988" y="46089"/>
                    <a:pt x="40004" y="46089"/>
                    <a:pt x="40019" y="46090"/>
                  </a:cubicBezTo>
                  <a:lnTo>
                    <a:pt x="40125" y="46373"/>
                  </a:lnTo>
                  <a:lnTo>
                    <a:pt x="39459" y="46778"/>
                  </a:lnTo>
                  <a:cubicBezTo>
                    <a:pt x="39498" y="47027"/>
                    <a:pt x="39809" y="46983"/>
                    <a:pt x="39864" y="47116"/>
                  </a:cubicBezTo>
                  <a:cubicBezTo>
                    <a:pt x="40075" y="47427"/>
                    <a:pt x="39992" y="47810"/>
                    <a:pt x="40291" y="48026"/>
                  </a:cubicBezTo>
                  <a:lnTo>
                    <a:pt x="41429" y="47244"/>
                  </a:lnTo>
                  <a:cubicBezTo>
                    <a:pt x="41595" y="47269"/>
                    <a:pt x="41758" y="47330"/>
                    <a:pt x="41915" y="47330"/>
                  </a:cubicBezTo>
                  <a:cubicBezTo>
                    <a:pt x="42030" y="47330"/>
                    <a:pt x="42142" y="47297"/>
                    <a:pt x="42250" y="47194"/>
                  </a:cubicBezTo>
                  <a:cubicBezTo>
                    <a:pt x="42250" y="47144"/>
                    <a:pt x="42261" y="47083"/>
                    <a:pt x="42267" y="47022"/>
                  </a:cubicBezTo>
                  <a:cubicBezTo>
                    <a:pt x="42198" y="46982"/>
                    <a:pt x="42132" y="46967"/>
                    <a:pt x="42067" y="46967"/>
                  </a:cubicBezTo>
                  <a:cubicBezTo>
                    <a:pt x="41888" y="46967"/>
                    <a:pt x="41717" y="47079"/>
                    <a:pt x="41520" y="47079"/>
                  </a:cubicBezTo>
                  <a:cubicBezTo>
                    <a:pt x="41483" y="47079"/>
                    <a:pt x="41446" y="47076"/>
                    <a:pt x="41407" y="47066"/>
                  </a:cubicBezTo>
                  <a:cubicBezTo>
                    <a:pt x="41251" y="46872"/>
                    <a:pt x="41079" y="46639"/>
                    <a:pt x="40874" y="46373"/>
                  </a:cubicBezTo>
                  <a:cubicBezTo>
                    <a:pt x="40880" y="46300"/>
                    <a:pt x="40891" y="46189"/>
                    <a:pt x="40902" y="46112"/>
                  </a:cubicBezTo>
                  <a:cubicBezTo>
                    <a:pt x="41201" y="45918"/>
                    <a:pt x="41468" y="45740"/>
                    <a:pt x="41740" y="45579"/>
                  </a:cubicBezTo>
                  <a:cubicBezTo>
                    <a:pt x="41834" y="45512"/>
                    <a:pt x="41945" y="45474"/>
                    <a:pt x="42061" y="45457"/>
                  </a:cubicBezTo>
                  <a:cubicBezTo>
                    <a:pt x="42472" y="45424"/>
                    <a:pt x="42799" y="45213"/>
                    <a:pt x="43155" y="45002"/>
                  </a:cubicBezTo>
                  <a:cubicBezTo>
                    <a:pt x="43520" y="44993"/>
                    <a:pt x="43890" y="44895"/>
                    <a:pt x="44338" y="44895"/>
                  </a:cubicBezTo>
                  <a:close/>
                  <a:moveTo>
                    <a:pt x="35823" y="51635"/>
                  </a:moveTo>
                  <a:cubicBezTo>
                    <a:pt x="36170" y="51635"/>
                    <a:pt x="36516" y="51739"/>
                    <a:pt x="36895" y="51888"/>
                  </a:cubicBezTo>
                  <a:lnTo>
                    <a:pt x="36191" y="52360"/>
                  </a:lnTo>
                  <a:cubicBezTo>
                    <a:pt x="36184" y="52360"/>
                    <a:pt x="36177" y="52360"/>
                    <a:pt x="36170" y="52360"/>
                  </a:cubicBezTo>
                  <a:cubicBezTo>
                    <a:pt x="35970" y="52360"/>
                    <a:pt x="35756" y="52398"/>
                    <a:pt x="35538" y="52398"/>
                  </a:cubicBezTo>
                  <a:cubicBezTo>
                    <a:pt x="35309" y="52398"/>
                    <a:pt x="35077" y="52356"/>
                    <a:pt x="34853" y="52182"/>
                  </a:cubicBezTo>
                  <a:lnTo>
                    <a:pt x="35275" y="51727"/>
                  </a:lnTo>
                  <a:cubicBezTo>
                    <a:pt x="35461" y="51663"/>
                    <a:pt x="35642" y="51635"/>
                    <a:pt x="35823" y="51635"/>
                  </a:cubicBezTo>
                  <a:close/>
                  <a:moveTo>
                    <a:pt x="53886" y="44969"/>
                  </a:moveTo>
                  <a:lnTo>
                    <a:pt x="54536" y="45279"/>
                  </a:lnTo>
                  <a:lnTo>
                    <a:pt x="55046" y="45130"/>
                  </a:lnTo>
                  <a:lnTo>
                    <a:pt x="55401" y="45235"/>
                  </a:lnTo>
                  <a:cubicBezTo>
                    <a:pt x="55679" y="45596"/>
                    <a:pt x="55640" y="45951"/>
                    <a:pt x="55490" y="46284"/>
                  </a:cubicBezTo>
                  <a:cubicBezTo>
                    <a:pt x="55602" y="46499"/>
                    <a:pt x="55755" y="46542"/>
                    <a:pt x="55922" y="46542"/>
                  </a:cubicBezTo>
                  <a:cubicBezTo>
                    <a:pt x="56035" y="46542"/>
                    <a:pt x="56154" y="46522"/>
                    <a:pt x="56271" y="46522"/>
                  </a:cubicBezTo>
                  <a:cubicBezTo>
                    <a:pt x="56316" y="46522"/>
                    <a:pt x="56361" y="46525"/>
                    <a:pt x="56406" y="46533"/>
                  </a:cubicBezTo>
                  <a:lnTo>
                    <a:pt x="56866" y="47088"/>
                  </a:lnTo>
                  <a:cubicBezTo>
                    <a:pt x="56611" y="47360"/>
                    <a:pt x="56611" y="47360"/>
                    <a:pt x="55984" y="47493"/>
                  </a:cubicBezTo>
                  <a:lnTo>
                    <a:pt x="55978" y="47493"/>
                  </a:lnTo>
                  <a:cubicBezTo>
                    <a:pt x="55939" y="47554"/>
                    <a:pt x="55889" y="47627"/>
                    <a:pt x="55834" y="47704"/>
                  </a:cubicBezTo>
                  <a:cubicBezTo>
                    <a:pt x="55784" y="47776"/>
                    <a:pt x="55740" y="47832"/>
                    <a:pt x="55662" y="47943"/>
                  </a:cubicBezTo>
                  <a:cubicBezTo>
                    <a:pt x="55557" y="47638"/>
                    <a:pt x="55812" y="47455"/>
                    <a:pt x="55756" y="47172"/>
                  </a:cubicBezTo>
                  <a:cubicBezTo>
                    <a:pt x="55357" y="47172"/>
                    <a:pt x="54963" y="47099"/>
                    <a:pt x="54591" y="46972"/>
                  </a:cubicBezTo>
                  <a:cubicBezTo>
                    <a:pt x="54549" y="46962"/>
                    <a:pt x="54507" y="46957"/>
                    <a:pt x="54465" y="46957"/>
                  </a:cubicBezTo>
                  <a:cubicBezTo>
                    <a:pt x="54369" y="46957"/>
                    <a:pt x="54276" y="46983"/>
                    <a:pt x="54192" y="47033"/>
                  </a:cubicBezTo>
                  <a:cubicBezTo>
                    <a:pt x="54064" y="47105"/>
                    <a:pt x="53970" y="47244"/>
                    <a:pt x="53853" y="47366"/>
                  </a:cubicBezTo>
                  <a:lnTo>
                    <a:pt x="54108" y="47860"/>
                  </a:lnTo>
                  <a:cubicBezTo>
                    <a:pt x="54058" y="47888"/>
                    <a:pt x="54008" y="47899"/>
                    <a:pt x="53960" y="47899"/>
                  </a:cubicBezTo>
                  <a:cubicBezTo>
                    <a:pt x="53807" y="47899"/>
                    <a:pt x="53665" y="47793"/>
                    <a:pt x="53521" y="47793"/>
                  </a:cubicBezTo>
                  <a:cubicBezTo>
                    <a:pt x="53440" y="47793"/>
                    <a:pt x="53359" y="47827"/>
                    <a:pt x="53276" y="47932"/>
                  </a:cubicBezTo>
                  <a:cubicBezTo>
                    <a:pt x="53437" y="48104"/>
                    <a:pt x="53631" y="48276"/>
                    <a:pt x="53775" y="48492"/>
                  </a:cubicBezTo>
                  <a:cubicBezTo>
                    <a:pt x="53925" y="48720"/>
                    <a:pt x="54036" y="48975"/>
                    <a:pt x="54103" y="49247"/>
                  </a:cubicBezTo>
                  <a:cubicBezTo>
                    <a:pt x="54253" y="49386"/>
                    <a:pt x="54402" y="49524"/>
                    <a:pt x="54580" y="49691"/>
                  </a:cubicBezTo>
                  <a:cubicBezTo>
                    <a:pt x="54735" y="49780"/>
                    <a:pt x="55035" y="49635"/>
                    <a:pt x="55163" y="49985"/>
                  </a:cubicBezTo>
                  <a:lnTo>
                    <a:pt x="54941" y="50556"/>
                  </a:lnTo>
                  <a:cubicBezTo>
                    <a:pt x="54991" y="50734"/>
                    <a:pt x="55046" y="50950"/>
                    <a:pt x="55129" y="51278"/>
                  </a:cubicBezTo>
                  <a:lnTo>
                    <a:pt x="55296" y="50751"/>
                  </a:lnTo>
                  <a:lnTo>
                    <a:pt x="55862" y="50506"/>
                  </a:lnTo>
                  <a:cubicBezTo>
                    <a:pt x="56139" y="50656"/>
                    <a:pt x="56239" y="50900"/>
                    <a:pt x="56383" y="51106"/>
                  </a:cubicBezTo>
                  <a:cubicBezTo>
                    <a:pt x="56511" y="51289"/>
                    <a:pt x="56628" y="51489"/>
                    <a:pt x="56755" y="51694"/>
                  </a:cubicBezTo>
                  <a:cubicBezTo>
                    <a:pt x="56550" y="51910"/>
                    <a:pt x="56295" y="51955"/>
                    <a:pt x="56050" y="52055"/>
                  </a:cubicBezTo>
                  <a:lnTo>
                    <a:pt x="55756" y="51949"/>
                  </a:lnTo>
                  <a:lnTo>
                    <a:pt x="55235" y="52193"/>
                  </a:lnTo>
                  <a:cubicBezTo>
                    <a:pt x="55224" y="52327"/>
                    <a:pt x="55213" y="52438"/>
                    <a:pt x="55201" y="52587"/>
                  </a:cubicBezTo>
                  <a:lnTo>
                    <a:pt x="55834" y="52754"/>
                  </a:lnTo>
                  <a:cubicBezTo>
                    <a:pt x="55828" y="52898"/>
                    <a:pt x="55817" y="53053"/>
                    <a:pt x="55812" y="53225"/>
                  </a:cubicBezTo>
                  <a:cubicBezTo>
                    <a:pt x="55895" y="53392"/>
                    <a:pt x="55989" y="53575"/>
                    <a:pt x="56062" y="53708"/>
                  </a:cubicBezTo>
                  <a:cubicBezTo>
                    <a:pt x="56062" y="54130"/>
                    <a:pt x="56050" y="54496"/>
                    <a:pt x="56067" y="54868"/>
                  </a:cubicBezTo>
                  <a:cubicBezTo>
                    <a:pt x="56084" y="55206"/>
                    <a:pt x="56128" y="55545"/>
                    <a:pt x="56161" y="55867"/>
                  </a:cubicBezTo>
                  <a:cubicBezTo>
                    <a:pt x="55656" y="55967"/>
                    <a:pt x="55190" y="56094"/>
                    <a:pt x="54713" y="56144"/>
                  </a:cubicBezTo>
                  <a:cubicBezTo>
                    <a:pt x="54641" y="56151"/>
                    <a:pt x="54569" y="56155"/>
                    <a:pt x="54499" y="56155"/>
                  </a:cubicBezTo>
                  <a:cubicBezTo>
                    <a:pt x="53957" y="56155"/>
                    <a:pt x="53487" y="55941"/>
                    <a:pt x="53148" y="55439"/>
                  </a:cubicBezTo>
                  <a:lnTo>
                    <a:pt x="52499" y="55273"/>
                  </a:lnTo>
                  <a:cubicBezTo>
                    <a:pt x="52011" y="54946"/>
                    <a:pt x="52149" y="54452"/>
                    <a:pt x="52133" y="54147"/>
                  </a:cubicBezTo>
                  <a:cubicBezTo>
                    <a:pt x="52310" y="53553"/>
                    <a:pt x="52449" y="53092"/>
                    <a:pt x="52599" y="52598"/>
                  </a:cubicBezTo>
                  <a:lnTo>
                    <a:pt x="52887" y="52266"/>
                  </a:lnTo>
                  <a:cubicBezTo>
                    <a:pt x="52865" y="52216"/>
                    <a:pt x="52860" y="52160"/>
                    <a:pt x="52832" y="52143"/>
                  </a:cubicBezTo>
                  <a:cubicBezTo>
                    <a:pt x="52616" y="52049"/>
                    <a:pt x="52449" y="51866"/>
                    <a:pt x="52383" y="51644"/>
                  </a:cubicBezTo>
                  <a:cubicBezTo>
                    <a:pt x="52249" y="51178"/>
                    <a:pt x="51939" y="50839"/>
                    <a:pt x="51667" y="50462"/>
                  </a:cubicBezTo>
                  <a:cubicBezTo>
                    <a:pt x="51467" y="50185"/>
                    <a:pt x="51251" y="49907"/>
                    <a:pt x="51056" y="49641"/>
                  </a:cubicBezTo>
                  <a:cubicBezTo>
                    <a:pt x="50979" y="49275"/>
                    <a:pt x="51023" y="48936"/>
                    <a:pt x="51201" y="48542"/>
                  </a:cubicBezTo>
                  <a:lnTo>
                    <a:pt x="50518" y="48009"/>
                  </a:lnTo>
                  <a:cubicBezTo>
                    <a:pt x="50640" y="47821"/>
                    <a:pt x="50757" y="47627"/>
                    <a:pt x="50862" y="47427"/>
                  </a:cubicBezTo>
                  <a:cubicBezTo>
                    <a:pt x="50929" y="47277"/>
                    <a:pt x="50979" y="47116"/>
                    <a:pt x="51023" y="46955"/>
                  </a:cubicBezTo>
                  <a:cubicBezTo>
                    <a:pt x="51300" y="46606"/>
                    <a:pt x="51667" y="46628"/>
                    <a:pt x="51977" y="46539"/>
                  </a:cubicBezTo>
                  <a:cubicBezTo>
                    <a:pt x="52266" y="46406"/>
                    <a:pt x="52399" y="46173"/>
                    <a:pt x="52455" y="45906"/>
                  </a:cubicBezTo>
                  <a:lnTo>
                    <a:pt x="52843" y="45823"/>
                  </a:lnTo>
                  <a:lnTo>
                    <a:pt x="53309" y="45257"/>
                  </a:lnTo>
                  <a:lnTo>
                    <a:pt x="53886" y="44969"/>
                  </a:lnTo>
                  <a:close/>
                  <a:moveTo>
                    <a:pt x="13640" y="80981"/>
                  </a:moveTo>
                  <a:lnTo>
                    <a:pt x="13640" y="80981"/>
                  </a:lnTo>
                  <a:cubicBezTo>
                    <a:pt x="13839" y="81736"/>
                    <a:pt x="13834" y="81825"/>
                    <a:pt x="13523" y="82285"/>
                  </a:cubicBezTo>
                  <a:lnTo>
                    <a:pt x="13146" y="81980"/>
                  </a:lnTo>
                  <a:cubicBezTo>
                    <a:pt x="13135" y="81758"/>
                    <a:pt x="13307" y="81841"/>
                    <a:pt x="13384" y="81780"/>
                  </a:cubicBezTo>
                  <a:cubicBezTo>
                    <a:pt x="13590" y="81531"/>
                    <a:pt x="13484" y="81275"/>
                    <a:pt x="13368" y="80998"/>
                  </a:cubicBezTo>
                  <a:lnTo>
                    <a:pt x="13640" y="80981"/>
                  </a:lnTo>
                  <a:close/>
                  <a:moveTo>
                    <a:pt x="39886" y="86847"/>
                  </a:moveTo>
                  <a:lnTo>
                    <a:pt x="39881" y="86852"/>
                  </a:lnTo>
                  <a:lnTo>
                    <a:pt x="40558" y="87451"/>
                  </a:lnTo>
                  <a:cubicBezTo>
                    <a:pt x="40613" y="88023"/>
                    <a:pt x="40252" y="88300"/>
                    <a:pt x="40053" y="88650"/>
                  </a:cubicBezTo>
                  <a:lnTo>
                    <a:pt x="40153" y="88994"/>
                  </a:lnTo>
                  <a:cubicBezTo>
                    <a:pt x="40046" y="89147"/>
                    <a:pt x="39905" y="89186"/>
                    <a:pt x="39749" y="89186"/>
                  </a:cubicBezTo>
                  <a:cubicBezTo>
                    <a:pt x="39702" y="89186"/>
                    <a:pt x="39653" y="89182"/>
                    <a:pt x="39603" y="89177"/>
                  </a:cubicBezTo>
                  <a:cubicBezTo>
                    <a:pt x="39458" y="89163"/>
                    <a:pt x="39313" y="89135"/>
                    <a:pt x="39168" y="89135"/>
                  </a:cubicBezTo>
                  <a:cubicBezTo>
                    <a:pt x="39020" y="89135"/>
                    <a:pt x="38872" y="89165"/>
                    <a:pt x="38727" y="89271"/>
                  </a:cubicBezTo>
                  <a:cubicBezTo>
                    <a:pt x="38310" y="88600"/>
                    <a:pt x="38765" y="87990"/>
                    <a:pt x="38710" y="87390"/>
                  </a:cubicBezTo>
                  <a:cubicBezTo>
                    <a:pt x="39087" y="87091"/>
                    <a:pt x="39492" y="87002"/>
                    <a:pt x="39886" y="86847"/>
                  </a:cubicBezTo>
                  <a:close/>
                  <a:moveTo>
                    <a:pt x="36740" y="90015"/>
                  </a:moveTo>
                  <a:cubicBezTo>
                    <a:pt x="36934" y="90697"/>
                    <a:pt x="37156" y="91363"/>
                    <a:pt x="37184" y="92162"/>
                  </a:cubicBezTo>
                  <a:lnTo>
                    <a:pt x="37711" y="92773"/>
                  </a:lnTo>
                  <a:cubicBezTo>
                    <a:pt x="37839" y="93150"/>
                    <a:pt x="37988" y="93583"/>
                    <a:pt x="38133" y="94005"/>
                  </a:cubicBezTo>
                  <a:cubicBezTo>
                    <a:pt x="38066" y="94065"/>
                    <a:pt x="38009" y="94087"/>
                    <a:pt x="37955" y="94087"/>
                  </a:cubicBezTo>
                  <a:cubicBezTo>
                    <a:pt x="37851" y="94087"/>
                    <a:pt x="37763" y="94006"/>
                    <a:pt x="37661" y="93966"/>
                  </a:cubicBezTo>
                  <a:cubicBezTo>
                    <a:pt x="37644" y="93411"/>
                    <a:pt x="37312" y="93011"/>
                    <a:pt x="36923" y="92612"/>
                  </a:cubicBezTo>
                  <a:cubicBezTo>
                    <a:pt x="36712" y="91907"/>
                    <a:pt x="36468" y="91186"/>
                    <a:pt x="36490" y="90414"/>
                  </a:cubicBezTo>
                  <a:cubicBezTo>
                    <a:pt x="36496" y="90254"/>
                    <a:pt x="36490" y="90093"/>
                    <a:pt x="36740" y="90015"/>
                  </a:cubicBezTo>
                  <a:close/>
                  <a:moveTo>
                    <a:pt x="40449" y="94927"/>
                  </a:moveTo>
                  <a:cubicBezTo>
                    <a:pt x="40566" y="94927"/>
                    <a:pt x="40603" y="95017"/>
                    <a:pt x="40635" y="95092"/>
                  </a:cubicBezTo>
                  <a:cubicBezTo>
                    <a:pt x="40835" y="95553"/>
                    <a:pt x="41024" y="96024"/>
                    <a:pt x="41179" y="96402"/>
                  </a:cubicBezTo>
                  <a:lnTo>
                    <a:pt x="41174" y="96402"/>
                  </a:lnTo>
                  <a:cubicBezTo>
                    <a:pt x="41124" y="96923"/>
                    <a:pt x="41079" y="97334"/>
                    <a:pt x="41040" y="97722"/>
                  </a:cubicBezTo>
                  <a:lnTo>
                    <a:pt x="41323" y="98533"/>
                  </a:lnTo>
                  <a:cubicBezTo>
                    <a:pt x="41007" y="98405"/>
                    <a:pt x="40868" y="98205"/>
                    <a:pt x="40691" y="98022"/>
                  </a:cubicBezTo>
                  <a:cubicBezTo>
                    <a:pt x="40591" y="97706"/>
                    <a:pt x="40491" y="97373"/>
                    <a:pt x="40380" y="96990"/>
                  </a:cubicBezTo>
                  <a:cubicBezTo>
                    <a:pt x="40663" y="96346"/>
                    <a:pt x="40619" y="95647"/>
                    <a:pt x="40375" y="94937"/>
                  </a:cubicBezTo>
                  <a:cubicBezTo>
                    <a:pt x="40402" y="94930"/>
                    <a:pt x="40427" y="94927"/>
                    <a:pt x="40449" y="94927"/>
                  </a:cubicBezTo>
                  <a:close/>
                  <a:moveTo>
                    <a:pt x="77214" y="0"/>
                  </a:moveTo>
                  <a:lnTo>
                    <a:pt x="77231" y="133"/>
                  </a:lnTo>
                  <a:cubicBezTo>
                    <a:pt x="77164" y="272"/>
                    <a:pt x="77092" y="416"/>
                    <a:pt x="77031" y="538"/>
                  </a:cubicBezTo>
                  <a:cubicBezTo>
                    <a:pt x="77164" y="871"/>
                    <a:pt x="77286" y="1171"/>
                    <a:pt x="77420" y="1504"/>
                  </a:cubicBezTo>
                  <a:cubicBezTo>
                    <a:pt x="77231" y="1931"/>
                    <a:pt x="77192" y="2375"/>
                    <a:pt x="77486" y="2869"/>
                  </a:cubicBezTo>
                  <a:lnTo>
                    <a:pt x="78402" y="3241"/>
                  </a:lnTo>
                  <a:cubicBezTo>
                    <a:pt x="78524" y="3535"/>
                    <a:pt x="78629" y="3790"/>
                    <a:pt x="78712" y="3995"/>
                  </a:cubicBezTo>
                  <a:lnTo>
                    <a:pt x="79434" y="4400"/>
                  </a:lnTo>
                  <a:cubicBezTo>
                    <a:pt x="79500" y="4578"/>
                    <a:pt x="79561" y="4750"/>
                    <a:pt x="79617" y="4900"/>
                  </a:cubicBezTo>
                  <a:cubicBezTo>
                    <a:pt x="79462" y="5227"/>
                    <a:pt x="79328" y="5521"/>
                    <a:pt x="79212" y="5771"/>
                  </a:cubicBezTo>
                  <a:cubicBezTo>
                    <a:pt x="79212" y="5910"/>
                    <a:pt x="79190" y="6010"/>
                    <a:pt x="79212" y="6093"/>
                  </a:cubicBezTo>
                  <a:cubicBezTo>
                    <a:pt x="79256" y="6226"/>
                    <a:pt x="79306" y="6354"/>
                    <a:pt x="79367" y="6481"/>
                  </a:cubicBezTo>
                  <a:cubicBezTo>
                    <a:pt x="79556" y="6908"/>
                    <a:pt x="79695" y="7341"/>
                    <a:pt x="79550" y="7835"/>
                  </a:cubicBezTo>
                  <a:lnTo>
                    <a:pt x="79101" y="8224"/>
                  </a:lnTo>
                  <a:cubicBezTo>
                    <a:pt x="79123" y="8418"/>
                    <a:pt x="79228" y="8590"/>
                    <a:pt x="79384" y="8701"/>
                  </a:cubicBezTo>
                  <a:cubicBezTo>
                    <a:pt x="79528" y="8812"/>
                    <a:pt x="79650" y="8978"/>
                    <a:pt x="79550" y="9250"/>
                  </a:cubicBezTo>
                  <a:lnTo>
                    <a:pt x="78674" y="8340"/>
                  </a:lnTo>
                  <a:cubicBezTo>
                    <a:pt x="78840" y="7880"/>
                    <a:pt x="78990" y="7447"/>
                    <a:pt x="79145" y="7008"/>
                  </a:cubicBezTo>
                  <a:lnTo>
                    <a:pt x="78968" y="6703"/>
                  </a:lnTo>
                  <a:lnTo>
                    <a:pt x="78535" y="6908"/>
                  </a:lnTo>
                  <a:cubicBezTo>
                    <a:pt x="78468" y="6492"/>
                    <a:pt x="78435" y="6132"/>
                    <a:pt x="78524" y="5776"/>
                  </a:cubicBezTo>
                  <a:lnTo>
                    <a:pt x="78968" y="5432"/>
                  </a:lnTo>
                  <a:lnTo>
                    <a:pt x="79195" y="4650"/>
                  </a:lnTo>
                  <a:cubicBezTo>
                    <a:pt x="79082" y="4590"/>
                    <a:pt x="78970" y="4569"/>
                    <a:pt x="78858" y="4569"/>
                  </a:cubicBezTo>
                  <a:cubicBezTo>
                    <a:pt x="78622" y="4569"/>
                    <a:pt x="78389" y="4660"/>
                    <a:pt x="78150" y="4660"/>
                  </a:cubicBezTo>
                  <a:cubicBezTo>
                    <a:pt x="78043" y="4660"/>
                    <a:pt x="77935" y="4642"/>
                    <a:pt x="77825" y="4589"/>
                  </a:cubicBezTo>
                  <a:cubicBezTo>
                    <a:pt x="77675" y="4334"/>
                    <a:pt x="77497" y="4040"/>
                    <a:pt x="77375" y="3845"/>
                  </a:cubicBezTo>
                  <a:lnTo>
                    <a:pt x="76182" y="3008"/>
                  </a:lnTo>
                  <a:cubicBezTo>
                    <a:pt x="75899" y="3030"/>
                    <a:pt x="75577" y="3063"/>
                    <a:pt x="75255" y="3085"/>
                  </a:cubicBezTo>
                  <a:cubicBezTo>
                    <a:pt x="75222" y="3085"/>
                    <a:pt x="75189" y="3041"/>
                    <a:pt x="75150" y="3019"/>
                  </a:cubicBezTo>
                  <a:lnTo>
                    <a:pt x="75283" y="2619"/>
                  </a:lnTo>
                  <a:cubicBezTo>
                    <a:pt x="75222" y="2553"/>
                    <a:pt x="75156" y="2486"/>
                    <a:pt x="75078" y="2436"/>
                  </a:cubicBezTo>
                  <a:cubicBezTo>
                    <a:pt x="74995" y="2408"/>
                    <a:pt x="74900" y="2386"/>
                    <a:pt x="74811" y="2380"/>
                  </a:cubicBezTo>
                  <a:cubicBezTo>
                    <a:pt x="74612" y="2591"/>
                    <a:pt x="74423" y="2786"/>
                    <a:pt x="74312" y="3069"/>
                  </a:cubicBezTo>
                  <a:lnTo>
                    <a:pt x="74873" y="3157"/>
                  </a:lnTo>
                  <a:cubicBezTo>
                    <a:pt x="74850" y="3296"/>
                    <a:pt x="74828" y="3402"/>
                    <a:pt x="74806" y="3540"/>
                  </a:cubicBezTo>
                  <a:cubicBezTo>
                    <a:pt x="75011" y="3601"/>
                    <a:pt x="75211" y="3673"/>
                    <a:pt x="75261" y="3945"/>
                  </a:cubicBezTo>
                  <a:cubicBezTo>
                    <a:pt x="75222" y="4045"/>
                    <a:pt x="75178" y="4173"/>
                    <a:pt x="75122" y="4312"/>
                  </a:cubicBezTo>
                  <a:lnTo>
                    <a:pt x="74773" y="4378"/>
                  </a:lnTo>
                  <a:cubicBezTo>
                    <a:pt x="74567" y="4201"/>
                    <a:pt x="74379" y="4029"/>
                    <a:pt x="74184" y="3873"/>
                  </a:cubicBezTo>
                  <a:cubicBezTo>
                    <a:pt x="74151" y="3845"/>
                    <a:pt x="74096" y="3851"/>
                    <a:pt x="74018" y="3834"/>
                  </a:cubicBezTo>
                  <a:cubicBezTo>
                    <a:pt x="73890" y="3929"/>
                    <a:pt x="73752" y="4034"/>
                    <a:pt x="73596" y="4151"/>
                  </a:cubicBezTo>
                  <a:lnTo>
                    <a:pt x="73718" y="4822"/>
                  </a:lnTo>
                  <a:cubicBezTo>
                    <a:pt x="74157" y="5360"/>
                    <a:pt x="74667" y="5727"/>
                    <a:pt x="75344" y="5826"/>
                  </a:cubicBezTo>
                  <a:cubicBezTo>
                    <a:pt x="75377" y="6082"/>
                    <a:pt x="75516" y="6293"/>
                    <a:pt x="75377" y="6520"/>
                  </a:cubicBezTo>
                  <a:cubicBezTo>
                    <a:pt x="75349" y="6525"/>
                    <a:pt x="75322" y="6527"/>
                    <a:pt x="75297" y="6527"/>
                  </a:cubicBezTo>
                  <a:cubicBezTo>
                    <a:pt x="74996" y="6527"/>
                    <a:pt x="74961" y="6177"/>
                    <a:pt x="74750" y="6054"/>
                  </a:cubicBezTo>
                  <a:cubicBezTo>
                    <a:pt x="74379" y="6004"/>
                    <a:pt x="74012" y="5954"/>
                    <a:pt x="73646" y="5904"/>
                  </a:cubicBezTo>
                  <a:cubicBezTo>
                    <a:pt x="73380" y="5871"/>
                    <a:pt x="73175" y="5738"/>
                    <a:pt x="72997" y="5543"/>
                  </a:cubicBezTo>
                  <a:cubicBezTo>
                    <a:pt x="73036" y="5377"/>
                    <a:pt x="73075" y="5222"/>
                    <a:pt x="73108" y="5072"/>
                  </a:cubicBezTo>
                  <a:cubicBezTo>
                    <a:pt x="73036" y="4866"/>
                    <a:pt x="72969" y="4672"/>
                    <a:pt x="72892" y="4434"/>
                  </a:cubicBezTo>
                  <a:cubicBezTo>
                    <a:pt x="72991" y="4017"/>
                    <a:pt x="73097" y="3568"/>
                    <a:pt x="73219" y="3085"/>
                  </a:cubicBezTo>
                  <a:cubicBezTo>
                    <a:pt x="73147" y="2652"/>
                    <a:pt x="73041" y="2231"/>
                    <a:pt x="72903" y="1820"/>
                  </a:cubicBezTo>
                  <a:lnTo>
                    <a:pt x="72359" y="1088"/>
                  </a:lnTo>
                  <a:lnTo>
                    <a:pt x="72104" y="1276"/>
                  </a:lnTo>
                  <a:lnTo>
                    <a:pt x="72653" y="2014"/>
                  </a:lnTo>
                  <a:cubicBezTo>
                    <a:pt x="72842" y="2469"/>
                    <a:pt x="72880" y="2974"/>
                    <a:pt x="72758" y="3451"/>
                  </a:cubicBezTo>
                  <a:cubicBezTo>
                    <a:pt x="72503" y="3956"/>
                    <a:pt x="72009" y="4106"/>
                    <a:pt x="71671" y="4361"/>
                  </a:cubicBezTo>
                  <a:lnTo>
                    <a:pt x="71321" y="5310"/>
                  </a:lnTo>
                  <a:cubicBezTo>
                    <a:pt x="71515" y="5715"/>
                    <a:pt x="71776" y="6071"/>
                    <a:pt x="71854" y="6459"/>
                  </a:cubicBezTo>
                  <a:cubicBezTo>
                    <a:pt x="71937" y="6858"/>
                    <a:pt x="72326" y="7180"/>
                    <a:pt x="72126" y="7724"/>
                  </a:cubicBezTo>
                  <a:cubicBezTo>
                    <a:pt x="71748" y="8212"/>
                    <a:pt x="71737" y="8889"/>
                    <a:pt x="71721" y="9555"/>
                  </a:cubicBezTo>
                  <a:cubicBezTo>
                    <a:pt x="71787" y="9822"/>
                    <a:pt x="71826" y="10094"/>
                    <a:pt x="71871" y="10360"/>
                  </a:cubicBezTo>
                  <a:cubicBezTo>
                    <a:pt x="71893" y="10493"/>
                    <a:pt x="71920" y="10615"/>
                    <a:pt x="71943" y="10737"/>
                  </a:cubicBezTo>
                  <a:lnTo>
                    <a:pt x="72786" y="10737"/>
                  </a:lnTo>
                  <a:cubicBezTo>
                    <a:pt x="72987" y="10557"/>
                    <a:pt x="73194" y="10472"/>
                    <a:pt x="73391" y="10472"/>
                  </a:cubicBezTo>
                  <a:cubicBezTo>
                    <a:pt x="73455" y="10472"/>
                    <a:pt x="73518" y="10481"/>
                    <a:pt x="73580" y="10499"/>
                  </a:cubicBezTo>
                  <a:lnTo>
                    <a:pt x="74806" y="11264"/>
                  </a:lnTo>
                  <a:cubicBezTo>
                    <a:pt x="74945" y="11758"/>
                    <a:pt x="75061" y="12197"/>
                    <a:pt x="75189" y="12652"/>
                  </a:cubicBezTo>
                  <a:lnTo>
                    <a:pt x="74778" y="12951"/>
                  </a:lnTo>
                  <a:cubicBezTo>
                    <a:pt x="74767" y="13184"/>
                    <a:pt x="74678" y="13428"/>
                    <a:pt x="74767" y="13589"/>
                  </a:cubicBezTo>
                  <a:cubicBezTo>
                    <a:pt x="74978" y="13861"/>
                    <a:pt x="75294" y="13839"/>
                    <a:pt x="75433" y="14144"/>
                  </a:cubicBezTo>
                  <a:lnTo>
                    <a:pt x="74939" y="14261"/>
                  </a:lnTo>
                  <a:lnTo>
                    <a:pt x="74490" y="13767"/>
                  </a:lnTo>
                  <a:lnTo>
                    <a:pt x="74490" y="12313"/>
                  </a:lnTo>
                  <a:lnTo>
                    <a:pt x="73846" y="11081"/>
                  </a:lnTo>
                  <a:cubicBezTo>
                    <a:pt x="73297" y="11092"/>
                    <a:pt x="72814" y="11331"/>
                    <a:pt x="72342" y="11686"/>
                  </a:cubicBezTo>
                  <a:cubicBezTo>
                    <a:pt x="72309" y="11925"/>
                    <a:pt x="72270" y="12174"/>
                    <a:pt x="72242" y="12402"/>
                  </a:cubicBezTo>
                  <a:lnTo>
                    <a:pt x="72564" y="13068"/>
                  </a:lnTo>
                  <a:lnTo>
                    <a:pt x="72564" y="13800"/>
                  </a:lnTo>
                  <a:lnTo>
                    <a:pt x="71932" y="14605"/>
                  </a:lnTo>
                  <a:cubicBezTo>
                    <a:pt x="71887" y="14866"/>
                    <a:pt x="71854" y="15088"/>
                    <a:pt x="71821" y="15326"/>
                  </a:cubicBezTo>
                  <a:lnTo>
                    <a:pt x="70666" y="16275"/>
                  </a:lnTo>
                  <a:cubicBezTo>
                    <a:pt x="70628" y="16386"/>
                    <a:pt x="70578" y="16536"/>
                    <a:pt x="70522" y="16719"/>
                  </a:cubicBezTo>
                  <a:cubicBezTo>
                    <a:pt x="70448" y="16719"/>
                    <a:pt x="70369" y="16733"/>
                    <a:pt x="70301" y="16733"/>
                  </a:cubicBezTo>
                  <a:cubicBezTo>
                    <a:pt x="70256" y="16733"/>
                    <a:pt x="70216" y="16727"/>
                    <a:pt x="70184" y="16708"/>
                  </a:cubicBezTo>
                  <a:cubicBezTo>
                    <a:pt x="69974" y="16590"/>
                    <a:pt x="69757" y="16553"/>
                    <a:pt x="69530" y="16553"/>
                  </a:cubicBezTo>
                  <a:cubicBezTo>
                    <a:pt x="69480" y="16553"/>
                    <a:pt x="69430" y="16555"/>
                    <a:pt x="69379" y="16558"/>
                  </a:cubicBezTo>
                  <a:cubicBezTo>
                    <a:pt x="69352" y="16560"/>
                    <a:pt x="69325" y="16561"/>
                    <a:pt x="69298" y="16561"/>
                  </a:cubicBezTo>
                  <a:cubicBezTo>
                    <a:pt x="68895" y="16561"/>
                    <a:pt x="68554" y="16370"/>
                    <a:pt x="68242" y="16125"/>
                  </a:cubicBezTo>
                  <a:cubicBezTo>
                    <a:pt x="68153" y="16059"/>
                    <a:pt x="68069" y="15964"/>
                    <a:pt x="68208" y="15814"/>
                  </a:cubicBezTo>
                  <a:lnTo>
                    <a:pt x="68208" y="15814"/>
                  </a:lnTo>
                  <a:lnTo>
                    <a:pt x="68708" y="16136"/>
                  </a:lnTo>
                  <a:cubicBezTo>
                    <a:pt x="68724" y="16009"/>
                    <a:pt x="68741" y="15914"/>
                    <a:pt x="68763" y="15765"/>
                  </a:cubicBezTo>
                  <a:lnTo>
                    <a:pt x="69484" y="16136"/>
                  </a:lnTo>
                  <a:lnTo>
                    <a:pt x="69795" y="15964"/>
                  </a:lnTo>
                  <a:cubicBezTo>
                    <a:pt x="70017" y="15620"/>
                    <a:pt x="70178" y="15343"/>
                    <a:pt x="70361" y="15088"/>
                  </a:cubicBezTo>
                  <a:cubicBezTo>
                    <a:pt x="70561" y="14799"/>
                    <a:pt x="70766" y="14522"/>
                    <a:pt x="70777" y="14150"/>
                  </a:cubicBezTo>
                  <a:cubicBezTo>
                    <a:pt x="70788" y="14100"/>
                    <a:pt x="70811" y="14050"/>
                    <a:pt x="70838" y="14006"/>
                  </a:cubicBezTo>
                  <a:cubicBezTo>
                    <a:pt x="70966" y="13906"/>
                    <a:pt x="71105" y="13789"/>
                    <a:pt x="71266" y="13662"/>
                  </a:cubicBezTo>
                  <a:lnTo>
                    <a:pt x="71266" y="12713"/>
                  </a:lnTo>
                  <a:cubicBezTo>
                    <a:pt x="71382" y="12457"/>
                    <a:pt x="71626" y="12252"/>
                    <a:pt x="71488" y="11869"/>
                  </a:cubicBezTo>
                  <a:lnTo>
                    <a:pt x="70994" y="11447"/>
                  </a:lnTo>
                  <a:cubicBezTo>
                    <a:pt x="70805" y="11065"/>
                    <a:pt x="70727" y="10793"/>
                    <a:pt x="70766" y="10476"/>
                  </a:cubicBezTo>
                  <a:cubicBezTo>
                    <a:pt x="70827" y="10021"/>
                    <a:pt x="70850" y="9566"/>
                    <a:pt x="70877" y="9111"/>
                  </a:cubicBezTo>
                  <a:cubicBezTo>
                    <a:pt x="70872" y="8995"/>
                    <a:pt x="70850" y="8884"/>
                    <a:pt x="70816" y="8773"/>
                  </a:cubicBezTo>
                  <a:cubicBezTo>
                    <a:pt x="70777" y="8595"/>
                    <a:pt x="70733" y="8412"/>
                    <a:pt x="70700" y="8246"/>
                  </a:cubicBezTo>
                  <a:cubicBezTo>
                    <a:pt x="71060" y="7552"/>
                    <a:pt x="71055" y="6858"/>
                    <a:pt x="70833" y="6137"/>
                  </a:cubicBezTo>
                  <a:cubicBezTo>
                    <a:pt x="70550" y="5926"/>
                    <a:pt x="70350" y="5632"/>
                    <a:pt x="70261" y="5294"/>
                  </a:cubicBezTo>
                  <a:cubicBezTo>
                    <a:pt x="70422" y="4950"/>
                    <a:pt x="70594" y="4672"/>
                    <a:pt x="70689" y="4367"/>
                  </a:cubicBezTo>
                  <a:cubicBezTo>
                    <a:pt x="70811" y="3973"/>
                    <a:pt x="70899" y="3562"/>
                    <a:pt x="70955" y="3152"/>
                  </a:cubicBezTo>
                  <a:cubicBezTo>
                    <a:pt x="71016" y="2747"/>
                    <a:pt x="71077" y="2319"/>
                    <a:pt x="70750" y="1925"/>
                  </a:cubicBezTo>
                  <a:lnTo>
                    <a:pt x="70117" y="1587"/>
                  </a:lnTo>
                  <a:cubicBezTo>
                    <a:pt x="70046" y="1583"/>
                    <a:pt x="69977" y="1581"/>
                    <a:pt x="69908" y="1581"/>
                  </a:cubicBezTo>
                  <a:cubicBezTo>
                    <a:pt x="69520" y="1581"/>
                    <a:pt x="69155" y="1636"/>
                    <a:pt x="68790" y="1636"/>
                  </a:cubicBezTo>
                  <a:cubicBezTo>
                    <a:pt x="68608" y="1636"/>
                    <a:pt x="68426" y="1623"/>
                    <a:pt x="68242" y="1581"/>
                  </a:cubicBezTo>
                  <a:cubicBezTo>
                    <a:pt x="68153" y="1870"/>
                    <a:pt x="68053" y="2125"/>
                    <a:pt x="67997" y="2397"/>
                  </a:cubicBezTo>
                  <a:cubicBezTo>
                    <a:pt x="67892" y="2891"/>
                    <a:pt x="67798" y="3390"/>
                    <a:pt x="67725" y="3895"/>
                  </a:cubicBezTo>
                  <a:cubicBezTo>
                    <a:pt x="67642" y="4522"/>
                    <a:pt x="67309" y="5083"/>
                    <a:pt x="66799" y="5455"/>
                  </a:cubicBezTo>
                  <a:cubicBezTo>
                    <a:pt x="66649" y="5566"/>
                    <a:pt x="66521" y="5693"/>
                    <a:pt x="66377" y="5821"/>
                  </a:cubicBezTo>
                  <a:cubicBezTo>
                    <a:pt x="66338" y="6148"/>
                    <a:pt x="66299" y="6465"/>
                    <a:pt x="66261" y="6803"/>
                  </a:cubicBezTo>
                  <a:lnTo>
                    <a:pt x="66666" y="6908"/>
                  </a:lnTo>
                  <a:cubicBezTo>
                    <a:pt x="66854" y="7269"/>
                    <a:pt x="66643" y="7597"/>
                    <a:pt x="66616" y="7941"/>
                  </a:cubicBezTo>
                  <a:cubicBezTo>
                    <a:pt x="66654" y="8179"/>
                    <a:pt x="66693" y="8429"/>
                    <a:pt x="66738" y="8690"/>
                  </a:cubicBezTo>
                  <a:lnTo>
                    <a:pt x="66333" y="8995"/>
                  </a:lnTo>
                  <a:lnTo>
                    <a:pt x="66333" y="9616"/>
                  </a:lnTo>
                  <a:lnTo>
                    <a:pt x="66599" y="9539"/>
                  </a:lnTo>
                  <a:lnTo>
                    <a:pt x="67259" y="10016"/>
                  </a:lnTo>
                  <a:cubicBezTo>
                    <a:pt x="67293" y="10227"/>
                    <a:pt x="67331" y="10426"/>
                    <a:pt x="67370" y="10671"/>
                  </a:cubicBezTo>
                  <a:lnTo>
                    <a:pt x="68031" y="11342"/>
                  </a:lnTo>
                  <a:cubicBezTo>
                    <a:pt x="68008" y="11819"/>
                    <a:pt x="67903" y="12296"/>
                    <a:pt x="67515" y="12718"/>
                  </a:cubicBezTo>
                  <a:cubicBezTo>
                    <a:pt x="67237" y="12174"/>
                    <a:pt x="66582" y="11986"/>
                    <a:pt x="66488" y="11386"/>
                  </a:cubicBezTo>
                  <a:cubicBezTo>
                    <a:pt x="65756" y="11076"/>
                    <a:pt x="65084" y="10632"/>
                    <a:pt x="64507" y="10088"/>
                  </a:cubicBezTo>
                  <a:cubicBezTo>
                    <a:pt x="64368" y="9971"/>
                    <a:pt x="64213" y="9872"/>
                    <a:pt x="64046" y="9788"/>
                  </a:cubicBezTo>
                  <a:cubicBezTo>
                    <a:pt x="63331" y="9367"/>
                    <a:pt x="62493" y="9405"/>
                    <a:pt x="61716" y="9211"/>
                  </a:cubicBezTo>
                  <a:cubicBezTo>
                    <a:pt x="61712" y="9211"/>
                    <a:pt x="61707" y="9210"/>
                    <a:pt x="61703" y="9210"/>
                  </a:cubicBezTo>
                  <a:cubicBezTo>
                    <a:pt x="61666" y="9210"/>
                    <a:pt x="61622" y="9229"/>
                    <a:pt x="61577" y="9239"/>
                  </a:cubicBezTo>
                  <a:cubicBezTo>
                    <a:pt x="61449" y="9335"/>
                    <a:pt x="61388" y="9534"/>
                    <a:pt x="61195" y="9534"/>
                  </a:cubicBezTo>
                  <a:cubicBezTo>
                    <a:pt x="61188" y="9534"/>
                    <a:pt x="61180" y="9534"/>
                    <a:pt x="61172" y="9533"/>
                  </a:cubicBezTo>
                  <a:cubicBezTo>
                    <a:pt x="61155" y="9661"/>
                    <a:pt x="61139" y="9788"/>
                    <a:pt x="61122" y="9899"/>
                  </a:cubicBezTo>
                  <a:cubicBezTo>
                    <a:pt x="61344" y="10349"/>
                    <a:pt x="61721" y="10704"/>
                    <a:pt x="61705" y="11231"/>
                  </a:cubicBezTo>
                  <a:cubicBezTo>
                    <a:pt x="61538" y="11603"/>
                    <a:pt x="61161" y="11697"/>
                    <a:pt x="60850" y="11841"/>
                  </a:cubicBezTo>
                  <a:lnTo>
                    <a:pt x="60850" y="12263"/>
                  </a:lnTo>
                  <a:cubicBezTo>
                    <a:pt x="60754" y="12384"/>
                    <a:pt x="60659" y="12440"/>
                    <a:pt x="60558" y="12440"/>
                  </a:cubicBezTo>
                  <a:cubicBezTo>
                    <a:pt x="60450" y="12440"/>
                    <a:pt x="60336" y="12375"/>
                    <a:pt x="60207" y="12258"/>
                  </a:cubicBezTo>
                  <a:cubicBezTo>
                    <a:pt x="60240" y="12047"/>
                    <a:pt x="60273" y="11803"/>
                    <a:pt x="60312" y="11531"/>
                  </a:cubicBezTo>
                  <a:lnTo>
                    <a:pt x="59929" y="11120"/>
                  </a:lnTo>
                  <a:lnTo>
                    <a:pt x="59186" y="11503"/>
                  </a:lnTo>
                  <a:cubicBezTo>
                    <a:pt x="58975" y="11708"/>
                    <a:pt x="58936" y="11991"/>
                    <a:pt x="58586" y="12025"/>
                  </a:cubicBezTo>
                  <a:cubicBezTo>
                    <a:pt x="58381" y="11930"/>
                    <a:pt x="58136" y="11836"/>
                    <a:pt x="57872" y="11836"/>
                  </a:cubicBezTo>
                  <a:cubicBezTo>
                    <a:pt x="57779" y="11836"/>
                    <a:pt x="57684" y="11847"/>
                    <a:pt x="57587" y="11875"/>
                  </a:cubicBezTo>
                  <a:cubicBezTo>
                    <a:pt x="57171" y="11986"/>
                    <a:pt x="57021" y="12374"/>
                    <a:pt x="56777" y="12663"/>
                  </a:cubicBezTo>
                  <a:cubicBezTo>
                    <a:pt x="56743" y="12656"/>
                    <a:pt x="56709" y="12653"/>
                    <a:pt x="56675" y="12653"/>
                  </a:cubicBezTo>
                  <a:cubicBezTo>
                    <a:pt x="56462" y="12653"/>
                    <a:pt x="56243" y="12760"/>
                    <a:pt x="56021" y="12760"/>
                  </a:cubicBezTo>
                  <a:cubicBezTo>
                    <a:pt x="55882" y="12760"/>
                    <a:pt x="55741" y="12718"/>
                    <a:pt x="55601" y="12579"/>
                  </a:cubicBezTo>
                  <a:lnTo>
                    <a:pt x="55978" y="12291"/>
                  </a:lnTo>
                  <a:cubicBezTo>
                    <a:pt x="55995" y="11986"/>
                    <a:pt x="56017" y="11692"/>
                    <a:pt x="56028" y="11392"/>
                  </a:cubicBezTo>
                  <a:cubicBezTo>
                    <a:pt x="56028" y="11353"/>
                    <a:pt x="55989" y="11314"/>
                    <a:pt x="55951" y="11237"/>
                  </a:cubicBezTo>
                  <a:lnTo>
                    <a:pt x="55557" y="11364"/>
                  </a:lnTo>
                  <a:lnTo>
                    <a:pt x="55457" y="11642"/>
                  </a:lnTo>
                  <a:lnTo>
                    <a:pt x="54974" y="11769"/>
                  </a:lnTo>
                  <a:cubicBezTo>
                    <a:pt x="55029" y="11958"/>
                    <a:pt x="55068" y="12102"/>
                    <a:pt x="55113" y="12252"/>
                  </a:cubicBezTo>
                  <a:lnTo>
                    <a:pt x="54902" y="12335"/>
                  </a:lnTo>
                  <a:lnTo>
                    <a:pt x="54658" y="11991"/>
                  </a:lnTo>
                  <a:cubicBezTo>
                    <a:pt x="54214" y="12208"/>
                    <a:pt x="53736" y="12285"/>
                    <a:pt x="53415" y="12640"/>
                  </a:cubicBezTo>
                  <a:cubicBezTo>
                    <a:pt x="53065" y="13023"/>
                    <a:pt x="52660" y="13317"/>
                    <a:pt x="52155" y="13467"/>
                  </a:cubicBezTo>
                  <a:cubicBezTo>
                    <a:pt x="52088" y="13600"/>
                    <a:pt x="52027" y="13717"/>
                    <a:pt x="51961" y="13850"/>
                  </a:cubicBezTo>
                  <a:lnTo>
                    <a:pt x="51411" y="14006"/>
                  </a:lnTo>
                  <a:cubicBezTo>
                    <a:pt x="51300" y="14455"/>
                    <a:pt x="51195" y="14899"/>
                    <a:pt x="51090" y="15343"/>
                  </a:cubicBezTo>
                  <a:lnTo>
                    <a:pt x="50257" y="15620"/>
                  </a:lnTo>
                  <a:lnTo>
                    <a:pt x="49713" y="15426"/>
                  </a:lnTo>
                  <a:cubicBezTo>
                    <a:pt x="49641" y="15248"/>
                    <a:pt x="49575" y="15099"/>
                    <a:pt x="49530" y="14988"/>
                  </a:cubicBezTo>
                  <a:cubicBezTo>
                    <a:pt x="49353" y="14766"/>
                    <a:pt x="49025" y="14738"/>
                    <a:pt x="48992" y="14350"/>
                  </a:cubicBezTo>
                  <a:cubicBezTo>
                    <a:pt x="49125" y="14161"/>
                    <a:pt x="49292" y="13917"/>
                    <a:pt x="49414" y="13734"/>
                  </a:cubicBezTo>
                  <a:cubicBezTo>
                    <a:pt x="49763" y="13589"/>
                    <a:pt x="50102" y="13689"/>
                    <a:pt x="50318" y="13451"/>
                  </a:cubicBezTo>
                  <a:cubicBezTo>
                    <a:pt x="50374" y="12874"/>
                    <a:pt x="49985" y="12552"/>
                    <a:pt x="49763" y="12285"/>
                  </a:cubicBezTo>
                  <a:cubicBezTo>
                    <a:pt x="49125" y="11853"/>
                    <a:pt x="48482" y="12152"/>
                    <a:pt x="47905" y="11941"/>
                  </a:cubicBezTo>
                  <a:lnTo>
                    <a:pt x="47905" y="11941"/>
                  </a:lnTo>
                  <a:lnTo>
                    <a:pt x="48398" y="12474"/>
                  </a:lnTo>
                  <a:cubicBezTo>
                    <a:pt x="48532" y="13218"/>
                    <a:pt x="48354" y="13906"/>
                    <a:pt x="48126" y="14555"/>
                  </a:cubicBezTo>
                  <a:cubicBezTo>
                    <a:pt x="48332" y="14871"/>
                    <a:pt x="48509" y="15138"/>
                    <a:pt x="48659" y="15359"/>
                  </a:cubicBezTo>
                  <a:cubicBezTo>
                    <a:pt x="48759" y="15970"/>
                    <a:pt x="48382" y="16425"/>
                    <a:pt x="48371" y="17030"/>
                  </a:cubicBezTo>
                  <a:lnTo>
                    <a:pt x="47721" y="16475"/>
                  </a:lnTo>
                  <a:lnTo>
                    <a:pt x="46895" y="16308"/>
                  </a:lnTo>
                  <a:lnTo>
                    <a:pt x="46279" y="17002"/>
                  </a:lnTo>
                  <a:lnTo>
                    <a:pt x="45774" y="17224"/>
                  </a:lnTo>
                  <a:lnTo>
                    <a:pt x="45896" y="17346"/>
                  </a:lnTo>
                  <a:lnTo>
                    <a:pt x="44975" y="18073"/>
                  </a:lnTo>
                  <a:cubicBezTo>
                    <a:pt x="44964" y="18439"/>
                    <a:pt x="44964" y="18439"/>
                    <a:pt x="45063" y="18672"/>
                  </a:cubicBezTo>
                  <a:cubicBezTo>
                    <a:pt x="45213" y="19005"/>
                    <a:pt x="45363" y="19344"/>
                    <a:pt x="45502" y="19682"/>
                  </a:cubicBezTo>
                  <a:cubicBezTo>
                    <a:pt x="45518" y="19715"/>
                    <a:pt x="45474" y="19765"/>
                    <a:pt x="45452" y="19832"/>
                  </a:cubicBezTo>
                  <a:lnTo>
                    <a:pt x="45141" y="19765"/>
                  </a:lnTo>
                  <a:lnTo>
                    <a:pt x="44786" y="19926"/>
                  </a:lnTo>
                  <a:lnTo>
                    <a:pt x="44198" y="19610"/>
                  </a:lnTo>
                  <a:lnTo>
                    <a:pt x="43582" y="19610"/>
                  </a:lnTo>
                  <a:lnTo>
                    <a:pt x="43249" y="19050"/>
                  </a:lnTo>
                  <a:lnTo>
                    <a:pt x="42733" y="18911"/>
                  </a:lnTo>
                  <a:lnTo>
                    <a:pt x="42400" y="19360"/>
                  </a:lnTo>
                  <a:lnTo>
                    <a:pt x="42977" y="20204"/>
                  </a:lnTo>
                  <a:lnTo>
                    <a:pt x="43365" y="20204"/>
                  </a:lnTo>
                  <a:cubicBezTo>
                    <a:pt x="43621" y="20420"/>
                    <a:pt x="43587" y="20692"/>
                    <a:pt x="43549" y="20986"/>
                  </a:cubicBezTo>
                  <a:lnTo>
                    <a:pt x="43188" y="21286"/>
                  </a:lnTo>
                  <a:lnTo>
                    <a:pt x="42195" y="20964"/>
                  </a:lnTo>
                  <a:lnTo>
                    <a:pt x="41828" y="20403"/>
                  </a:lnTo>
                  <a:cubicBezTo>
                    <a:pt x="41534" y="20320"/>
                    <a:pt x="41185" y="20315"/>
                    <a:pt x="41035" y="19937"/>
                  </a:cubicBezTo>
                  <a:cubicBezTo>
                    <a:pt x="41246" y="19371"/>
                    <a:pt x="40929" y="18878"/>
                    <a:pt x="40746" y="18350"/>
                  </a:cubicBezTo>
                  <a:cubicBezTo>
                    <a:pt x="40846" y="18117"/>
                    <a:pt x="40946" y="17884"/>
                    <a:pt x="41068" y="17618"/>
                  </a:cubicBezTo>
                  <a:cubicBezTo>
                    <a:pt x="40990" y="17457"/>
                    <a:pt x="40907" y="17274"/>
                    <a:pt x="40841" y="17135"/>
                  </a:cubicBezTo>
                  <a:lnTo>
                    <a:pt x="40036" y="16564"/>
                  </a:lnTo>
                  <a:lnTo>
                    <a:pt x="39748" y="15914"/>
                  </a:lnTo>
                  <a:lnTo>
                    <a:pt x="39204" y="15432"/>
                  </a:lnTo>
                  <a:cubicBezTo>
                    <a:pt x="39215" y="15343"/>
                    <a:pt x="39231" y="15254"/>
                    <a:pt x="39248" y="15149"/>
                  </a:cubicBezTo>
                  <a:cubicBezTo>
                    <a:pt x="39548" y="15376"/>
                    <a:pt x="39792" y="15681"/>
                    <a:pt x="40097" y="15759"/>
                  </a:cubicBezTo>
                  <a:cubicBezTo>
                    <a:pt x="40422" y="15843"/>
                    <a:pt x="40693" y="16100"/>
                    <a:pt x="41068" y="16100"/>
                  </a:cubicBezTo>
                  <a:cubicBezTo>
                    <a:pt x="41090" y="16100"/>
                    <a:pt x="41112" y="16099"/>
                    <a:pt x="41135" y="16097"/>
                  </a:cubicBezTo>
                  <a:lnTo>
                    <a:pt x="41545" y="16425"/>
                  </a:lnTo>
                  <a:cubicBezTo>
                    <a:pt x="42333" y="16525"/>
                    <a:pt x="43060" y="16808"/>
                    <a:pt x="43687" y="17080"/>
                  </a:cubicBezTo>
                  <a:cubicBezTo>
                    <a:pt x="45075" y="16980"/>
                    <a:pt x="45874" y="16303"/>
                    <a:pt x="46190" y="15154"/>
                  </a:cubicBezTo>
                  <a:cubicBezTo>
                    <a:pt x="46057" y="14671"/>
                    <a:pt x="45951" y="14272"/>
                    <a:pt x="45840" y="13856"/>
                  </a:cubicBezTo>
                  <a:lnTo>
                    <a:pt x="45363" y="13556"/>
                  </a:lnTo>
                  <a:lnTo>
                    <a:pt x="45097" y="13162"/>
                  </a:lnTo>
                  <a:cubicBezTo>
                    <a:pt x="44775" y="12973"/>
                    <a:pt x="44520" y="12868"/>
                    <a:pt x="44309" y="12702"/>
                  </a:cubicBezTo>
                  <a:cubicBezTo>
                    <a:pt x="43959" y="12430"/>
                    <a:pt x="43632" y="12141"/>
                    <a:pt x="43327" y="11830"/>
                  </a:cubicBezTo>
                  <a:cubicBezTo>
                    <a:pt x="42872" y="11359"/>
                    <a:pt x="42367" y="10948"/>
                    <a:pt x="41812" y="10604"/>
                  </a:cubicBezTo>
                  <a:lnTo>
                    <a:pt x="40014" y="10282"/>
                  </a:lnTo>
                  <a:lnTo>
                    <a:pt x="39853" y="10116"/>
                  </a:lnTo>
                  <a:cubicBezTo>
                    <a:pt x="39592" y="9988"/>
                    <a:pt x="39198" y="10088"/>
                    <a:pt x="39048" y="9639"/>
                  </a:cubicBezTo>
                  <a:lnTo>
                    <a:pt x="39048" y="9639"/>
                  </a:lnTo>
                  <a:cubicBezTo>
                    <a:pt x="39109" y="9641"/>
                    <a:pt x="39170" y="9643"/>
                    <a:pt x="39231" y="9643"/>
                  </a:cubicBezTo>
                  <a:cubicBezTo>
                    <a:pt x="39293" y="9643"/>
                    <a:pt x="39354" y="9641"/>
                    <a:pt x="39415" y="9639"/>
                  </a:cubicBezTo>
                  <a:cubicBezTo>
                    <a:pt x="39537" y="9622"/>
                    <a:pt x="39620" y="9555"/>
                    <a:pt x="39576" y="9372"/>
                  </a:cubicBezTo>
                  <a:lnTo>
                    <a:pt x="38932" y="9045"/>
                  </a:lnTo>
                  <a:lnTo>
                    <a:pt x="38449" y="9461"/>
                  </a:lnTo>
                  <a:cubicBezTo>
                    <a:pt x="37755" y="9172"/>
                    <a:pt x="37040" y="9017"/>
                    <a:pt x="36418" y="8551"/>
                  </a:cubicBezTo>
                  <a:cubicBezTo>
                    <a:pt x="36501" y="8498"/>
                    <a:pt x="36584" y="8481"/>
                    <a:pt x="36669" y="8481"/>
                  </a:cubicBezTo>
                  <a:cubicBezTo>
                    <a:pt x="36820" y="8481"/>
                    <a:pt x="36974" y="8534"/>
                    <a:pt x="37138" y="8534"/>
                  </a:cubicBezTo>
                  <a:cubicBezTo>
                    <a:pt x="37209" y="8534"/>
                    <a:pt x="37281" y="8524"/>
                    <a:pt x="37356" y="8495"/>
                  </a:cubicBezTo>
                  <a:cubicBezTo>
                    <a:pt x="37522" y="8318"/>
                    <a:pt x="37822" y="8185"/>
                    <a:pt x="37988" y="7885"/>
                  </a:cubicBezTo>
                  <a:cubicBezTo>
                    <a:pt x="37733" y="7608"/>
                    <a:pt x="37506" y="7352"/>
                    <a:pt x="37156" y="7241"/>
                  </a:cubicBezTo>
                  <a:cubicBezTo>
                    <a:pt x="36951" y="7186"/>
                    <a:pt x="36779" y="7058"/>
                    <a:pt x="36662" y="6886"/>
                  </a:cubicBezTo>
                  <a:cubicBezTo>
                    <a:pt x="36601" y="6803"/>
                    <a:pt x="36435" y="6792"/>
                    <a:pt x="36340" y="6759"/>
                  </a:cubicBezTo>
                  <a:cubicBezTo>
                    <a:pt x="36091" y="7003"/>
                    <a:pt x="36135" y="7375"/>
                    <a:pt x="35830" y="7558"/>
                  </a:cubicBezTo>
                  <a:cubicBezTo>
                    <a:pt x="35763" y="7369"/>
                    <a:pt x="35708" y="7214"/>
                    <a:pt x="35663" y="7069"/>
                  </a:cubicBezTo>
                  <a:lnTo>
                    <a:pt x="36041" y="6481"/>
                  </a:lnTo>
                  <a:cubicBezTo>
                    <a:pt x="35885" y="6165"/>
                    <a:pt x="35636" y="6148"/>
                    <a:pt x="35369" y="6143"/>
                  </a:cubicBezTo>
                  <a:lnTo>
                    <a:pt x="35081" y="6514"/>
                  </a:lnTo>
                  <a:lnTo>
                    <a:pt x="35208" y="6786"/>
                  </a:lnTo>
                  <a:cubicBezTo>
                    <a:pt x="34909" y="7358"/>
                    <a:pt x="34909" y="7358"/>
                    <a:pt x="34587" y="7597"/>
                  </a:cubicBezTo>
                  <a:cubicBezTo>
                    <a:pt x="34487" y="7363"/>
                    <a:pt x="34604" y="7141"/>
                    <a:pt x="34626" y="6920"/>
                  </a:cubicBezTo>
                  <a:cubicBezTo>
                    <a:pt x="34637" y="6803"/>
                    <a:pt x="34637" y="6686"/>
                    <a:pt x="34415" y="6659"/>
                  </a:cubicBezTo>
                  <a:cubicBezTo>
                    <a:pt x="34104" y="7264"/>
                    <a:pt x="33749" y="7852"/>
                    <a:pt x="33355" y="8407"/>
                  </a:cubicBezTo>
                  <a:cubicBezTo>
                    <a:pt x="33316" y="8229"/>
                    <a:pt x="33277" y="8146"/>
                    <a:pt x="33283" y="8074"/>
                  </a:cubicBezTo>
                  <a:cubicBezTo>
                    <a:pt x="33322" y="7774"/>
                    <a:pt x="33405" y="7486"/>
                    <a:pt x="33594" y="7241"/>
                  </a:cubicBezTo>
                  <a:cubicBezTo>
                    <a:pt x="33721" y="7103"/>
                    <a:pt x="33744" y="6903"/>
                    <a:pt x="33649" y="6742"/>
                  </a:cubicBezTo>
                  <a:cubicBezTo>
                    <a:pt x="33483" y="6698"/>
                    <a:pt x="33327" y="6631"/>
                    <a:pt x="33172" y="6625"/>
                  </a:cubicBezTo>
                  <a:cubicBezTo>
                    <a:pt x="33168" y="6625"/>
                    <a:pt x="33164" y="6625"/>
                    <a:pt x="33160" y="6625"/>
                  </a:cubicBezTo>
                  <a:cubicBezTo>
                    <a:pt x="33052" y="6625"/>
                    <a:pt x="32934" y="6693"/>
                    <a:pt x="32811" y="6731"/>
                  </a:cubicBezTo>
                  <a:lnTo>
                    <a:pt x="32983" y="7264"/>
                  </a:lnTo>
                  <a:lnTo>
                    <a:pt x="32489" y="7363"/>
                  </a:lnTo>
                  <a:cubicBezTo>
                    <a:pt x="32374" y="7474"/>
                    <a:pt x="32393" y="7743"/>
                    <a:pt x="32150" y="7743"/>
                  </a:cubicBezTo>
                  <a:cubicBezTo>
                    <a:pt x="32136" y="7743"/>
                    <a:pt x="32122" y="7743"/>
                    <a:pt x="32107" y="7741"/>
                  </a:cubicBezTo>
                  <a:cubicBezTo>
                    <a:pt x="32062" y="7658"/>
                    <a:pt x="32023" y="7580"/>
                    <a:pt x="31968" y="7469"/>
                  </a:cubicBezTo>
                  <a:lnTo>
                    <a:pt x="31640" y="7796"/>
                  </a:lnTo>
                  <a:lnTo>
                    <a:pt x="31940" y="8007"/>
                  </a:lnTo>
                  <a:cubicBezTo>
                    <a:pt x="31951" y="8262"/>
                    <a:pt x="31962" y="8501"/>
                    <a:pt x="31985" y="8901"/>
                  </a:cubicBezTo>
                  <a:cubicBezTo>
                    <a:pt x="31652" y="8579"/>
                    <a:pt x="31485" y="8218"/>
                    <a:pt x="31025" y="8157"/>
                  </a:cubicBezTo>
                  <a:lnTo>
                    <a:pt x="30409" y="8323"/>
                  </a:lnTo>
                  <a:lnTo>
                    <a:pt x="30742" y="8784"/>
                  </a:lnTo>
                  <a:lnTo>
                    <a:pt x="30087" y="8950"/>
                  </a:lnTo>
                  <a:cubicBezTo>
                    <a:pt x="29815" y="9306"/>
                    <a:pt x="29804" y="9711"/>
                    <a:pt x="29482" y="10038"/>
                  </a:cubicBezTo>
                  <a:cubicBezTo>
                    <a:pt x="29510" y="9661"/>
                    <a:pt x="29526" y="9361"/>
                    <a:pt x="29554" y="8973"/>
                  </a:cubicBezTo>
                  <a:lnTo>
                    <a:pt x="29554" y="8973"/>
                  </a:lnTo>
                  <a:lnTo>
                    <a:pt x="29105" y="9361"/>
                  </a:lnTo>
                  <a:lnTo>
                    <a:pt x="28761" y="9189"/>
                  </a:lnTo>
                  <a:cubicBezTo>
                    <a:pt x="28938" y="9061"/>
                    <a:pt x="29199" y="9061"/>
                    <a:pt x="29105" y="8773"/>
                  </a:cubicBezTo>
                  <a:cubicBezTo>
                    <a:pt x="28995" y="8688"/>
                    <a:pt x="28883" y="8632"/>
                    <a:pt x="28765" y="8632"/>
                  </a:cubicBezTo>
                  <a:cubicBezTo>
                    <a:pt x="28674" y="8632"/>
                    <a:pt x="28579" y="8665"/>
                    <a:pt x="28478" y="8745"/>
                  </a:cubicBezTo>
                  <a:lnTo>
                    <a:pt x="28478" y="9073"/>
                  </a:lnTo>
                  <a:cubicBezTo>
                    <a:pt x="28300" y="9233"/>
                    <a:pt x="28134" y="9389"/>
                    <a:pt x="27973" y="9544"/>
                  </a:cubicBezTo>
                  <a:cubicBezTo>
                    <a:pt x="27945" y="9572"/>
                    <a:pt x="27956" y="9627"/>
                    <a:pt x="27945" y="9672"/>
                  </a:cubicBezTo>
                  <a:lnTo>
                    <a:pt x="28328" y="9894"/>
                  </a:lnTo>
                  <a:lnTo>
                    <a:pt x="27984" y="10260"/>
                  </a:lnTo>
                  <a:lnTo>
                    <a:pt x="27590" y="9805"/>
                  </a:lnTo>
                  <a:lnTo>
                    <a:pt x="27251" y="10005"/>
                  </a:lnTo>
                  <a:cubicBezTo>
                    <a:pt x="27240" y="10260"/>
                    <a:pt x="26913" y="10471"/>
                    <a:pt x="27096" y="10804"/>
                  </a:cubicBezTo>
                  <a:lnTo>
                    <a:pt x="27656" y="10615"/>
                  </a:lnTo>
                  <a:lnTo>
                    <a:pt x="27656" y="10615"/>
                  </a:lnTo>
                  <a:cubicBezTo>
                    <a:pt x="27512" y="10854"/>
                    <a:pt x="27468" y="11031"/>
                    <a:pt x="27351" y="11103"/>
                  </a:cubicBezTo>
                  <a:cubicBezTo>
                    <a:pt x="27190" y="11209"/>
                    <a:pt x="27212" y="11381"/>
                    <a:pt x="27118" y="11492"/>
                  </a:cubicBezTo>
                  <a:cubicBezTo>
                    <a:pt x="27024" y="11603"/>
                    <a:pt x="26863" y="11664"/>
                    <a:pt x="26735" y="11736"/>
                  </a:cubicBezTo>
                  <a:cubicBezTo>
                    <a:pt x="26452" y="11503"/>
                    <a:pt x="26064" y="11431"/>
                    <a:pt x="25969" y="11053"/>
                  </a:cubicBezTo>
                  <a:cubicBezTo>
                    <a:pt x="25992" y="10904"/>
                    <a:pt x="26169" y="10815"/>
                    <a:pt x="26136" y="10604"/>
                  </a:cubicBezTo>
                  <a:lnTo>
                    <a:pt x="26136" y="10604"/>
                  </a:lnTo>
                  <a:cubicBezTo>
                    <a:pt x="25714" y="10737"/>
                    <a:pt x="25919" y="11098"/>
                    <a:pt x="25781" y="11331"/>
                  </a:cubicBezTo>
                  <a:cubicBezTo>
                    <a:pt x="25700" y="11305"/>
                    <a:pt x="25622" y="11291"/>
                    <a:pt x="25546" y="11291"/>
                  </a:cubicBezTo>
                  <a:cubicBezTo>
                    <a:pt x="25392" y="11291"/>
                    <a:pt x="25249" y="11352"/>
                    <a:pt x="25126" y="11509"/>
                  </a:cubicBezTo>
                  <a:lnTo>
                    <a:pt x="25126" y="11819"/>
                  </a:lnTo>
                  <a:lnTo>
                    <a:pt x="25648" y="11925"/>
                  </a:lnTo>
                  <a:cubicBezTo>
                    <a:pt x="25548" y="12208"/>
                    <a:pt x="25331" y="12247"/>
                    <a:pt x="25143" y="12319"/>
                  </a:cubicBezTo>
                  <a:cubicBezTo>
                    <a:pt x="25026" y="12363"/>
                    <a:pt x="25026" y="12374"/>
                    <a:pt x="24926" y="12679"/>
                  </a:cubicBezTo>
                  <a:cubicBezTo>
                    <a:pt x="25172" y="12592"/>
                    <a:pt x="25401" y="12435"/>
                    <a:pt x="25625" y="12435"/>
                  </a:cubicBezTo>
                  <a:cubicBezTo>
                    <a:pt x="25629" y="12435"/>
                    <a:pt x="25633" y="12435"/>
                    <a:pt x="25636" y="12435"/>
                  </a:cubicBezTo>
                  <a:cubicBezTo>
                    <a:pt x="25640" y="12435"/>
                    <a:pt x="25643" y="12435"/>
                    <a:pt x="25645" y="12435"/>
                  </a:cubicBezTo>
                  <a:cubicBezTo>
                    <a:pt x="25939" y="12435"/>
                    <a:pt x="26067" y="12168"/>
                    <a:pt x="26358" y="12124"/>
                  </a:cubicBezTo>
                  <a:cubicBezTo>
                    <a:pt x="26547" y="12174"/>
                    <a:pt x="26807" y="12097"/>
                    <a:pt x="27118" y="12330"/>
                  </a:cubicBezTo>
                  <a:lnTo>
                    <a:pt x="26563" y="12330"/>
                  </a:lnTo>
                  <a:lnTo>
                    <a:pt x="26408" y="12513"/>
                  </a:lnTo>
                  <a:cubicBezTo>
                    <a:pt x="26374" y="12674"/>
                    <a:pt x="26580" y="12790"/>
                    <a:pt x="26391" y="12940"/>
                  </a:cubicBezTo>
                  <a:cubicBezTo>
                    <a:pt x="26352" y="12929"/>
                    <a:pt x="26291" y="12918"/>
                    <a:pt x="26236" y="12901"/>
                  </a:cubicBezTo>
                  <a:cubicBezTo>
                    <a:pt x="26175" y="12885"/>
                    <a:pt x="26114" y="12862"/>
                    <a:pt x="26058" y="12846"/>
                  </a:cubicBezTo>
                  <a:lnTo>
                    <a:pt x="25337" y="13589"/>
                  </a:lnTo>
                  <a:cubicBezTo>
                    <a:pt x="25459" y="13717"/>
                    <a:pt x="25553" y="13834"/>
                    <a:pt x="25625" y="13911"/>
                  </a:cubicBezTo>
                  <a:lnTo>
                    <a:pt x="24388" y="15321"/>
                  </a:lnTo>
                  <a:cubicBezTo>
                    <a:pt x="24332" y="15742"/>
                    <a:pt x="23966" y="16048"/>
                    <a:pt x="23916" y="16436"/>
                  </a:cubicBezTo>
                  <a:lnTo>
                    <a:pt x="23966" y="16713"/>
                  </a:lnTo>
                  <a:lnTo>
                    <a:pt x="23528" y="17329"/>
                  </a:lnTo>
                  <a:cubicBezTo>
                    <a:pt x="23350" y="17890"/>
                    <a:pt x="23178" y="18411"/>
                    <a:pt x="23006" y="18950"/>
                  </a:cubicBezTo>
                  <a:lnTo>
                    <a:pt x="22407" y="19299"/>
                  </a:lnTo>
                  <a:lnTo>
                    <a:pt x="22729" y="19604"/>
                  </a:lnTo>
                  <a:cubicBezTo>
                    <a:pt x="21919" y="19998"/>
                    <a:pt x="21502" y="20681"/>
                    <a:pt x="21236" y="21513"/>
                  </a:cubicBezTo>
                  <a:lnTo>
                    <a:pt x="21419" y="21752"/>
                  </a:lnTo>
                  <a:cubicBezTo>
                    <a:pt x="21767" y="21706"/>
                    <a:pt x="21941" y="21312"/>
                    <a:pt x="22354" y="21312"/>
                  </a:cubicBezTo>
                  <a:cubicBezTo>
                    <a:pt x="22395" y="21312"/>
                    <a:pt x="22438" y="21316"/>
                    <a:pt x="22485" y="21325"/>
                  </a:cubicBezTo>
                  <a:cubicBezTo>
                    <a:pt x="22368" y="21424"/>
                    <a:pt x="22257" y="21530"/>
                    <a:pt x="22157" y="21641"/>
                  </a:cubicBezTo>
                  <a:cubicBezTo>
                    <a:pt x="22085" y="21735"/>
                    <a:pt x="22019" y="21841"/>
                    <a:pt x="21963" y="21952"/>
                  </a:cubicBezTo>
                  <a:cubicBezTo>
                    <a:pt x="21860" y="21987"/>
                    <a:pt x="21763" y="22001"/>
                    <a:pt x="21671" y="22001"/>
                  </a:cubicBezTo>
                  <a:cubicBezTo>
                    <a:pt x="21434" y="22001"/>
                    <a:pt x="21232" y="21909"/>
                    <a:pt x="21064" y="21857"/>
                  </a:cubicBezTo>
                  <a:lnTo>
                    <a:pt x="20426" y="22079"/>
                  </a:lnTo>
                  <a:cubicBezTo>
                    <a:pt x="20293" y="22224"/>
                    <a:pt x="20165" y="22357"/>
                    <a:pt x="20093" y="22434"/>
                  </a:cubicBezTo>
                  <a:lnTo>
                    <a:pt x="19294" y="22773"/>
                  </a:lnTo>
                  <a:cubicBezTo>
                    <a:pt x="19216" y="22989"/>
                    <a:pt x="19161" y="23156"/>
                    <a:pt x="19105" y="23311"/>
                  </a:cubicBezTo>
                  <a:lnTo>
                    <a:pt x="18711" y="23267"/>
                  </a:lnTo>
                  <a:cubicBezTo>
                    <a:pt x="18617" y="23444"/>
                    <a:pt x="18528" y="23600"/>
                    <a:pt x="18445" y="23755"/>
                  </a:cubicBezTo>
                  <a:lnTo>
                    <a:pt x="18129" y="23822"/>
                  </a:lnTo>
                  <a:cubicBezTo>
                    <a:pt x="18134" y="23955"/>
                    <a:pt x="18145" y="24055"/>
                    <a:pt x="18151" y="24166"/>
                  </a:cubicBezTo>
                  <a:lnTo>
                    <a:pt x="17840" y="24166"/>
                  </a:lnTo>
                  <a:lnTo>
                    <a:pt x="17524" y="24837"/>
                  </a:lnTo>
                  <a:lnTo>
                    <a:pt x="17718" y="25242"/>
                  </a:lnTo>
                  <a:lnTo>
                    <a:pt x="17590" y="25570"/>
                  </a:lnTo>
                  <a:lnTo>
                    <a:pt x="17779" y="25936"/>
                  </a:lnTo>
                  <a:lnTo>
                    <a:pt x="17479" y="26152"/>
                  </a:lnTo>
                  <a:cubicBezTo>
                    <a:pt x="17524" y="26585"/>
                    <a:pt x="17552" y="26896"/>
                    <a:pt x="17585" y="27234"/>
                  </a:cubicBezTo>
                  <a:lnTo>
                    <a:pt x="18040" y="27401"/>
                  </a:lnTo>
                  <a:lnTo>
                    <a:pt x="17774" y="27817"/>
                  </a:lnTo>
                  <a:lnTo>
                    <a:pt x="18073" y="28100"/>
                  </a:lnTo>
                  <a:lnTo>
                    <a:pt x="17757" y="28449"/>
                  </a:lnTo>
                  <a:cubicBezTo>
                    <a:pt x="17801" y="28555"/>
                    <a:pt x="17851" y="28655"/>
                    <a:pt x="17890" y="28732"/>
                  </a:cubicBezTo>
                  <a:lnTo>
                    <a:pt x="18306" y="28871"/>
                  </a:lnTo>
                  <a:cubicBezTo>
                    <a:pt x="18223" y="28999"/>
                    <a:pt x="18151" y="29138"/>
                    <a:pt x="18084" y="29276"/>
                  </a:cubicBezTo>
                  <a:cubicBezTo>
                    <a:pt x="18034" y="29437"/>
                    <a:pt x="17996" y="29604"/>
                    <a:pt x="17968" y="29770"/>
                  </a:cubicBezTo>
                  <a:lnTo>
                    <a:pt x="19105" y="30708"/>
                  </a:lnTo>
                  <a:cubicBezTo>
                    <a:pt x="19172" y="30718"/>
                    <a:pt x="19236" y="30722"/>
                    <a:pt x="19298" y="30722"/>
                  </a:cubicBezTo>
                  <a:cubicBezTo>
                    <a:pt x="19766" y="30722"/>
                    <a:pt x="20119" y="30459"/>
                    <a:pt x="20443" y="30131"/>
                  </a:cubicBezTo>
                  <a:cubicBezTo>
                    <a:pt x="20665" y="29898"/>
                    <a:pt x="20859" y="29637"/>
                    <a:pt x="21042" y="29415"/>
                  </a:cubicBezTo>
                  <a:lnTo>
                    <a:pt x="21691" y="29076"/>
                  </a:lnTo>
                  <a:cubicBezTo>
                    <a:pt x="21802" y="28843"/>
                    <a:pt x="21647" y="28610"/>
                    <a:pt x="21869" y="28422"/>
                  </a:cubicBezTo>
                  <a:lnTo>
                    <a:pt x="22346" y="29282"/>
                  </a:lnTo>
                  <a:cubicBezTo>
                    <a:pt x="22385" y="29504"/>
                    <a:pt x="22401" y="29759"/>
                    <a:pt x="22474" y="30003"/>
                  </a:cubicBezTo>
                  <a:cubicBezTo>
                    <a:pt x="22607" y="30469"/>
                    <a:pt x="22757" y="30930"/>
                    <a:pt x="22929" y="31379"/>
                  </a:cubicBezTo>
                  <a:cubicBezTo>
                    <a:pt x="23051" y="31696"/>
                    <a:pt x="23228" y="31995"/>
                    <a:pt x="23378" y="32300"/>
                  </a:cubicBezTo>
                  <a:lnTo>
                    <a:pt x="23345" y="32317"/>
                  </a:lnTo>
                  <a:lnTo>
                    <a:pt x="23783" y="32866"/>
                  </a:lnTo>
                  <a:cubicBezTo>
                    <a:pt x="23717" y="33094"/>
                    <a:pt x="23650" y="33310"/>
                    <a:pt x="23594" y="33499"/>
                  </a:cubicBezTo>
                  <a:cubicBezTo>
                    <a:pt x="23705" y="33821"/>
                    <a:pt x="23816" y="34120"/>
                    <a:pt x="23933" y="34453"/>
                  </a:cubicBezTo>
                  <a:cubicBezTo>
                    <a:pt x="24067" y="34472"/>
                    <a:pt x="24203" y="34492"/>
                    <a:pt x="24344" y="34492"/>
                  </a:cubicBezTo>
                  <a:cubicBezTo>
                    <a:pt x="24490" y="34492"/>
                    <a:pt x="24641" y="34471"/>
                    <a:pt x="24799" y="34409"/>
                  </a:cubicBezTo>
                  <a:lnTo>
                    <a:pt x="24799" y="33832"/>
                  </a:lnTo>
                  <a:lnTo>
                    <a:pt x="25176" y="33405"/>
                  </a:lnTo>
                  <a:lnTo>
                    <a:pt x="26053" y="33471"/>
                  </a:lnTo>
                  <a:cubicBezTo>
                    <a:pt x="26297" y="32889"/>
                    <a:pt x="26646" y="32384"/>
                    <a:pt x="26602" y="31746"/>
                  </a:cubicBezTo>
                  <a:cubicBezTo>
                    <a:pt x="26913" y="31168"/>
                    <a:pt x="26746" y="30519"/>
                    <a:pt x="26846" y="29992"/>
                  </a:cubicBezTo>
                  <a:lnTo>
                    <a:pt x="28283" y="28771"/>
                  </a:lnTo>
                  <a:cubicBezTo>
                    <a:pt x="28156" y="28383"/>
                    <a:pt x="28561" y="28216"/>
                    <a:pt x="28544" y="27834"/>
                  </a:cubicBezTo>
                  <a:lnTo>
                    <a:pt x="28084" y="26923"/>
                  </a:lnTo>
                  <a:cubicBezTo>
                    <a:pt x="27756" y="26835"/>
                    <a:pt x="27373" y="26951"/>
                    <a:pt x="27179" y="26518"/>
                  </a:cubicBezTo>
                  <a:cubicBezTo>
                    <a:pt x="27146" y="26113"/>
                    <a:pt x="27107" y="25653"/>
                    <a:pt x="27074" y="25226"/>
                  </a:cubicBezTo>
                  <a:cubicBezTo>
                    <a:pt x="27162" y="25103"/>
                    <a:pt x="27235" y="25015"/>
                    <a:pt x="27262" y="24981"/>
                  </a:cubicBezTo>
                  <a:cubicBezTo>
                    <a:pt x="27285" y="24532"/>
                    <a:pt x="27301" y="24143"/>
                    <a:pt x="27318" y="23766"/>
                  </a:cubicBezTo>
                  <a:lnTo>
                    <a:pt x="27662" y="23494"/>
                  </a:lnTo>
                  <a:lnTo>
                    <a:pt x="27923" y="22873"/>
                  </a:lnTo>
                  <a:cubicBezTo>
                    <a:pt x="28306" y="22595"/>
                    <a:pt x="28644" y="22318"/>
                    <a:pt x="28783" y="21846"/>
                  </a:cubicBezTo>
                  <a:lnTo>
                    <a:pt x="29721" y="21413"/>
                  </a:lnTo>
                  <a:cubicBezTo>
                    <a:pt x="29948" y="21030"/>
                    <a:pt x="30220" y="20575"/>
                    <a:pt x="30486" y="20120"/>
                  </a:cubicBezTo>
                  <a:cubicBezTo>
                    <a:pt x="30431" y="19998"/>
                    <a:pt x="30386" y="19876"/>
                    <a:pt x="30348" y="19743"/>
                  </a:cubicBezTo>
                  <a:cubicBezTo>
                    <a:pt x="30331" y="19638"/>
                    <a:pt x="30320" y="19527"/>
                    <a:pt x="30320" y="19416"/>
                  </a:cubicBezTo>
                  <a:cubicBezTo>
                    <a:pt x="30481" y="18977"/>
                    <a:pt x="30592" y="18683"/>
                    <a:pt x="30708" y="18373"/>
                  </a:cubicBezTo>
                  <a:lnTo>
                    <a:pt x="31141" y="18095"/>
                  </a:lnTo>
                  <a:cubicBezTo>
                    <a:pt x="31191" y="17940"/>
                    <a:pt x="31230" y="17818"/>
                    <a:pt x="31274" y="17679"/>
                  </a:cubicBezTo>
                  <a:lnTo>
                    <a:pt x="31646" y="17757"/>
                  </a:lnTo>
                  <a:lnTo>
                    <a:pt x="32661" y="17557"/>
                  </a:lnTo>
                  <a:lnTo>
                    <a:pt x="33427" y="18006"/>
                  </a:lnTo>
                  <a:cubicBezTo>
                    <a:pt x="33533" y="18422"/>
                    <a:pt x="33572" y="18855"/>
                    <a:pt x="33544" y="19283"/>
                  </a:cubicBezTo>
                  <a:lnTo>
                    <a:pt x="33144" y="19405"/>
                  </a:lnTo>
                  <a:lnTo>
                    <a:pt x="31935" y="21103"/>
                  </a:lnTo>
                  <a:lnTo>
                    <a:pt x="31391" y="21347"/>
                  </a:lnTo>
                  <a:cubicBezTo>
                    <a:pt x="31296" y="21596"/>
                    <a:pt x="31208" y="21835"/>
                    <a:pt x="31119" y="22068"/>
                  </a:cubicBezTo>
                  <a:lnTo>
                    <a:pt x="30680" y="22262"/>
                  </a:lnTo>
                  <a:cubicBezTo>
                    <a:pt x="30531" y="22617"/>
                    <a:pt x="30386" y="22956"/>
                    <a:pt x="30220" y="23339"/>
                  </a:cubicBezTo>
                  <a:cubicBezTo>
                    <a:pt x="30298" y="23683"/>
                    <a:pt x="30370" y="24071"/>
                    <a:pt x="30470" y="24449"/>
                  </a:cubicBezTo>
                  <a:cubicBezTo>
                    <a:pt x="30575" y="24848"/>
                    <a:pt x="30586" y="25270"/>
                    <a:pt x="30492" y="25681"/>
                  </a:cubicBezTo>
                  <a:cubicBezTo>
                    <a:pt x="30442" y="25897"/>
                    <a:pt x="30375" y="26108"/>
                    <a:pt x="30298" y="26313"/>
                  </a:cubicBezTo>
                  <a:cubicBezTo>
                    <a:pt x="30336" y="26480"/>
                    <a:pt x="30364" y="26613"/>
                    <a:pt x="30409" y="26768"/>
                  </a:cubicBezTo>
                  <a:cubicBezTo>
                    <a:pt x="30764" y="26779"/>
                    <a:pt x="30814" y="27162"/>
                    <a:pt x="31058" y="27317"/>
                  </a:cubicBezTo>
                  <a:cubicBezTo>
                    <a:pt x="31324" y="27484"/>
                    <a:pt x="31596" y="27639"/>
                    <a:pt x="31785" y="27750"/>
                  </a:cubicBezTo>
                  <a:cubicBezTo>
                    <a:pt x="31839" y="27755"/>
                    <a:pt x="31892" y="27757"/>
                    <a:pt x="31945" y="27757"/>
                  </a:cubicBezTo>
                  <a:cubicBezTo>
                    <a:pt x="32758" y="27757"/>
                    <a:pt x="33380" y="27262"/>
                    <a:pt x="34115" y="27184"/>
                  </a:cubicBezTo>
                  <a:cubicBezTo>
                    <a:pt x="34748" y="26851"/>
                    <a:pt x="35453" y="26923"/>
                    <a:pt x="36124" y="26812"/>
                  </a:cubicBezTo>
                  <a:lnTo>
                    <a:pt x="36496" y="27340"/>
                  </a:lnTo>
                  <a:lnTo>
                    <a:pt x="37145" y="27440"/>
                  </a:lnTo>
                  <a:lnTo>
                    <a:pt x="37306" y="27795"/>
                  </a:lnTo>
                  <a:lnTo>
                    <a:pt x="36712" y="27795"/>
                  </a:lnTo>
                  <a:lnTo>
                    <a:pt x="35719" y="28183"/>
                  </a:lnTo>
                  <a:lnTo>
                    <a:pt x="35525" y="28638"/>
                  </a:lnTo>
                  <a:lnTo>
                    <a:pt x="34076" y="28355"/>
                  </a:lnTo>
                  <a:cubicBezTo>
                    <a:pt x="33361" y="28388"/>
                    <a:pt x="32667" y="28610"/>
                    <a:pt x="32068" y="29004"/>
                  </a:cubicBezTo>
                  <a:cubicBezTo>
                    <a:pt x="32046" y="29459"/>
                    <a:pt x="32162" y="29909"/>
                    <a:pt x="32395" y="30303"/>
                  </a:cubicBezTo>
                  <a:lnTo>
                    <a:pt x="32845" y="30303"/>
                  </a:lnTo>
                  <a:cubicBezTo>
                    <a:pt x="32817" y="30863"/>
                    <a:pt x="32789" y="31385"/>
                    <a:pt x="32767" y="31940"/>
                  </a:cubicBezTo>
                  <a:lnTo>
                    <a:pt x="32123" y="32262"/>
                  </a:lnTo>
                  <a:lnTo>
                    <a:pt x="31274" y="31168"/>
                  </a:lnTo>
                  <a:lnTo>
                    <a:pt x="30658" y="31429"/>
                  </a:lnTo>
                  <a:cubicBezTo>
                    <a:pt x="30486" y="31851"/>
                    <a:pt x="30336" y="32228"/>
                    <a:pt x="30126" y="32755"/>
                  </a:cubicBezTo>
                  <a:cubicBezTo>
                    <a:pt x="30137" y="32950"/>
                    <a:pt x="30153" y="33294"/>
                    <a:pt x="30192" y="33632"/>
                  </a:cubicBezTo>
                  <a:cubicBezTo>
                    <a:pt x="30225" y="33932"/>
                    <a:pt x="30287" y="34226"/>
                    <a:pt x="30331" y="34526"/>
                  </a:cubicBezTo>
                  <a:cubicBezTo>
                    <a:pt x="30364" y="34731"/>
                    <a:pt x="30403" y="34942"/>
                    <a:pt x="30220" y="35141"/>
                  </a:cubicBezTo>
                  <a:lnTo>
                    <a:pt x="29404" y="35186"/>
                  </a:lnTo>
                  <a:cubicBezTo>
                    <a:pt x="29438" y="35663"/>
                    <a:pt x="29166" y="35879"/>
                    <a:pt x="28749" y="36024"/>
                  </a:cubicBezTo>
                  <a:lnTo>
                    <a:pt x="28239" y="35818"/>
                  </a:lnTo>
                  <a:lnTo>
                    <a:pt x="28017" y="35347"/>
                  </a:lnTo>
                  <a:cubicBezTo>
                    <a:pt x="27915" y="35338"/>
                    <a:pt x="27822" y="35310"/>
                    <a:pt x="27737" y="35310"/>
                  </a:cubicBezTo>
                  <a:cubicBezTo>
                    <a:pt x="27711" y="35310"/>
                    <a:pt x="27686" y="35313"/>
                    <a:pt x="27662" y="35319"/>
                  </a:cubicBezTo>
                  <a:cubicBezTo>
                    <a:pt x="27257" y="35419"/>
                    <a:pt x="26857" y="35524"/>
                    <a:pt x="26524" y="35802"/>
                  </a:cubicBezTo>
                  <a:cubicBezTo>
                    <a:pt x="26408" y="35907"/>
                    <a:pt x="26269" y="35996"/>
                    <a:pt x="26125" y="36057"/>
                  </a:cubicBezTo>
                  <a:cubicBezTo>
                    <a:pt x="25698" y="36229"/>
                    <a:pt x="25265" y="36379"/>
                    <a:pt x="24815" y="36545"/>
                  </a:cubicBezTo>
                  <a:cubicBezTo>
                    <a:pt x="24560" y="36484"/>
                    <a:pt x="24310" y="36373"/>
                    <a:pt x="24160" y="36118"/>
                  </a:cubicBezTo>
                  <a:cubicBezTo>
                    <a:pt x="24166" y="36029"/>
                    <a:pt x="24177" y="35952"/>
                    <a:pt x="24183" y="35879"/>
                  </a:cubicBezTo>
                  <a:cubicBezTo>
                    <a:pt x="24122" y="35841"/>
                    <a:pt x="24083" y="35796"/>
                    <a:pt x="24044" y="35791"/>
                  </a:cubicBezTo>
                  <a:cubicBezTo>
                    <a:pt x="24025" y="35790"/>
                    <a:pt x="24007" y="35789"/>
                    <a:pt x="23989" y="35789"/>
                  </a:cubicBezTo>
                  <a:cubicBezTo>
                    <a:pt x="23439" y="35789"/>
                    <a:pt x="23099" y="36263"/>
                    <a:pt x="22562" y="36445"/>
                  </a:cubicBezTo>
                  <a:lnTo>
                    <a:pt x="22118" y="36362"/>
                  </a:lnTo>
                  <a:lnTo>
                    <a:pt x="22118" y="36046"/>
                  </a:lnTo>
                  <a:lnTo>
                    <a:pt x="21447" y="35691"/>
                  </a:lnTo>
                  <a:cubicBezTo>
                    <a:pt x="21319" y="35419"/>
                    <a:pt x="21192" y="35147"/>
                    <a:pt x="21059" y="34870"/>
                  </a:cubicBezTo>
                  <a:cubicBezTo>
                    <a:pt x="21125" y="34736"/>
                    <a:pt x="21181" y="34620"/>
                    <a:pt x="21242" y="34498"/>
                  </a:cubicBezTo>
                  <a:cubicBezTo>
                    <a:pt x="21497" y="34637"/>
                    <a:pt x="21536" y="34969"/>
                    <a:pt x="21847" y="34986"/>
                  </a:cubicBezTo>
                  <a:cubicBezTo>
                    <a:pt x="22124" y="34797"/>
                    <a:pt x="22068" y="34570"/>
                    <a:pt x="21908" y="34304"/>
                  </a:cubicBezTo>
                  <a:lnTo>
                    <a:pt x="21314" y="34132"/>
                  </a:lnTo>
                  <a:cubicBezTo>
                    <a:pt x="21414" y="33882"/>
                    <a:pt x="21508" y="33649"/>
                    <a:pt x="21591" y="33443"/>
                  </a:cubicBezTo>
                  <a:lnTo>
                    <a:pt x="22163" y="33077"/>
                  </a:lnTo>
                  <a:lnTo>
                    <a:pt x="21785" y="32822"/>
                  </a:lnTo>
                  <a:cubicBezTo>
                    <a:pt x="21680" y="32450"/>
                    <a:pt x="21719" y="32084"/>
                    <a:pt x="21819" y="31723"/>
                  </a:cubicBezTo>
                  <a:cubicBezTo>
                    <a:pt x="21869" y="31557"/>
                    <a:pt x="21863" y="31401"/>
                    <a:pt x="21669" y="31318"/>
                  </a:cubicBezTo>
                  <a:cubicBezTo>
                    <a:pt x="21253" y="31346"/>
                    <a:pt x="21197" y="31790"/>
                    <a:pt x="20881" y="31984"/>
                  </a:cubicBezTo>
                  <a:lnTo>
                    <a:pt x="20365" y="32062"/>
                  </a:lnTo>
                  <a:lnTo>
                    <a:pt x="20182" y="32406"/>
                  </a:lnTo>
                  <a:lnTo>
                    <a:pt x="20443" y="32744"/>
                  </a:lnTo>
                  <a:lnTo>
                    <a:pt x="20043" y="32905"/>
                  </a:lnTo>
                  <a:cubicBezTo>
                    <a:pt x="19893" y="33360"/>
                    <a:pt x="20221" y="33793"/>
                    <a:pt x="19977" y="34209"/>
                  </a:cubicBezTo>
                  <a:cubicBezTo>
                    <a:pt x="20054" y="34276"/>
                    <a:pt x="20132" y="34342"/>
                    <a:pt x="20210" y="34403"/>
                  </a:cubicBezTo>
                  <a:cubicBezTo>
                    <a:pt x="20248" y="34431"/>
                    <a:pt x="20293" y="34453"/>
                    <a:pt x="20337" y="34470"/>
                  </a:cubicBezTo>
                  <a:cubicBezTo>
                    <a:pt x="20415" y="35203"/>
                    <a:pt x="20481" y="35785"/>
                    <a:pt x="20554" y="36457"/>
                  </a:cubicBezTo>
                  <a:lnTo>
                    <a:pt x="20026" y="37056"/>
                  </a:lnTo>
                  <a:lnTo>
                    <a:pt x="19871" y="36817"/>
                  </a:lnTo>
                  <a:lnTo>
                    <a:pt x="19355" y="36851"/>
                  </a:lnTo>
                  <a:lnTo>
                    <a:pt x="18989" y="37139"/>
                  </a:lnTo>
                  <a:cubicBezTo>
                    <a:pt x="18756" y="37167"/>
                    <a:pt x="18567" y="37161"/>
                    <a:pt x="18390" y="37211"/>
                  </a:cubicBezTo>
                  <a:cubicBezTo>
                    <a:pt x="18217" y="37272"/>
                    <a:pt x="18051" y="37355"/>
                    <a:pt x="17907" y="37461"/>
                  </a:cubicBezTo>
                  <a:cubicBezTo>
                    <a:pt x="17846" y="37505"/>
                    <a:pt x="17835" y="37622"/>
                    <a:pt x="17801" y="37705"/>
                  </a:cubicBezTo>
                  <a:cubicBezTo>
                    <a:pt x="17840" y="37777"/>
                    <a:pt x="17873" y="37838"/>
                    <a:pt x="17912" y="37894"/>
                  </a:cubicBezTo>
                  <a:cubicBezTo>
                    <a:pt x="17957" y="37966"/>
                    <a:pt x="18001" y="38032"/>
                    <a:pt x="18073" y="38138"/>
                  </a:cubicBezTo>
                  <a:lnTo>
                    <a:pt x="17652" y="38465"/>
                  </a:lnTo>
                  <a:cubicBezTo>
                    <a:pt x="17407" y="38293"/>
                    <a:pt x="17640" y="37971"/>
                    <a:pt x="17319" y="37833"/>
                  </a:cubicBezTo>
                  <a:cubicBezTo>
                    <a:pt x="17191" y="38204"/>
                    <a:pt x="17113" y="38593"/>
                    <a:pt x="16930" y="38915"/>
                  </a:cubicBezTo>
                  <a:cubicBezTo>
                    <a:pt x="16741" y="39237"/>
                    <a:pt x="16431" y="39508"/>
                    <a:pt x="16131" y="39858"/>
                  </a:cubicBezTo>
                  <a:lnTo>
                    <a:pt x="14838" y="40502"/>
                  </a:lnTo>
                  <a:cubicBezTo>
                    <a:pt x="14822" y="40846"/>
                    <a:pt x="14855" y="41184"/>
                    <a:pt x="14588" y="41489"/>
                  </a:cubicBezTo>
                  <a:lnTo>
                    <a:pt x="13795" y="41872"/>
                  </a:lnTo>
                  <a:cubicBezTo>
                    <a:pt x="13678" y="42055"/>
                    <a:pt x="13584" y="42211"/>
                    <a:pt x="13468" y="42399"/>
                  </a:cubicBezTo>
                  <a:lnTo>
                    <a:pt x="12746" y="42300"/>
                  </a:lnTo>
                  <a:lnTo>
                    <a:pt x="12441" y="41944"/>
                  </a:lnTo>
                  <a:lnTo>
                    <a:pt x="12191" y="42050"/>
                  </a:lnTo>
                  <a:cubicBezTo>
                    <a:pt x="12291" y="42427"/>
                    <a:pt x="12419" y="42777"/>
                    <a:pt x="12263" y="43165"/>
                  </a:cubicBezTo>
                  <a:lnTo>
                    <a:pt x="11381" y="43226"/>
                  </a:lnTo>
                  <a:lnTo>
                    <a:pt x="11043" y="42949"/>
                  </a:lnTo>
                  <a:lnTo>
                    <a:pt x="10099" y="43165"/>
                  </a:lnTo>
                  <a:lnTo>
                    <a:pt x="9877" y="43448"/>
                  </a:lnTo>
                  <a:cubicBezTo>
                    <a:pt x="9927" y="43548"/>
                    <a:pt x="9977" y="43648"/>
                    <a:pt x="10016" y="43753"/>
                  </a:cubicBezTo>
                  <a:cubicBezTo>
                    <a:pt x="10044" y="43881"/>
                    <a:pt x="10066" y="44003"/>
                    <a:pt x="10077" y="44131"/>
                  </a:cubicBezTo>
                  <a:lnTo>
                    <a:pt x="11043" y="44319"/>
                  </a:lnTo>
                  <a:lnTo>
                    <a:pt x="11908" y="44958"/>
                  </a:lnTo>
                  <a:cubicBezTo>
                    <a:pt x="11925" y="45118"/>
                    <a:pt x="11936" y="45279"/>
                    <a:pt x="11958" y="45474"/>
                  </a:cubicBezTo>
                  <a:lnTo>
                    <a:pt x="12635" y="46017"/>
                  </a:lnTo>
                  <a:cubicBezTo>
                    <a:pt x="12879" y="47011"/>
                    <a:pt x="12552" y="47948"/>
                    <a:pt x="12430" y="48908"/>
                  </a:cubicBezTo>
                  <a:lnTo>
                    <a:pt x="11886" y="49258"/>
                  </a:lnTo>
                  <a:cubicBezTo>
                    <a:pt x="11437" y="49161"/>
                    <a:pt x="10995" y="49045"/>
                    <a:pt x="10591" y="49045"/>
                  </a:cubicBezTo>
                  <a:cubicBezTo>
                    <a:pt x="10391" y="49045"/>
                    <a:pt x="10200" y="49074"/>
                    <a:pt x="10022" y="49147"/>
                  </a:cubicBezTo>
                  <a:cubicBezTo>
                    <a:pt x="9622" y="49086"/>
                    <a:pt x="9350" y="49019"/>
                    <a:pt x="9073" y="49008"/>
                  </a:cubicBezTo>
                  <a:cubicBezTo>
                    <a:pt x="8954" y="49003"/>
                    <a:pt x="8835" y="49002"/>
                    <a:pt x="8716" y="49002"/>
                  </a:cubicBezTo>
                  <a:cubicBezTo>
                    <a:pt x="8678" y="49002"/>
                    <a:pt x="8641" y="49002"/>
                    <a:pt x="8603" y="49002"/>
                  </a:cubicBezTo>
                  <a:cubicBezTo>
                    <a:pt x="8166" y="49002"/>
                    <a:pt x="7737" y="48993"/>
                    <a:pt x="7353" y="48764"/>
                  </a:cubicBezTo>
                  <a:lnTo>
                    <a:pt x="6243" y="49541"/>
                  </a:lnTo>
                  <a:cubicBezTo>
                    <a:pt x="6387" y="49802"/>
                    <a:pt x="6520" y="50035"/>
                    <a:pt x="6653" y="50268"/>
                  </a:cubicBezTo>
                  <a:cubicBezTo>
                    <a:pt x="6626" y="50512"/>
                    <a:pt x="6598" y="50740"/>
                    <a:pt x="6565" y="51006"/>
                  </a:cubicBezTo>
                  <a:cubicBezTo>
                    <a:pt x="6837" y="51561"/>
                    <a:pt x="6759" y="52149"/>
                    <a:pt x="6531" y="52726"/>
                  </a:cubicBezTo>
                  <a:cubicBezTo>
                    <a:pt x="6465" y="52920"/>
                    <a:pt x="6382" y="53109"/>
                    <a:pt x="6287" y="53292"/>
                  </a:cubicBezTo>
                  <a:cubicBezTo>
                    <a:pt x="6148" y="53503"/>
                    <a:pt x="6099" y="53764"/>
                    <a:pt x="6154" y="54008"/>
                  </a:cubicBezTo>
                  <a:lnTo>
                    <a:pt x="6615" y="54391"/>
                  </a:lnTo>
                  <a:lnTo>
                    <a:pt x="6615" y="55584"/>
                  </a:lnTo>
                  <a:lnTo>
                    <a:pt x="7319" y="55750"/>
                  </a:lnTo>
                  <a:lnTo>
                    <a:pt x="7797" y="55600"/>
                  </a:lnTo>
                  <a:lnTo>
                    <a:pt x="8385" y="55756"/>
                  </a:lnTo>
                  <a:lnTo>
                    <a:pt x="8707" y="56361"/>
                  </a:lnTo>
                  <a:lnTo>
                    <a:pt x="9200" y="56649"/>
                  </a:lnTo>
                  <a:cubicBezTo>
                    <a:pt x="9555" y="56179"/>
                    <a:pt x="10020" y="56015"/>
                    <a:pt x="10576" y="56015"/>
                  </a:cubicBezTo>
                  <a:cubicBezTo>
                    <a:pt x="10604" y="56015"/>
                    <a:pt x="10632" y="56016"/>
                    <a:pt x="10660" y="56017"/>
                  </a:cubicBezTo>
                  <a:cubicBezTo>
                    <a:pt x="10708" y="56019"/>
                    <a:pt x="10756" y="56019"/>
                    <a:pt x="10804" y="56019"/>
                  </a:cubicBezTo>
                  <a:cubicBezTo>
                    <a:pt x="11167" y="56019"/>
                    <a:pt x="11532" y="55969"/>
                    <a:pt x="11919" y="55944"/>
                  </a:cubicBezTo>
                  <a:cubicBezTo>
                    <a:pt x="12069" y="55434"/>
                    <a:pt x="12552" y="55273"/>
                    <a:pt x="12752" y="55090"/>
                  </a:cubicBezTo>
                  <a:lnTo>
                    <a:pt x="13567" y="53941"/>
                  </a:lnTo>
                  <a:cubicBezTo>
                    <a:pt x="13407" y="53725"/>
                    <a:pt x="13284" y="53481"/>
                    <a:pt x="13340" y="53126"/>
                  </a:cubicBezTo>
                  <a:lnTo>
                    <a:pt x="14289" y="51650"/>
                  </a:lnTo>
                  <a:cubicBezTo>
                    <a:pt x="14988" y="51577"/>
                    <a:pt x="15471" y="51139"/>
                    <a:pt x="15998" y="50778"/>
                  </a:cubicBezTo>
                  <a:cubicBezTo>
                    <a:pt x="16264" y="50368"/>
                    <a:pt x="15754" y="49979"/>
                    <a:pt x="16009" y="49497"/>
                  </a:cubicBezTo>
                  <a:lnTo>
                    <a:pt x="16542" y="49025"/>
                  </a:lnTo>
                  <a:lnTo>
                    <a:pt x="16980" y="48942"/>
                  </a:lnTo>
                  <a:cubicBezTo>
                    <a:pt x="17235" y="49047"/>
                    <a:pt x="17424" y="49119"/>
                    <a:pt x="17607" y="49202"/>
                  </a:cubicBezTo>
                  <a:cubicBezTo>
                    <a:pt x="17790" y="49286"/>
                    <a:pt x="17979" y="49380"/>
                    <a:pt x="18123" y="49452"/>
                  </a:cubicBezTo>
                  <a:cubicBezTo>
                    <a:pt x="18177" y="49461"/>
                    <a:pt x="18227" y="49465"/>
                    <a:pt x="18275" y="49465"/>
                  </a:cubicBezTo>
                  <a:cubicBezTo>
                    <a:pt x="18740" y="49465"/>
                    <a:pt x="18964" y="49078"/>
                    <a:pt x="19266" y="48836"/>
                  </a:cubicBezTo>
                  <a:lnTo>
                    <a:pt x="19805" y="48631"/>
                  </a:lnTo>
                  <a:cubicBezTo>
                    <a:pt x="19960" y="48464"/>
                    <a:pt x="20082" y="48326"/>
                    <a:pt x="20154" y="48248"/>
                  </a:cubicBezTo>
                  <a:cubicBezTo>
                    <a:pt x="20321" y="48186"/>
                    <a:pt x="20475" y="48159"/>
                    <a:pt x="20619" y="48159"/>
                  </a:cubicBezTo>
                  <a:cubicBezTo>
                    <a:pt x="20962" y="48159"/>
                    <a:pt x="21255" y="48312"/>
                    <a:pt x="21564" y="48503"/>
                  </a:cubicBezTo>
                  <a:cubicBezTo>
                    <a:pt x="21636" y="49147"/>
                    <a:pt x="22107" y="49591"/>
                    <a:pt x="22313" y="49946"/>
                  </a:cubicBezTo>
                  <a:lnTo>
                    <a:pt x="23839" y="51405"/>
                  </a:lnTo>
                  <a:lnTo>
                    <a:pt x="24416" y="51455"/>
                  </a:lnTo>
                  <a:lnTo>
                    <a:pt x="24882" y="51999"/>
                  </a:lnTo>
                  <a:lnTo>
                    <a:pt x="25198" y="52116"/>
                  </a:lnTo>
                  <a:lnTo>
                    <a:pt x="25403" y="52438"/>
                  </a:lnTo>
                  <a:lnTo>
                    <a:pt x="25858" y="52693"/>
                  </a:lnTo>
                  <a:cubicBezTo>
                    <a:pt x="26136" y="53109"/>
                    <a:pt x="26313" y="53503"/>
                    <a:pt x="26297" y="53847"/>
                  </a:cubicBezTo>
                  <a:cubicBezTo>
                    <a:pt x="26158" y="54147"/>
                    <a:pt x="26047" y="54341"/>
                    <a:pt x="25969" y="54552"/>
                  </a:cubicBezTo>
                  <a:cubicBezTo>
                    <a:pt x="25925" y="54674"/>
                    <a:pt x="25992" y="54774"/>
                    <a:pt x="26136" y="54790"/>
                  </a:cubicBezTo>
                  <a:cubicBezTo>
                    <a:pt x="26524" y="54468"/>
                    <a:pt x="26524" y="54468"/>
                    <a:pt x="26702" y="53975"/>
                  </a:cubicBezTo>
                  <a:lnTo>
                    <a:pt x="27035" y="53780"/>
                  </a:lnTo>
                  <a:lnTo>
                    <a:pt x="27035" y="53414"/>
                  </a:lnTo>
                  <a:lnTo>
                    <a:pt x="26574" y="52998"/>
                  </a:lnTo>
                  <a:cubicBezTo>
                    <a:pt x="26619" y="52721"/>
                    <a:pt x="26707" y="52493"/>
                    <a:pt x="26918" y="52282"/>
                  </a:cubicBezTo>
                  <a:lnTo>
                    <a:pt x="27601" y="52410"/>
                  </a:lnTo>
                  <a:lnTo>
                    <a:pt x="27995" y="52782"/>
                  </a:lnTo>
                  <a:lnTo>
                    <a:pt x="28128" y="52593"/>
                  </a:lnTo>
                  <a:cubicBezTo>
                    <a:pt x="27728" y="51805"/>
                    <a:pt x="26924" y="51633"/>
                    <a:pt x="26247" y="51300"/>
                  </a:cubicBezTo>
                  <a:cubicBezTo>
                    <a:pt x="26214" y="51100"/>
                    <a:pt x="26186" y="50923"/>
                    <a:pt x="26153" y="50745"/>
                  </a:cubicBezTo>
                  <a:lnTo>
                    <a:pt x="25553" y="50706"/>
                  </a:lnTo>
                  <a:cubicBezTo>
                    <a:pt x="24726" y="50329"/>
                    <a:pt x="24477" y="49657"/>
                    <a:pt x="24271" y="49030"/>
                  </a:cubicBezTo>
                  <a:lnTo>
                    <a:pt x="23323" y="48281"/>
                  </a:lnTo>
                  <a:cubicBezTo>
                    <a:pt x="23267" y="47788"/>
                    <a:pt x="23012" y="47349"/>
                    <a:pt x="23323" y="46839"/>
                  </a:cubicBezTo>
                  <a:lnTo>
                    <a:pt x="24205" y="46545"/>
                  </a:lnTo>
                  <a:cubicBezTo>
                    <a:pt x="24305" y="46850"/>
                    <a:pt x="24238" y="47188"/>
                    <a:pt x="24566" y="47382"/>
                  </a:cubicBezTo>
                  <a:lnTo>
                    <a:pt x="24926" y="47072"/>
                  </a:lnTo>
                  <a:lnTo>
                    <a:pt x="25292" y="47377"/>
                  </a:lnTo>
                  <a:cubicBezTo>
                    <a:pt x="25415" y="47788"/>
                    <a:pt x="25514" y="48115"/>
                    <a:pt x="25598" y="48392"/>
                  </a:cubicBezTo>
                  <a:cubicBezTo>
                    <a:pt x="25997" y="48709"/>
                    <a:pt x="26319" y="49003"/>
                    <a:pt x="26768" y="49103"/>
                  </a:cubicBezTo>
                  <a:cubicBezTo>
                    <a:pt x="26907" y="49141"/>
                    <a:pt x="27024" y="49214"/>
                    <a:pt x="27118" y="49319"/>
                  </a:cubicBezTo>
                  <a:cubicBezTo>
                    <a:pt x="27218" y="49430"/>
                    <a:pt x="27273" y="49580"/>
                    <a:pt x="27351" y="49713"/>
                  </a:cubicBezTo>
                  <a:cubicBezTo>
                    <a:pt x="28011" y="49929"/>
                    <a:pt x="28505" y="50384"/>
                    <a:pt x="28999" y="50845"/>
                  </a:cubicBezTo>
                  <a:cubicBezTo>
                    <a:pt x="28955" y="51339"/>
                    <a:pt x="28910" y="51816"/>
                    <a:pt x="28872" y="52243"/>
                  </a:cubicBezTo>
                  <a:cubicBezTo>
                    <a:pt x="29049" y="52487"/>
                    <a:pt x="29227" y="52654"/>
                    <a:pt x="29304" y="52859"/>
                  </a:cubicBezTo>
                  <a:cubicBezTo>
                    <a:pt x="29449" y="53242"/>
                    <a:pt x="29715" y="53564"/>
                    <a:pt x="30065" y="53775"/>
                  </a:cubicBezTo>
                  <a:cubicBezTo>
                    <a:pt x="29937" y="54191"/>
                    <a:pt x="30225" y="54341"/>
                    <a:pt x="30447" y="54518"/>
                  </a:cubicBezTo>
                  <a:lnTo>
                    <a:pt x="30253" y="54946"/>
                  </a:lnTo>
                  <a:lnTo>
                    <a:pt x="30625" y="55373"/>
                  </a:lnTo>
                  <a:cubicBezTo>
                    <a:pt x="30658" y="55545"/>
                    <a:pt x="30686" y="55700"/>
                    <a:pt x="30719" y="55883"/>
                  </a:cubicBezTo>
                  <a:lnTo>
                    <a:pt x="31069" y="55850"/>
                  </a:lnTo>
                  <a:lnTo>
                    <a:pt x="31413" y="56055"/>
                  </a:lnTo>
                  <a:lnTo>
                    <a:pt x="31690" y="55850"/>
                  </a:lnTo>
                  <a:lnTo>
                    <a:pt x="31585" y="55351"/>
                  </a:lnTo>
                  <a:lnTo>
                    <a:pt x="32001" y="55279"/>
                  </a:lnTo>
                  <a:lnTo>
                    <a:pt x="31824" y="54896"/>
                  </a:lnTo>
                  <a:cubicBezTo>
                    <a:pt x="31891" y="54820"/>
                    <a:pt x="31954" y="54794"/>
                    <a:pt x="32015" y="54794"/>
                  </a:cubicBezTo>
                  <a:cubicBezTo>
                    <a:pt x="32156" y="54794"/>
                    <a:pt x="32285" y="54936"/>
                    <a:pt x="32424" y="54936"/>
                  </a:cubicBezTo>
                  <a:cubicBezTo>
                    <a:pt x="32458" y="54936"/>
                    <a:pt x="32493" y="54928"/>
                    <a:pt x="32528" y="54907"/>
                  </a:cubicBezTo>
                  <a:lnTo>
                    <a:pt x="32528" y="54174"/>
                  </a:lnTo>
                  <a:cubicBezTo>
                    <a:pt x="32212" y="53986"/>
                    <a:pt x="31857" y="53902"/>
                    <a:pt x="31679" y="53581"/>
                  </a:cubicBezTo>
                  <a:lnTo>
                    <a:pt x="31824" y="53336"/>
                  </a:lnTo>
                  <a:lnTo>
                    <a:pt x="31352" y="52654"/>
                  </a:lnTo>
                  <a:cubicBezTo>
                    <a:pt x="31369" y="52532"/>
                    <a:pt x="31380" y="52421"/>
                    <a:pt x="31402" y="52271"/>
                  </a:cubicBezTo>
                  <a:lnTo>
                    <a:pt x="32284" y="52493"/>
                  </a:lnTo>
                  <a:lnTo>
                    <a:pt x="32689" y="51844"/>
                  </a:lnTo>
                  <a:lnTo>
                    <a:pt x="33527" y="51688"/>
                  </a:lnTo>
                  <a:lnTo>
                    <a:pt x="34515" y="52155"/>
                  </a:lnTo>
                  <a:cubicBezTo>
                    <a:pt x="34243" y="52415"/>
                    <a:pt x="34204" y="52721"/>
                    <a:pt x="34276" y="53048"/>
                  </a:cubicBezTo>
                  <a:cubicBezTo>
                    <a:pt x="34670" y="53342"/>
                    <a:pt x="34670" y="53342"/>
                    <a:pt x="34853" y="53880"/>
                  </a:cubicBezTo>
                  <a:lnTo>
                    <a:pt x="34576" y="54480"/>
                  </a:lnTo>
                  <a:lnTo>
                    <a:pt x="35003" y="54790"/>
                  </a:lnTo>
                  <a:cubicBezTo>
                    <a:pt x="34992" y="54940"/>
                    <a:pt x="34987" y="55051"/>
                    <a:pt x="34981" y="55140"/>
                  </a:cubicBezTo>
                  <a:cubicBezTo>
                    <a:pt x="35136" y="55334"/>
                    <a:pt x="35269" y="55495"/>
                    <a:pt x="35392" y="55645"/>
                  </a:cubicBezTo>
                  <a:cubicBezTo>
                    <a:pt x="35719" y="55759"/>
                    <a:pt x="35979" y="56020"/>
                    <a:pt x="36303" y="56020"/>
                  </a:cubicBezTo>
                  <a:cubicBezTo>
                    <a:pt x="36324" y="56020"/>
                    <a:pt x="36346" y="56019"/>
                    <a:pt x="36368" y="56017"/>
                  </a:cubicBezTo>
                  <a:lnTo>
                    <a:pt x="36790" y="56533"/>
                  </a:lnTo>
                  <a:lnTo>
                    <a:pt x="37517" y="56416"/>
                  </a:lnTo>
                  <a:lnTo>
                    <a:pt x="37783" y="55917"/>
                  </a:lnTo>
                  <a:cubicBezTo>
                    <a:pt x="37827" y="55913"/>
                    <a:pt x="37870" y="55911"/>
                    <a:pt x="37912" y="55911"/>
                  </a:cubicBezTo>
                  <a:cubicBezTo>
                    <a:pt x="38528" y="55911"/>
                    <a:pt x="38905" y="56315"/>
                    <a:pt x="39243" y="56616"/>
                  </a:cubicBezTo>
                  <a:cubicBezTo>
                    <a:pt x="39359" y="56647"/>
                    <a:pt x="39466" y="56661"/>
                    <a:pt x="39567" y="56661"/>
                  </a:cubicBezTo>
                  <a:cubicBezTo>
                    <a:pt x="40114" y="56661"/>
                    <a:pt x="40451" y="56252"/>
                    <a:pt x="40835" y="55994"/>
                  </a:cubicBezTo>
                  <a:lnTo>
                    <a:pt x="41523" y="56122"/>
                  </a:lnTo>
                  <a:cubicBezTo>
                    <a:pt x="41689" y="56110"/>
                    <a:pt x="41776" y="55967"/>
                    <a:pt x="41903" y="55967"/>
                  </a:cubicBezTo>
                  <a:cubicBezTo>
                    <a:pt x="41950" y="55967"/>
                    <a:pt x="42003" y="55987"/>
                    <a:pt x="42067" y="56039"/>
                  </a:cubicBezTo>
                  <a:lnTo>
                    <a:pt x="41873" y="56472"/>
                  </a:lnTo>
                  <a:cubicBezTo>
                    <a:pt x="41901" y="57038"/>
                    <a:pt x="41934" y="57587"/>
                    <a:pt x="41962" y="58142"/>
                  </a:cubicBezTo>
                  <a:cubicBezTo>
                    <a:pt x="41562" y="58769"/>
                    <a:pt x="41268" y="59457"/>
                    <a:pt x="41096" y="60178"/>
                  </a:cubicBezTo>
                  <a:cubicBezTo>
                    <a:pt x="41024" y="60467"/>
                    <a:pt x="40880" y="60733"/>
                    <a:pt x="40774" y="61005"/>
                  </a:cubicBezTo>
                  <a:lnTo>
                    <a:pt x="40286" y="61321"/>
                  </a:lnTo>
                  <a:cubicBezTo>
                    <a:pt x="40120" y="61321"/>
                    <a:pt x="39974" y="61302"/>
                    <a:pt x="39842" y="61302"/>
                  </a:cubicBezTo>
                  <a:cubicBezTo>
                    <a:pt x="39761" y="61302"/>
                    <a:pt x="39686" y="61309"/>
                    <a:pt x="39614" y="61332"/>
                  </a:cubicBezTo>
                  <a:cubicBezTo>
                    <a:pt x="39489" y="61376"/>
                    <a:pt x="39373" y="61398"/>
                    <a:pt x="39268" y="61398"/>
                  </a:cubicBezTo>
                  <a:cubicBezTo>
                    <a:pt x="39023" y="61398"/>
                    <a:pt x="38833" y="61279"/>
                    <a:pt x="38693" y="61027"/>
                  </a:cubicBezTo>
                  <a:cubicBezTo>
                    <a:pt x="38532" y="60999"/>
                    <a:pt x="38377" y="60984"/>
                    <a:pt x="38227" y="60984"/>
                  </a:cubicBezTo>
                  <a:cubicBezTo>
                    <a:pt x="37814" y="60984"/>
                    <a:pt x="37441" y="61099"/>
                    <a:pt x="37095" y="61371"/>
                  </a:cubicBezTo>
                  <a:cubicBezTo>
                    <a:pt x="36918" y="61510"/>
                    <a:pt x="36690" y="61571"/>
                    <a:pt x="36601" y="61615"/>
                  </a:cubicBezTo>
                  <a:cubicBezTo>
                    <a:pt x="36141" y="61504"/>
                    <a:pt x="35786" y="61477"/>
                    <a:pt x="35480" y="61338"/>
                  </a:cubicBezTo>
                  <a:cubicBezTo>
                    <a:pt x="34979" y="61105"/>
                    <a:pt x="34468" y="60963"/>
                    <a:pt x="33925" y="60963"/>
                  </a:cubicBezTo>
                  <a:cubicBezTo>
                    <a:pt x="33794" y="60963"/>
                    <a:pt x="33662" y="60971"/>
                    <a:pt x="33527" y="60988"/>
                  </a:cubicBezTo>
                  <a:lnTo>
                    <a:pt x="33216" y="60600"/>
                  </a:lnTo>
                  <a:cubicBezTo>
                    <a:pt x="33192" y="60601"/>
                    <a:pt x="33167" y="60601"/>
                    <a:pt x="33142" y="60601"/>
                  </a:cubicBezTo>
                  <a:cubicBezTo>
                    <a:pt x="32671" y="60601"/>
                    <a:pt x="32230" y="60499"/>
                    <a:pt x="31835" y="60256"/>
                  </a:cubicBezTo>
                  <a:cubicBezTo>
                    <a:pt x="31779" y="60145"/>
                    <a:pt x="31729" y="60040"/>
                    <a:pt x="31685" y="59956"/>
                  </a:cubicBezTo>
                  <a:cubicBezTo>
                    <a:pt x="31415" y="59794"/>
                    <a:pt x="31155" y="59727"/>
                    <a:pt x="30899" y="59727"/>
                  </a:cubicBezTo>
                  <a:cubicBezTo>
                    <a:pt x="30508" y="59727"/>
                    <a:pt x="30129" y="59884"/>
                    <a:pt x="29743" y="60095"/>
                  </a:cubicBezTo>
                  <a:cubicBezTo>
                    <a:pt x="29671" y="60173"/>
                    <a:pt x="29576" y="60273"/>
                    <a:pt x="29487" y="60384"/>
                  </a:cubicBezTo>
                  <a:cubicBezTo>
                    <a:pt x="29438" y="60445"/>
                    <a:pt x="29399" y="60506"/>
                    <a:pt x="29360" y="60578"/>
                  </a:cubicBezTo>
                  <a:cubicBezTo>
                    <a:pt x="29382" y="60717"/>
                    <a:pt x="29410" y="60877"/>
                    <a:pt x="29432" y="61033"/>
                  </a:cubicBezTo>
                  <a:cubicBezTo>
                    <a:pt x="29515" y="61715"/>
                    <a:pt x="29260" y="62015"/>
                    <a:pt x="28494" y="62115"/>
                  </a:cubicBezTo>
                  <a:cubicBezTo>
                    <a:pt x="27862" y="61610"/>
                    <a:pt x="27135" y="61294"/>
                    <a:pt x="26297" y="61255"/>
                  </a:cubicBezTo>
                  <a:cubicBezTo>
                    <a:pt x="26153" y="61244"/>
                    <a:pt x="26014" y="61122"/>
                    <a:pt x="25914" y="61072"/>
                  </a:cubicBezTo>
                  <a:lnTo>
                    <a:pt x="25598" y="60311"/>
                  </a:lnTo>
                  <a:cubicBezTo>
                    <a:pt x="25270" y="60162"/>
                    <a:pt x="25004" y="60023"/>
                    <a:pt x="24732" y="59912"/>
                  </a:cubicBezTo>
                  <a:cubicBezTo>
                    <a:pt x="24516" y="59829"/>
                    <a:pt x="24294" y="59768"/>
                    <a:pt x="24066" y="59740"/>
                  </a:cubicBezTo>
                  <a:cubicBezTo>
                    <a:pt x="24012" y="59735"/>
                    <a:pt x="23958" y="59733"/>
                    <a:pt x="23904" y="59733"/>
                  </a:cubicBezTo>
                  <a:cubicBezTo>
                    <a:pt x="23707" y="59733"/>
                    <a:pt x="23514" y="59759"/>
                    <a:pt x="23361" y="59768"/>
                  </a:cubicBezTo>
                  <a:lnTo>
                    <a:pt x="22302" y="59363"/>
                  </a:lnTo>
                  <a:cubicBezTo>
                    <a:pt x="22246" y="59285"/>
                    <a:pt x="22163" y="59179"/>
                    <a:pt x="22085" y="59069"/>
                  </a:cubicBezTo>
                  <a:cubicBezTo>
                    <a:pt x="21819" y="59019"/>
                    <a:pt x="21602" y="58908"/>
                    <a:pt x="21514" y="58591"/>
                  </a:cubicBezTo>
                  <a:cubicBezTo>
                    <a:pt x="21724" y="58208"/>
                    <a:pt x="22207" y="57992"/>
                    <a:pt x="22285" y="57509"/>
                  </a:cubicBezTo>
                  <a:cubicBezTo>
                    <a:pt x="22346" y="57132"/>
                    <a:pt x="22024" y="56938"/>
                    <a:pt x="21869" y="56677"/>
                  </a:cubicBezTo>
                  <a:cubicBezTo>
                    <a:pt x="21930" y="56388"/>
                    <a:pt x="22235" y="56216"/>
                    <a:pt x="22141" y="55889"/>
                  </a:cubicBezTo>
                  <a:lnTo>
                    <a:pt x="22141" y="55889"/>
                  </a:lnTo>
                  <a:lnTo>
                    <a:pt x="21780" y="55944"/>
                  </a:lnTo>
                  <a:lnTo>
                    <a:pt x="21552" y="55528"/>
                  </a:lnTo>
                  <a:cubicBezTo>
                    <a:pt x="21443" y="55488"/>
                    <a:pt x="21343" y="55470"/>
                    <a:pt x="21249" y="55470"/>
                  </a:cubicBezTo>
                  <a:cubicBezTo>
                    <a:pt x="20932" y="55470"/>
                    <a:pt x="20688" y="55668"/>
                    <a:pt x="20432" y="55839"/>
                  </a:cubicBezTo>
                  <a:cubicBezTo>
                    <a:pt x="20248" y="55839"/>
                    <a:pt x="20067" y="55870"/>
                    <a:pt x="19879" y="55870"/>
                  </a:cubicBezTo>
                  <a:cubicBezTo>
                    <a:pt x="19772" y="55870"/>
                    <a:pt x="19662" y="55860"/>
                    <a:pt x="19549" y="55828"/>
                  </a:cubicBezTo>
                  <a:cubicBezTo>
                    <a:pt x="19408" y="55788"/>
                    <a:pt x="19257" y="55779"/>
                    <a:pt x="19105" y="55779"/>
                  </a:cubicBezTo>
                  <a:cubicBezTo>
                    <a:pt x="18977" y="55779"/>
                    <a:pt x="18848" y="55785"/>
                    <a:pt x="18723" y="55785"/>
                  </a:cubicBezTo>
                  <a:cubicBezTo>
                    <a:pt x="18689" y="55785"/>
                    <a:pt x="18656" y="55785"/>
                    <a:pt x="18623" y="55784"/>
                  </a:cubicBezTo>
                  <a:lnTo>
                    <a:pt x="17724" y="56078"/>
                  </a:lnTo>
                  <a:cubicBezTo>
                    <a:pt x="17389" y="55928"/>
                    <a:pt x="17139" y="55861"/>
                    <a:pt x="16898" y="55861"/>
                  </a:cubicBezTo>
                  <a:cubicBezTo>
                    <a:pt x="16807" y="55861"/>
                    <a:pt x="16717" y="55871"/>
                    <a:pt x="16625" y="55889"/>
                  </a:cubicBezTo>
                  <a:cubicBezTo>
                    <a:pt x="16087" y="55989"/>
                    <a:pt x="15554" y="56122"/>
                    <a:pt x="15010" y="56178"/>
                  </a:cubicBezTo>
                  <a:cubicBezTo>
                    <a:pt x="14422" y="56233"/>
                    <a:pt x="13878" y="56411"/>
                    <a:pt x="13506" y="56938"/>
                  </a:cubicBezTo>
                  <a:cubicBezTo>
                    <a:pt x="13423" y="56917"/>
                    <a:pt x="13345" y="56908"/>
                    <a:pt x="13272" y="56908"/>
                  </a:cubicBezTo>
                  <a:cubicBezTo>
                    <a:pt x="12772" y="56908"/>
                    <a:pt x="12497" y="57342"/>
                    <a:pt x="12158" y="57604"/>
                  </a:cubicBezTo>
                  <a:cubicBezTo>
                    <a:pt x="11946" y="57618"/>
                    <a:pt x="11803" y="57628"/>
                    <a:pt x="11696" y="57628"/>
                  </a:cubicBezTo>
                  <a:cubicBezTo>
                    <a:pt x="11477" y="57628"/>
                    <a:pt x="11401" y="57588"/>
                    <a:pt x="11170" y="57465"/>
                  </a:cubicBezTo>
                  <a:cubicBezTo>
                    <a:pt x="10892" y="57516"/>
                    <a:pt x="10619" y="57574"/>
                    <a:pt x="10353" y="57574"/>
                  </a:cubicBezTo>
                  <a:cubicBezTo>
                    <a:pt x="10104" y="57574"/>
                    <a:pt x="9861" y="57523"/>
                    <a:pt x="9628" y="57371"/>
                  </a:cubicBezTo>
                  <a:lnTo>
                    <a:pt x="9261" y="56854"/>
                  </a:lnTo>
                  <a:lnTo>
                    <a:pt x="8895" y="56999"/>
                  </a:lnTo>
                  <a:cubicBezTo>
                    <a:pt x="8784" y="57298"/>
                    <a:pt x="8668" y="57604"/>
                    <a:pt x="8573" y="57909"/>
                  </a:cubicBezTo>
                  <a:cubicBezTo>
                    <a:pt x="8390" y="58508"/>
                    <a:pt x="7980" y="58880"/>
                    <a:pt x="7425" y="59124"/>
                  </a:cubicBezTo>
                  <a:cubicBezTo>
                    <a:pt x="7297" y="59179"/>
                    <a:pt x="7164" y="59224"/>
                    <a:pt x="6975" y="59296"/>
                  </a:cubicBezTo>
                  <a:cubicBezTo>
                    <a:pt x="6770" y="59501"/>
                    <a:pt x="6531" y="59751"/>
                    <a:pt x="6359" y="59923"/>
                  </a:cubicBezTo>
                  <a:cubicBezTo>
                    <a:pt x="6259" y="60212"/>
                    <a:pt x="6221" y="60428"/>
                    <a:pt x="6110" y="60589"/>
                  </a:cubicBezTo>
                  <a:cubicBezTo>
                    <a:pt x="5888" y="60916"/>
                    <a:pt x="5843" y="61271"/>
                    <a:pt x="5849" y="61643"/>
                  </a:cubicBezTo>
                  <a:lnTo>
                    <a:pt x="5849" y="62564"/>
                  </a:lnTo>
                  <a:cubicBezTo>
                    <a:pt x="5682" y="62775"/>
                    <a:pt x="5505" y="62981"/>
                    <a:pt x="5316" y="63180"/>
                  </a:cubicBezTo>
                  <a:cubicBezTo>
                    <a:pt x="5033" y="63447"/>
                    <a:pt x="4722" y="63685"/>
                    <a:pt x="4306" y="64035"/>
                  </a:cubicBezTo>
                  <a:lnTo>
                    <a:pt x="3274" y="64312"/>
                  </a:lnTo>
                  <a:cubicBezTo>
                    <a:pt x="3135" y="64634"/>
                    <a:pt x="2997" y="64967"/>
                    <a:pt x="2841" y="65328"/>
                  </a:cubicBezTo>
                  <a:lnTo>
                    <a:pt x="2098" y="65883"/>
                  </a:lnTo>
                  <a:cubicBezTo>
                    <a:pt x="1998" y="66243"/>
                    <a:pt x="1887" y="66637"/>
                    <a:pt x="1776" y="67053"/>
                  </a:cubicBezTo>
                  <a:lnTo>
                    <a:pt x="1288" y="67575"/>
                  </a:lnTo>
                  <a:cubicBezTo>
                    <a:pt x="921" y="68280"/>
                    <a:pt x="633" y="68851"/>
                    <a:pt x="344" y="69417"/>
                  </a:cubicBezTo>
                  <a:lnTo>
                    <a:pt x="283" y="69390"/>
                  </a:lnTo>
                  <a:cubicBezTo>
                    <a:pt x="244" y="69589"/>
                    <a:pt x="200" y="69795"/>
                    <a:pt x="139" y="70055"/>
                  </a:cubicBezTo>
                  <a:lnTo>
                    <a:pt x="760" y="70999"/>
                  </a:lnTo>
                  <a:cubicBezTo>
                    <a:pt x="716" y="71187"/>
                    <a:pt x="661" y="71432"/>
                    <a:pt x="611" y="71648"/>
                  </a:cubicBezTo>
                  <a:cubicBezTo>
                    <a:pt x="899" y="72253"/>
                    <a:pt x="960" y="72852"/>
                    <a:pt x="772" y="73474"/>
                  </a:cubicBezTo>
                  <a:cubicBezTo>
                    <a:pt x="666" y="73845"/>
                    <a:pt x="572" y="74228"/>
                    <a:pt x="433" y="74744"/>
                  </a:cubicBezTo>
                  <a:lnTo>
                    <a:pt x="0" y="75416"/>
                  </a:lnTo>
                  <a:lnTo>
                    <a:pt x="494" y="76381"/>
                  </a:lnTo>
                  <a:cubicBezTo>
                    <a:pt x="311" y="76820"/>
                    <a:pt x="311" y="76820"/>
                    <a:pt x="477" y="77191"/>
                  </a:cubicBezTo>
                  <a:lnTo>
                    <a:pt x="938" y="77214"/>
                  </a:lnTo>
                  <a:cubicBezTo>
                    <a:pt x="938" y="77236"/>
                    <a:pt x="938" y="77258"/>
                    <a:pt x="932" y="77275"/>
                  </a:cubicBezTo>
                  <a:lnTo>
                    <a:pt x="472" y="77358"/>
                  </a:lnTo>
                  <a:cubicBezTo>
                    <a:pt x="605" y="77802"/>
                    <a:pt x="988" y="77824"/>
                    <a:pt x="1332" y="77952"/>
                  </a:cubicBezTo>
                  <a:cubicBezTo>
                    <a:pt x="1432" y="78390"/>
                    <a:pt x="1987" y="78506"/>
                    <a:pt x="2037" y="78967"/>
                  </a:cubicBezTo>
                  <a:cubicBezTo>
                    <a:pt x="2936" y="79394"/>
                    <a:pt x="3180" y="80227"/>
                    <a:pt x="3429" y="81053"/>
                  </a:cubicBezTo>
                  <a:cubicBezTo>
                    <a:pt x="4029" y="81458"/>
                    <a:pt x="4628" y="81858"/>
                    <a:pt x="5216" y="82263"/>
                  </a:cubicBezTo>
                  <a:cubicBezTo>
                    <a:pt x="5427" y="82402"/>
                    <a:pt x="5621" y="82563"/>
                    <a:pt x="5804" y="82740"/>
                  </a:cubicBezTo>
                  <a:cubicBezTo>
                    <a:pt x="6304" y="83256"/>
                    <a:pt x="6903" y="83573"/>
                    <a:pt x="7641" y="83756"/>
                  </a:cubicBezTo>
                  <a:cubicBezTo>
                    <a:pt x="8462" y="83332"/>
                    <a:pt x="9317" y="83119"/>
                    <a:pt x="10191" y="83119"/>
                  </a:cubicBezTo>
                  <a:cubicBezTo>
                    <a:pt x="10771" y="83119"/>
                    <a:pt x="11360" y="83213"/>
                    <a:pt x="11953" y="83401"/>
                  </a:cubicBezTo>
                  <a:cubicBezTo>
                    <a:pt x="12413" y="83223"/>
                    <a:pt x="12863" y="83051"/>
                    <a:pt x="13312" y="82873"/>
                  </a:cubicBezTo>
                  <a:cubicBezTo>
                    <a:pt x="13767" y="82701"/>
                    <a:pt x="14206" y="82541"/>
                    <a:pt x="14833" y="82307"/>
                  </a:cubicBezTo>
                  <a:cubicBezTo>
                    <a:pt x="15254" y="82237"/>
                    <a:pt x="15764" y="82166"/>
                    <a:pt x="16307" y="82166"/>
                  </a:cubicBezTo>
                  <a:cubicBezTo>
                    <a:pt x="16572" y="82166"/>
                    <a:pt x="16844" y="82182"/>
                    <a:pt x="17119" y="82224"/>
                  </a:cubicBezTo>
                  <a:cubicBezTo>
                    <a:pt x="17441" y="82596"/>
                    <a:pt x="17790" y="82935"/>
                    <a:pt x="17940" y="83417"/>
                  </a:cubicBezTo>
                  <a:cubicBezTo>
                    <a:pt x="18007" y="83634"/>
                    <a:pt x="18184" y="83745"/>
                    <a:pt x="18462" y="83817"/>
                  </a:cubicBezTo>
                  <a:cubicBezTo>
                    <a:pt x="19011" y="83722"/>
                    <a:pt x="19649" y="83789"/>
                    <a:pt x="20210" y="83473"/>
                  </a:cubicBezTo>
                  <a:cubicBezTo>
                    <a:pt x="20404" y="83545"/>
                    <a:pt x="20587" y="83611"/>
                    <a:pt x="20631" y="83817"/>
                  </a:cubicBezTo>
                  <a:cubicBezTo>
                    <a:pt x="20687" y="84066"/>
                    <a:pt x="20953" y="84066"/>
                    <a:pt x="21075" y="84222"/>
                  </a:cubicBezTo>
                  <a:cubicBezTo>
                    <a:pt x="21186" y="84366"/>
                    <a:pt x="21281" y="84522"/>
                    <a:pt x="21364" y="84638"/>
                  </a:cubicBezTo>
                  <a:cubicBezTo>
                    <a:pt x="21414" y="85276"/>
                    <a:pt x="21325" y="85837"/>
                    <a:pt x="21036" y="86242"/>
                  </a:cubicBezTo>
                  <a:cubicBezTo>
                    <a:pt x="20986" y="86724"/>
                    <a:pt x="20948" y="87113"/>
                    <a:pt x="20898" y="87518"/>
                  </a:cubicBezTo>
                  <a:lnTo>
                    <a:pt x="20592" y="87845"/>
                  </a:lnTo>
                  <a:cubicBezTo>
                    <a:pt x="20659" y="87956"/>
                    <a:pt x="20787" y="88067"/>
                    <a:pt x="20770" y="88134"/>
                  </a:cubicBezTo>
                  <a:cubicBezTo>
                    <a:pt x="20692" y="88406"/>
                    <a:pt x="20853" y="88578"/>
                    <a:pt x="20970" y="88772"/>
                  </a:cubicBezTo>
                  <a:cubicBezTo>
                    <a:pt x="21214" y="89166"/>
                    <a:pt x="21508" y="89521"/>
                    <a:pt x="21847" y="89837"/>
                  </a:cubicBezTo>
                  <a:cubicBezTo>
                    <a:pt x="22202" y="90170"/>
                    <a:pt x="22518" y="90537"/>
                    <a:pt x="22945" y="90992"/>
                  </a:cubicBezTo>
                  <a:cubicBezTo>
                    <a:pt x="23089" y="91397"/>
                    <a:pt x="23273" y="91946"/>
                    <a:pt x="23472" y="92484"/>
                  </a:cubicBezTo>
                  <a:cubicBezTo>
                    <a:pt x="23672" y="93028"/>
                    <a:pt x="24027" y="93500"/>
                    <a:pt x="24138" y="94071"/>
                  </a:cubicBezTo>
                  <a:lnTo>
                    <a:pt x="23861" y="94532"/>
                  </a:lnTo>
                  <a:lnTo>
                    <a:pt x="24460" y="95891"/>
                  </a:lnTo>
                  <a:cubicBezTo>
                    <a:pt x="24460" y="96047"/>
                    <a:pt x="24466" y="96185"/>
                    <a:pt x="24460" y="96319"/>
                  </a:cubicBezTo>
                  <a:cubicBezTo>
                    <a:pt x="24449" y="96735"/>
                    <a:pt x="24332" y="97079"/>
                    <a:pt x="23966" y="97328"/>
                  </a:cubicBezTo>
                  <a:cubicBezTo>
                    <a:pt x="23766" y="97467"/>
                    <a:pt x="23628" y="97700"/>
                    <a:pt x="23495" y="97861"/>
                  </a:cubicBezTo>
                  <a:cubicBezTo>
                    <a:pt x="23384" y="98361"/>
                    <a:pt x="23339" y="98832"/>
                    <a:pt x="23173" y="99254"/>
                  </a:cubicBezTo>
                  <a:cubicBezTo>
                    <a:pt x="22940" y="99826"/>
                    <a:pt x="22873" y="100408"/>
                    <a:pt x="22851" y="101013"/>
                  </a:cubicBezTo>
                  <a:cubicBezTo>
                    <a:pt x="22834" y="101546"/>
                    <a:pt x="22962" y="102017"/>
                    <a:pt x="23328" y="102411"/>
                  </a:cubicBezTo>
                  <a:cubicBezTo>
                    <a:pt x="23622" y="102739"/>
                    <a:pt x="23844" y="103127"/>
                    <a:pt x="23972" y="103549"/>
                  </a:cubicBezTo>
                  <a:cubicBezTo>
                    <a:pt x="24105" y="103943"/>
                    <a:pt x="24294" y="104315"/>
                    <a:pt x="24538" y="104653"/>
                  </a:cubicBezTo>
                  <a:cubicBezTo>
                    <a:pt x="24677" y="104864"/>
                    <a:pt x="24815" y="105080"/>
                    <a:pt x="24987" y="105347"/>
                  </a:cubicBezTo>
                  <a:lnTo>
                    <a:pt x="24987" y="106895"/>
                  </a:lnTo>
                  <a:cubicBezTo>
                    <a:pt x="25193" y="107256"/>
                    <a:pt x="25298" y="107666"/>
                    <a:pt x="25298" y="108082"/>
                  </a:cubicBezTo>
                  <a:cubicBezTo>
                    <a:pt x="25309" y="108243"/>
                    <a:pt x="25326" y="108410"/>
                    <a:pt x="25353" y="108571"/>
                  </a:cubicBezTo>
                  <a:cubicBezTo>
                    <a:pt x="25464" y="109364"/>
                    <a:pt x="25742" y="110085"/>
                    <a:pt x="26319" y="110668"/>
                  </a:cubicBezTo>
                  <a:cubicBezTo>
                    <a:pt x="26519" y="110862"/>
                    <a:pt x="26696" y="111073"/>
                    <a:pt x="26857" y="111251"/>
                  </a:cubicBezTo>
                  <a:cubicBezTo>
                    <a:pt x="27029" y="111872"/>
                    <a:pt x="27162" y="112460"/>
                    <a:pt x="27529" y="112960"/>
                  </a:cubicBezTo>
                  <a:cubicBezTo>
                    <a:pt x="27845" y="113382"/>
                    <a:pt x="27967" y="113864"/>
                    <a:pt x="27995" y="114375"/>
                  </a:cubicBezTo>
                  <a:lnTo>
                    <a:pt x="27734" y="114708"/>
                  </a:lnTo>
                  <a:cubicBezTo>
                    <a:pt x="27967" y="115202"/>
                    <a:pt x="28189" y="115679"/>
                    <a:pt x="28411" y="116150"/>
                  </a:cubicBezTo>
                  <a:lnTo>
                    <a:pt x="29332" y="116539"/>
                  </a:lnTo>
                  <a:lnTo>
                    <a:pt x="30020" y="116156"/>
                  </a:lnTo>
                  <a:lnTo>
                    <a:pt x="30680" y="116156"/>
                  </a:lnTo>
                  <a:lnTo>
                    <a:pt x="31163" y="115829"/>
                  </a:lnTo>
                  <a:lnTo>
                    <a:pt x="32340" y="115829"/>
                  </a:lnTo>
                  <a:lnTo>
                    <a:pt x="32340" y="115790"/>
                  </a:lnTo>
                  <a:lnTo>
                    <a:pt x="32989" y="115923"/>
                  </a:lnTo>
                  <a:cubicBezTo>
                    <a:pt x="33461" y="115806"/>
                    <a:pt x="33871" y="115590"/>
                    <a:pt x="34337" y="115557"/>
                  </a:cubicBezTo>
                  <a:cubicBezTo>
                    <a:pt x="34493" y="115535"/>
                    <a:pt x="34648" y="115474"/>
                    <a:pt x="34781" y="115385"/>
                  </a:cubicBezTo>
                  <a:cubicBezTo>
                    <a:pt x="35225" y="115135"/>
                    <a:pt x="35647" y="114858"/>
                    <a:pt x="35991" y="114469"/>
                  </a:cubicBezTo>
                  <a:cubicBezTo>
                    <a:pt x="36268" y="114158"/>
                    <a:pt x="36524" y="113820"/>
                    <a:pt x="36845" y="113570"/>
                  </a:cubicBezTo>
                  <a:cubicBezTo>
                    <a:pt x="37245" y="113254"/>
                    <a:pt x="37567" y="112849"/>
                    <a:pt x="37778" y="112383"/>
                  </a:cubicBezTo>
                  <a:cubicBezTo>
                    <a:pt x="38083" y="111722"/>
                    <a:pt x="38477" y="111134"/>
                    <a:pt x="39071" y="110746"/>
                  </a:cubicBezTo>
                  <a:cubicBezTo>
                    <a:pt x="39492" y="109669"/>
                    <a:pt x="39570" y="109181"/>
                    <a:pt x="39487" y="108138"/>
                  </a:cubicBezTo>
                  <a:cubicBezTo>
                    <a:pt x="39842" y="107805"/>
                    <a:pt x="40302" y="107638"/>
                    <a:pt x="40757" y="107477"/>
                  </a:cubicBezTo>
                  <a:cubicBezTo>
                    <a:pt x="41046" y="107372"/>
                    <a:pt x="41323" y="107267"/>
                    <a:pt x="41418" y="107034"/>
                  </a:cubicBezTo>
                  <a:cubicBezTo>
                    <a:pt x="41473" y="106706"/>
                    <a:pt x="41512" y="106456"/>
                    <a:pt x="41556" y="106212"/>
                  </a:cubicBezTo>
                  <a:cubicBezTo>
                    <a:pt x="41623" y="105846"/>
                    <a:pt x="41690" y="105485"/>
                    <a:pt x="41468" y="105141"/>
                  </a:cubicBezTo>
                  <a:cubicBezTo>
                    <a:pt x="41407" y="105047"/>
                    <a:pt x="41407" y="104919"/>
                    <a:pt x="41390" y="104803"/>
                  </a:cubicBezTo>
                  <a:cubicBezTo>
                    <a:pt x="41323" y="104387"/>
                    <a:pt x="41207" y="103998"/>
                    <a:pt x="40929" y="103693"/>
                  </a:cubicBezTo>
                  <a:cubicBezTo>
                    <a:pt x="40952" y="103516"/>
                    <a:pt x="40968" y="103382"/>
                    <a:pt x="40979" y="103316"/>
                  </a:cubicBezTo>
                  <a:cubicBezTo>
                    <a:pt x="41634" y="102600"/>
                    <a:pt x="42455" y="102167"/>
                    <a:pt x="42944" y="101418"/>
                  </a:cubicBezTo>
                  <a:cubicBezTo>
                    <a:pt x="43349" y="101229"/>
                    <a:pt x="43726" y="101052"/>
                    <a:pt x="44109" y="100891"/>
                  </a:cubicBezTo>
                  <a:cubicBezTo>
                    <a:pt x="44681" y="100652"/>
                    <a:pt x="45158" y="100314"/>
                    <a:pt x="45452" y="99753"/>
                  </a:cubicBezTo>
                  <a:cubicBezTo>
                    <a:pt x="45496" y="99670"/>
                    <a:pt x="45546" y="99592"/>
                    <a:pt x="45607" y="99498"/>
                  </a:cubicBezTo>
                  <a:cubicBezTo>
                    <a:pt x="45657" y="99243"/>
                    <a:pt x="45707" y="98977"/>
                    <a:pt x="45752" y="98738"/>
                  </a:cubicBezTo>
                  <a:cubicBezTo>
                    <a:pt x="45663" y="98477"/>
                    <a:pt x="45591" y="98261"/>
                    <a:pt x="45518" y="98050"/>
                  </a:cubicBezTo>
                  <a:cubicBezTo>
                    <a:pt x="45535" y="97717"/>
                    <a:pt x="45624" y="97378"/>
                    <a:pt x="45557" y="97079"/>
                  </a:cubicBezTo>
                  <a:cubicBezTo>
                    <a:pt x="45469" y="96640"/>
                    <a:pt x="45491" y="96208"/>
                    <a:pt x="45491" y="95769"/>
                  </a:cubicBezTo>
                  <a:cubicBezTo>
                    <a:pt x="45485" y="95703"/>
                    <a:pt x="45474" y="95636"/>
                    <a:pt x="45457" y="95575"/>
                  </a:cubicBezTo>
                  <a:cubicBezTo>
                    <a:pt x="45313" y="95447"/>
                    <a:pt x="45174" y="95325"/>
                    <a:pt x="45047" y="95214"/>
                  </a:cubicBezTo>
                  <a:cubicBezTo>
                    <a:pt x="44914" y="94848"/>
                    <a:pt x="44797" y="94499"/>
                    <a:pt x="44669" y="94154"/>
                  </a:cubicBezTo>
                  <a:cubicBezTo>
                    <a:pt x="44509" y="93727"/>
                    <a:pt x="44475" y="93300"/>
                    <a:pt x="44636" y="92867"/>
                  </a:cubicBezTo>
                  <a:cubicBezTo>
                    <a:pt x="44647" y="92801"/>
                    <a:pt x="44647" y="92734"/>
                    <a:pt x="44636" y="92667"/>
                  </a:cubicBezTo>
                  <a:lnTo>
                    <a:pt x="44237" y="92296"/>
                  </a:lnTo>
                  <a:cubicBezTo>
                    <a:pt x="44187" y="91818"/>
                    <a:pt x="44287" y="91280"/>
                    <a:pt x="44536" y="90969"/>
                  </a:cubicBezTo>
                  <a:cubicBezTo>
                    <a:pt x="44914" y="90492"/>
                    <a:pt x="45174" y="89943"/>
                    <a:pt x="45302" y="89355"/>
                  </a:cubicBezTo>
                  <a:cubicBezTo>
                    <a:pt x="45435" y="89271"/>
                    <a:pt x="45568" y="89177"/>
                    <a:pt x="45696" y="89077"/>
                  </a:cubicBezTo>
                  <a:cubicBezTo>
                    <a:pt x="45985" y="88811"/>
                    <a:pt x="46312" y="88572"/>
                    <a:pt x="46528" y="88256"/>
                  </a:cubicBezTo>
                  <a:cubicBezTo>
                    <a:pt x="47105" y="87435"/>
                    <a:pt x="47810" y="86741"/>
                    <a:pt x="48576" y="86103"/>
                  </a:cubicBezTo>
                  <a:cubicBezTo>
                    <a:pt x="48765" y="85936"/>
                    <a:pt x="48975" y="85798"/>
                    <a:pt x="49203" y="85681"/>
                  </a:cubicBezTo>
                  <a:cubicBezTo>
                    <a:pt x="49641" y="85470"/>
                    <a:pt x="50035" y="85171"/>
                    <a:pt x="50352" y="84805"/>
                  </a:cubicBezTo>
                  <a:cubicBezTo>
                    <a:pt x="50562" y="84560"/>
                    <a:pt x="50796" y="84338"/>
                    <a:pt x="51023" y="84100"/>
                  </a:cubicBezTo>
                  <a:cubicBezTo>
                    <a:pt x="51589" y="83495"/>
                    <a:pt x="52044" y="82790"/>
                    <a:pt x="52349" y="82019"/>
                  </a:cubicBezTo>
                  <a:cubicBezTo>
                    <a:pt x="52505" y="81608"/>
                    <a:pt x="52715" y="81225"/>
                    <a:pt x="52976" y="80870"/>
                  </a:cubicBezTo>
                  <a:cubicBezTo>
                    <a:pt x="53248" y="80521"/>
                    <a:pt x="53448" y="80138"/>
                    <a:pt x="53653" y="79783"/>
                  </a:cubicBezTo>
                  <a:cubicBezTo>
                    <a:pt x="53670" y="79544"/>
                    <a:pt x="53687" y="79339"/>
                    <a:pt x="53703" y="79150"/>
                  </a:cubicBezTo>
                  <a:lnTo>
                    <a:pt x="53853" y="78934"/>
                  </a:lnTo>
                  <a:cubicBezTo>
                    <a:pt x="53886" y="78551"/>
                    <a:pt x="53914" y="78257"/>
                    <a:pt x="53931" y="77963"/>
                  </a:cubicBezTo>
                  <a:cubicBezTo>
                    <a:pt x="53931" y="77924"/>
                    <a:pt x="53897" y="77885"/>
                    <a:pt x="53859" y="77807"/>
                  </a:cubicBezTo>
                  <a:lnTo>
                    <a:pt x="53631" y="77785"/>
                  </a:lnTo>
                  <a:cubicBezTo>
                    <a:pt x="53315" y="77940"/>
                    <a:pt x="53076" y="78118"/>
                    <a:pt x="52821" y="78168"/>
                  </a:cubicBezTo>
                  <a:cubicBezTo>
                    <a:pt x="52211" y="78279"/>
                    <a:pt x="51595" y="78334"/>
                    <a:pt x="50895" y="78429"/>
                  </a:cubicBezTo>
                  <a:lnTo>
                    <a:pt x="50385" y="78717"/>
                  </a:lnTo>
                  <a:lnTo>
                    <a:pt x="49608" y="78717"/>
                  </a:lnTo>
                  <a:cubicBezTo>
                    <a:pt x="49347" y="78818"/>
                    <a:pt x="49108" y="78996"/>
                    <a:pt x="48786" y="78996"/>
                  </a:cubicBezTo>
                  <a:cubicBezTo>
                    <a:pt x="48683" y="78996"/>
                    <a:pt x="48572" y="78978"/>
                    <a:pt x="48448" y="78934"/>
                  </a:cubicBezTo>
                  <a:lnTo>
                    <a:pt x="47449" y="77929"/>
                  </a:lnTo>
                  <a:lnTo>
                    <a:pt x="47727" y="77635"/>
                  </a:lnTo>
                  <a:cubicBezTo>
                    <a:pt x="47721" y="77552"/>
                    <a:pt x="47716" y="77458"/>
                    <a:pt x="47710" y="77408"/>
                  </a:cubicBezTo>
                  <a:cubicBezTo>
                    <a:pt x="47433" y="77080"/>
                    <a:pt x="47222" y="76731"/>
                    <a:pt x="46922" y="76492"/>
                  </a:cubicBezTo>
                  <a:cubicBezTo>
                    <a:pt x="46584" y="76226"/>
                    <a:pt x="46279" y="75921"/>
                    <a:pt x="46023" y="75577"/>
                  </a:cubicBezTo>
                  <a:lnTo>
                    <a:pt x="45402" y="75355"/>
                  </a:lnTo>
                  <a:lnTo>
                    <a:pt x="45141" y="75011"/>
                  </a:lnTo>
                  <a:lnTo>
                    <a:pt x="44675" y="74805"/>
                  </a:lnTo>
                  <a:cubicBezTo>
                    <a:pt x="44287" y="74145"/>
                    <a:pt x="44475" y="73302"/>
                    <a:pt x="43920" y="72719"/>
                  </a:cubicBezTo>
                  <a:lnTo>
                    <a:pt x="43127" y="72175"/>
                  </a:lnTo>
                  <a:cubicBezTo>
                    <a:pt x="42805" y="71287"/>
                    <a:pt x="43055" y="70305"/>
                    <a:pt x="42555" y="69317"/>
                  </a:cubicBezTo>
                  <a:lnTo>
                    <a:pt x="41673" y="68529"/>
                  </a:lnTo>
                  <a:cubicBezTo>
                    <a:pt x="41640" y="68296"/>
                    <a:pt x="41601" y="67986"/>
                    <a:pt x="41551" y="67647"/>
                  </a:cubicBezTo>
                  <a:cubicBezTo>
                    <a:pt x="41174" y="67053"/>
                    <a:pt x="40807" y="66410"/>
                    <a:pt x="40558" y="65716"/>
                  </a:cubicBezTo>
                  <a:cubicBezTo>
                    <a:pt x="40286" y="64973"/>
                    <a:pt x="39969" y="64262"/>
                    <a:pt x="39476" y="63635"/>
                  </a:cubicBezTo>
                  <a:cubicBezTo>
                    <a:pt x="39281" y="63391"/>
                    <a:pt x="39209" y="63103"/>
                    <a:pt x="39154" y="62803"/>
                  </a:cubicBezTo>
                  <a:cubicBezTo>
                    <a:pt x="39148" y="62759"/>
                    <a:pt x="39231" y="62692"/>
                    <a:pt x="39304" y="62592"/>
                  </a:cubicBezTo>
                  <a:cubicBezTo>
                    <a:pt x="39526" y="63019"/>
                    <a:pt x="39709" y="63386"/>
                    <a:pt x="39931" y="63813"/>
                  </a:cubicBezTo>
                  <a:cubicBezTo>
                    <a:pt x="40080" y="63935"/>
                    <a:pt x="40208" y="64207"/>
                    <a:pt x="40502" y="64301"/>
                  </a:cubicBezTo>
                  <a:lnTo>
                    <a:pt x="40707" y="64146"/>
                  </a:lnTo>
                  <a:cubicBezTo>
                    <a:pt x="40824" y="63380"/>
                    <a:pt x="40846" y="63297"/>
                    <a:pt x="41096" y="62992"/>
                  </a:cubicBezTo>
                  <a:lnTo>
                    <a:pt x="41096" y="62992"/>
                  </a:lnTo>
                  <a:cubicBezTo>
                    <a:pt x="41040" y="63358"/>
                    <a:pt x="40990" y="63669"/>
                    <a:pt x="40941" y="64013"/>
                  </a:cubicBezTo>
                  <a:cubicBezTo>
                    <a:pt x="41262" y="64096"/>
                    <a:pt x="41468" y="64296"/>
                    <a:pt x="41618" y="64568"/>
                  </a:cubicBezTo>
                  <a:cubicBezTo>
                    <a:pt x="41812" y="64906"/>
                    <a:pt x="42034" y="65228"/>
                    <a:pt x="42250" y="65555"/>
                  </a:cubicBezTo>
                  <a:cubicBezTo>
                    <a:pt x="42489" y="65921"/>
                    <a:pt x="42727" y="66288"/>
                    <a:pt x="42944" y="66610"/>
                  </a:cubicBezTo>
                  <a:lnTo>
                    <a:pt x="42944" y="67109"/>
                  </a:lnTo>
                  <a:cubicBezTo>
                    <a:pt x="43582" y="67569"/>
                    <a:pt x="44220" y="68041"/>
                    <a:pt x="44381" y="69051"/>
                  </a:cubicBezTo>
                  <a:cubicBezTo>
                    <a:pt x="44381" y="69095"/>
                    <a:pt x="44386" y="69306"/>
                    <a:pt x="44381" y="69512"/>
                  </a:cubicBezTo>
                  <a:cubicBezTo>
                    <a:pt x="44370" y="69900"/>
                    <a:pt x="44481" y="70244"/>
                    <a:pt x="44764" y="70516"/>
                  </a:cubicBezTo>
                  <a:cubicBezTo>
                    <a:pt x="44914" y="70655"/>
                    <a:pt x="45069" y="70793"/>
                    <a:pt x="45230" y="70921"/>
                  </a:cubicBezTo>
                  <a:cubicBezTo>
                    <a:pt x="45524" y="71154"/>
                    <a:pt x="45774" y="71415"/>
                    <a:pt x="45929" y="71764"/>
                  </a:cubicBezTo>
                  <a:cubicBezTo>
                    <a:pt x="46073" y="72103"/>
                    <a:pt x="46245" y="72430"/>
                    <a:pt x="46401" y="72758"/>
                  </a:cubicBezTo>
                  <a:cubicBezTo>
                    <a:pt x="46501" y="72824"/>
                    <a:pt x="46595" y="72896"/>
                    <a:pt x="46684" y="72980"/>
                  </a:cubicBezTo>
                  <a:cubicBezTo>
                    <a:pt x="47083" y="73413"/>
                    <a:pt x="47416" y="73868"/>
                    <a:pt x="47327" y="74511"/>
                  </a:cubicBezTo>
                  <a:cubicBezTo>
                    <a:pt x="47300" y="74711"/>
                    <a:pt x="47350" y="74922"/>
                    <a:pt x="47377" y="75127"/>
                  </a:cubicBezTo>
                  <a:cubicBezTo>
                    <a:pt x="47461" y="75721"/>
                    <a:pt x="47744" y="76265"/>
                    <a:pt x="47771" y="76870"/>
                  </a:cubicBezTo>
                  <a:cubicBezTo>
                    <a:pt x="47771" y="76947"/>
                    <a:pt x="47871" y="77019"/>
                    <a:pt x="47910" y="77080"/>
                  </a:cubicBezTo>
                  <a:cubicBezTo>
                    <a:pt x="48072" y="77130"/>
                    <a:pt x="48241" y="77156"/>
                    <a:pt x="48409" y="77156"/>
                  </a:cubicBezTo>
                  <a:cubicBezTo>
                    <a:pt x="48632" y="77156"/>
                    <a:pt x="48855" y="77111"/>
                    <a:pt x="49064" y="77019"/>
                  </a:cubicBezTo>
                  <a:lnTo>
                    <a:pt x="49769" y="76525"/>
                  </a:lnTo>
                  <a:cubicBezTo>
                    <a:pt x="49843" y="76533"/>
                    <a:pt x="49917" y="76536"/>
                    <a:pt x="49989" y="76536"/>
                  </a:cubicBezTo>
                  <a:cubicBezTo>
                    <a:pt x="50530" y="76536"/>
                    <a:pt x="51005" y="76340"/>
                    <a:pt x="51411" y="76032"/>
                  </a:cubicBezTo>
                  <a:lnTo>
                    <a:pt x="52011" y="75965"/>
                  </a:lnTo>
                  <a:cubicBezTo>
                    <a:pt x="52310" y="75560"/>
                    <a:pt x="52743" y="75405"/>
                    <a:pt x="53193" y="75288"/>
                  </a:cubicBezTo>
                  <a:cubicBezTo>
                    <a:pt x="53648" y="75166"/>
                    <a:pt x="54097" y="75088"/>
                    <a:pt x="54502" y="74850"/>
                  </a:cubicBezTo>
                  <a:cubicBezTo>
                    <a:pt x="54563" y="74816"/>
                    <a:pt x="54613" y="74772"/>
                    <a:pt x="54663" y="74739"/>
                  </a:cubicBezTo>
                  <a:cubicBezTo>
                    <a:pt x="54735" y="74533"/>
                    <a:pt x="54796" y="74339"/>
                    <a:pt x="54874" y="74112"/>
                  </a:cubicBezTo>
                  <a:cubicBezTo>
                    <a:pt x="55229" y="73973"/>
                    <a:pt x="55584" y="73801"/>
                    <a:pt x="55962" y="73696"/>
                  </a:cubicBezTo>
                  <a:cubicBezTo>
                    <a:pt x="56289" y="73601"/>
                    <a:pt x="56633" y="73585"/>
                    <a:pt x="56994" y="73529"/>
                  </a:cubicBezTo>
                  <a:lnTo>
                    <a:pt x="57332" y="72941"/>
                  </a:lnTo>
                  <a:lnTo>
                    <a:pt x="57981" y="72780"/>
                  </a:lnTo>
                  <a:cubicBezTo>
                    <a:pt x="58142" y="72547"/>
                    <a:pt x="58281" y="72342"/>
                    <a:pt x="58436" y="72120"/>
                  </a:cubicBezTo>
                  <a:cubicBezTo>
                    <a:pt x="58608" y="72075"/>
                    <a:pt x="58792" y="72036"/>
                    <a:pt x="58964" y="71981"/>
                  </a:cubicBezTo>
                  <a:cubicBezTo>
                    <a:pt x="59025" y="71953"/>
                    <a:pt x="59080" y="71909"/>
                    <a:pt x="59125" y="71864"/>
                  </a:cubicBezTo>
                  <a:cubicBezTo>
                    <a:pt x="59108" y="71670"/>
                    <a:pt x="59091" y="71487"/>
                    <a:pt x="59075" y="71293"/>
                  </a:cubicBezTo>
                  <a:lnTo>
                    <a:pt x="59347" y="70743"/>
                  </a:lnTo>
                  <a:lnTo>
                    <a:pt x="59663" y="70666"/>
                  </a:lnTo>
                  <a:lnTo>
                    <a:pt x="60456" y="69717"/>
                  </a:lnTo>
                  <a:cubicBezTo>
                    <a:pt x="60506" y="69589"/>
                    <a:pt x="60595" y="69329"/>
                    <a:pt x="60678" y="69090"/>
                  </a:cubicBezTo>
                  <a:lnTo>
                    <a:pt x="59802" y="68047"/>
                  </a:lnTo>
                  <a:lnTo>
                    <a:pt x="58653" y="67797"/>
                  </a:lnTo>
                  <a:lnTo>
                    <a:pt x="58065" y="66954"/>
                  </a:lnTo>
                  <a:cubicBezTo>
                    <a:pt x="58065" y="66676"/>
                    <a:pt x="58076" y="66493"/>
                    <a:pt x="58059" y="66310"/>
                  </a:cubicBezTo>
                  <a:cubicBezTo>
                    <a:pt x="58054" y="66210"/>
                    <a:pt x="58004" y="66110"/>
                    <a:pt x="57943" y="65938"/>
                  </a:cubicBezTo>
                  <a:cubicBezTo>
                    <a:pt x="57227" y="66476"/>
                    <a:pt x="56861" y="67303"/>
                    <a:pt x="56139" y="67614"/>
                  </a:cubicBezTo>
                  <a:lnTo>
                    <a:pt x="54508" y="67680"/>
                  </a:lnTo>
                  <a:lnTo>
                    <a:pt x="54064" y="67336"/>
                  </a:lnTo>
                  <a:cubicBezTo>
                    <a:pt x="54314" y="66904"/>
                    <a:pt x="54291" y="66471"/>
                    <a:pt x="54208" y="66016"/>
                  </a:cubicBezTo>
                  <a:lnTo>
                    <a:pt x="54003" y="65927"/>
                  </a:lnTo>
                  <a:cubicBezTo>
                    <a:pt x="53687" y="66116"/>
                    <a:pt x="53675" y="66432"/>
                    <a:pt x="53559" y="66798"/>
                  </a:cubicBezTo>
                  <a:cubicBezTo>
                    <a:pt x="53304" y="66293"/>
                    <a:pt x="53010" y="65938"/>
                    <a:pt x="52998" y="65533"/>
                  </a:cubicBezTo>
                  <a:lnTo>
                    <a:pt x="52349" y="64662"/>
                  </a:lnTo>
                  <a:lnTo>
                    <a:pt x="52072" y="64495"/>
                  </a:lnTo>
                  <a:cubicBezTo>
                    <a:pt x="51972" y="64218"/>
                    <a:pt x="51911" y="63963"/>
                    <a:pt x="51794" y="63741"/>
                  </a:cubicBezTo>
                  <a:cubicBezTo>
                    <a:pt x="51667" y="63502"/>
                    <a:pt x="51484" y="63291"/>
                    <a:pt x="51312" y="63047"/>
                  </a:cubicBezTo>
                  <a:cubicBezTo>
                    <a:pt x="51395" y="62964"/>
                    <a:pt x="51473" y="62875"/>
                    <a:pt x="51545" y="62781"/>
                  </a:cubicBezTo>
                  <a:cubicBezTo>
                    <a:pt x="51600" y="62681"/>
                    <a:pt x="51650" y="62581"/>
                    <a:pt x="51694" y="62481"/>
                  </a:cubicBezTo>
                  <a:lnTo>
                    <a:pt x="52377" y="62154"/>
                  </a:lnTo>
                  <a:lnTo>
                    <a:pt x="52921" y="62215"/>
                  </a:lnTo>
                  <a:cubicBezTo>
                    <a:pt x="53653" y="62747"/>
                    <a:pt x="53814" y="63596"/>
                    <a:pt x="54230" y="64273"/>
                  </a:cubicBezTo>
                  <a:lnTo>
                    <a:pt x="54868" y="64512"/>
                  </a:lnTo>
                  <a:cubicBezTo>
                    <a:pt x="55407" y="65100"/>
                    <a:pt x="56034" y="65444"/>
                    <a:pt x="56822" y="65472"/>
                  </a:cubicBezTo>
                  <a:cubicBezTo>
                    <a:pt x="57482" y="65120"/>
                    <a:pt x="57735" y="64985"/>
                    <a:pt x="57972" y="64985"/>
                  </a:cubicBezTo>
                  <a:cubicBezTo>
                    <a:pt x="58120" y="64985"/>
                    <a:pt x="58262" y="65037"/>
                    <a:pt x="58492" y="65122"/>
                  </a:cubicBezTo>
                  <a:cubicBezTo>
                    <a:pt x="58603" y="65472"/>
                    <a:pt x="58581" y="65899"/>
                    <a:pt x="58853" y="66121"/>
                  </a:cubicBezTo>
                  <a:cubicBezTo>
                    <a:pt x="59369" y="66260"/>
                    <a:pt x="59813" y="66376"/>
                    <a:pt x="60257" y="66487"/>
                  </a:cubicBezTo>
                  <a:cubicBezTo>
                    <a:pt x="60353" y="66506"/>
                    <a:pt x="60450" y="66517"/>
                    <a:pt x="60546" y="66517"/>
                  </a:cubicBezTo>
                  <a:cubicBezTo>
                    <a:pt x="60566" y="66517"/>
                    <a:pt x="60586" y="66516"/>
                    <a:pt x="60606" y="66515"/>
                  </a:cubicBezTo>
                  <a:cubicBezTo>
                    <a:pt x="60706" y="66517"/>
                    <a:pt x="60805" y="66518"/>
                    <a:pt x="60905" y="66518"/>
                  </a:cubicBezTo>
                  <a:cubicBezTo>
                    <a:pt x="61104" y="66518"/>
                    <a:pt x="61305" y="66515"/>
                    <a:pt x="61516" y="66515"/>
                  </a:cubicBezTo>
                  <a:lnTo>
                    <a:pt x="62171" y="66765"/>
                  </a:lnTo>
                  <a:cubicBezTo>
                    <a:pt x="62548" y="66709"/>
                    <a:pt x="62820" y="66682"/>
                    <a:pt x="63092" y="66632"/>
                  </a:cubicBezTo>
                  <a:cubicBezTo>
                    <a:pt x="63819" y="66504"/>
                    <a:pt x="64563" y="66576"/>
                    <a:pt x="65295" y="66532"/>
                  </a:cubicBezTo>
                  <a:cubicBezTo>
                    <a:pt x="65371" y="66526"/>
                    <a:pt x="65447" y="66524"/>
                    <a:pt x="65525" y="66524"/>
                  </a:cubicBezTo>
                  <a:cubicBezTo>
                    <a:pt x="65680" y="66524"/>
                    <a:pt x="65841" y="66532"/>
                    <a:pt x="66011" y="66532"/>
                  </a:cubicBezTo>
                  <a:cubicBezTo>
                    <a:pt x="66089" y="66671"/>
                    <a:pt x="66161" y="66809"/>
                    <a:pt x="66238" y="66948"/>
                  </a:cubicBezTo>
                  <a:lnTo>
                    <a:pt x="66577" y="67137"/>
                  </a:lnTo>
                  <a:lnTo>
                    <a:pt x="66771" y="67636"/>
                  </a:lnTo>
                  <a:cubicBezTo>
                    <a:pt x="67060" y="67708"/>
                    <a:pt x="67287" y="67886"/>
                    <a:pt x="67492" y="68119"/>
                  </a:cubicBezTo>
                  <a:cubicBezTo>
                    <a:pt x="67698" y="68352"/>
                    <a:pt x="67970" y="68552"/>
                    <a:pt x="68197" y="68751"/>
                  </a:cubicBezTo>
                  <a:lnTo>
                    <a:pt x="69018" y="68751"/>
                  </a:lnTo>
                  <a:cubicBezTo>
                    <a:pt x="68863" y="69206"/>
                    <a:pt x="68319" y="68984"/>
                    <a:pt x="68114" y="69367"/>
                  </a:cubicBezTo>
                  <a:lnTo>
                    <a:pt x="69085" y="70361"/>
                  </a:lnTo>
                  <a:cubicBezTo>
                    <a:pt x="69297" y="70395"/>
                    <a:pt x="69436" y="70418"/>
                    <a:pt x="69558" y="70418"/>
                  </a:cubicBezTo>
                  <a:cubicBezTo>
                    <a:pt x="69789" y="70418"/>
                    <a:pt x="69955" y="70336"/>
                    <a:pt x="70439" y="70100"/>
                  </a:cubicBezTo>
                  <a:lnTo>
                    <a:pt x="70711" y="69201"/>
                  </a:lnTo>
                  <a:cubicBezTo>
                    <a:pt x="70883" y="69412"/>
                    <a:pt x="70833" y="69673"/>
                    <a:pt x="70994" y="69806"/>
                  </a:cubicBezTo>
                  <a:cubicBezTo>
                    <a:pt x="70955" y="69922"/>
                    <a:pt x="70933" y="70011"/>
                    <a:pt x="70899" y="70116"/>
                  </a:cubicBezTo>
                  <a:cubicBezTo>
                    <a:pt x="70955" y="70300"/>
                    <a:pt x="71016" y="70494"/>
                    <a:pt x="71077" y="70688"/>
                  </a:cubicBezTo>
                  <a:cubicBezTo>
                    <a:pt x="71033" y="70927"/>
                    <a:pt x="70988" y="71154"/>
                    <a:pt x="70933" y="71470"/>
                  </a:cubicBezTo>
                  <a:cubicBezTo>
                    <a:pt x="71077" y="72131"/>
                    <a:pt x="71260" y="72869"/>
                    <a:pt x="71393" y="73618"/>
                  </a:cubicBezTo>
                  <a:cubicBezTo>
                    <a:pt x="71515" y="74311"/>
                    <a:pt x="71793" y="74938"/>
                    <a:pt x="72142" y="75543"/>
                  </a:cubicBezTo>
                  <a:cubicBezTo>
                    <a:pt x="72331" y="75854"/>
                    <a:pt x="72464" y="76204"/>
                    <a:pt x="72536" y="76564"/>
                  </a:cubicBezTo>
                  <a:cubicBezTo>
                    <a:pt x="72603" y="76925"/>
                    <a:pt x="72736" y="77275"/>
                    <a:pt x="72930" y="77585"/>
                  </a:cubicBezTo>
                  <a:cubicBezTo>
                    <a:pt x="73297" y="78201"/>
                    <a:pt x="73624" y="78834"/>
                    <a:pt x="73763" y="79555"/>
                  </a:cubicBezTo>
                  <a:cubicBezTo>
                    <a:pt x="73863" y="80071"/>
                    <a:pt x="74146" y="80487"/>
                    <a:pt x="74634" y="80787"/>
                  </a:cubicBezTo>
                  <a:lnTo>
                    <a:pt x="75117" y="80576"/>
                  </a:lnTo>
                  <a:cubicBezTo>
                    <a:pt x="75178" y="80443"/>
                    <a:pt x="75233" y="80315"/>
                    <a:pt x="75300" y="80177"/>
                  </a:cubicBezTo>
                  <a:lnTo>
                    <a:pt x="75855" y="79877"/>
                  </a:lnTo>
                  <a:cubicBezTo>
                    <a:pt x="75821" y="79378"/>
                    <a:pt x="76127" y="79095"/>
                    <a:pt x="76559" y="78917"/>
                  </a:cubicBezTo>
                  <a:cubicBezTo>
                    <a:pt x="76559" y="78512"/>
                    <a:pt x="76509" y="78135"/>
                    <a:pt x="76576" y="77774"/>
                  </a:cubicBezTo>
                  <a:cubicBezTo>
                    <a:pt x="76637" y="77391"/>
                    <a:pt x="76809" y="77030"/>
                    <a:pt x="76926" y="76686"/>
                  </a:cubicBezTo>
                  <a:cubicBezTo>
                    <a:pt x="76865" y="76198"/>
                    <a:pt x="76809" y="75738"/>
                    <a:pt x="76748" y="75283"/>
                  </a:cubicBezTo>
                  <a:cubicBezTo>
                    <a:pt x="76715" y="75094"/>
                    <a:pt x="76776" y="74900"/>
                    <a:pt x="76909" y="74761"/>
                  </a:cubicBezTo>
                  <a:lnTo>
                    <a:pt x="77475" y="74600"/>
                  </a:lnTo>
                  <a:lnTo>
                    <a:pt x="77852" y="74178"/>
                  </a:lnTo>
                  <a:lnTo>
                    <a:pt x="78391" y="73945"/>
                  </a:lnTo>
                  <a:lnTo>
                    <a:pt x="78724" y="73418"/>
                  </a:lnTo>
                  <a:cubicBezTo>
                    <a:pt x="79328" y="73030"/>
                    <a:pt x="79856" y="72625"/>
                    <a:pt x="80266" y="72092"/>
                  </a:cubicBezTo>
                  <a:cubicBezTo>
                    <a:pt x="80599" y="71654"/>
                    <a:pt x="80999" y="71326"/>
                    <a:pt x="81542" y="71198"/>
                  </a:cubicBezTo>
                  <a:cubicBezTo>
                    <a:pt x="81620" y="71171"/>
                    <a:pt x="81698" y="71132"/>
                    <a:pt x="81764" y="71082"/>
                  </a:cubicBezTo>
                  <a:lnTo>
                    <a:pt x="82108" y="70571"/>
                  </a:lnTo>
                  <a:cubicBezTo>
                    <a:pt x="82131" y="70355"/>
                    <a:pt x="82153" y="70172"/>
                    <a:pt x="82164" y="70028"/>
                  </a:cubicBezTo>
                  <a:cubicBezTo>
                    <a:pt x="82471" y="69790"/>
                    <a:pt x="82789" y="69706"/>
                    <a:pt x="83120" y="69706"/>
                  </a:cubicBezTo>
                  <a:cubicBezTo>
                    <a:pt x="83208" y="69706"/>
                    <a:pt x="83296" y="69712"/>
                    <a:pt x="83385" y="69722"/>
                  </a:cubicBezTo>
                  <a:cubicBezTo>
                    <a:pt x="83464" y="69731"/>
                    <a:pt x="83542" y="69735"/>
                    <a:pt x="83619" y="69735"/>
                  </a:cubicBezTo>
                  <a:cubicBezTo>
                    <a:pt x="84146" y="69735"/>
                    <a:pt x="84628" y="69548"/>
                    <a:pt x="85121" y="69340"/>
                  </a:cubicBezTo>
                  <a:cubicBezTo>
                    <a:pt x="85155" y="69118"/>
                    <a:pt x="85188" y="68912"/>
                    <a:pt x="85221" y="68674"/>
                  </a:cubicBezTo>
                  <a:lnTo>
                    <a:pt x="85577" y="68996"/>
                  </a:lnTo>
                  <a:lnTo>
                    <a:pt x="85932" y="69084"/>
                  </a:lnTo>
                  <a:cubicBezTo>
                    <a:pt x="86142" y="69528"/>
                    <a:pt x="86043" y="70055"/>
                    <a:pt x="86387" y="70355"/>
                  </a:cubicBezTo>
                  <a:cubicBezTo>
                    <a:pt x="86725" y="70655"/>
                    <a:pt x="86964" y="71043"/>
                    <a:pt x="87385" y="71260"/>
                  </a:cubicBezTo>
                  <a:cubicBezTo>
                    <a:pt x="87391" y="71409"/>
                    <a:pt x="87402" y="71565"/>
                    <a:pt x="87413" y="71759"/>
                  </a:cubicBezTo>
                  <a:lnTo>
                    <a:pt x="87924" y="72236"/>
                  </a:lnTo>
                  <a:cubicBezTo>
                    <a:pt x="88151" y="72752"/>
                    <a:pt x="88262" y="73296"/>
                    <a:pt x="88024" y="73884"/>
                  </a:cubicBezTo>
                  <a:cubicBezTo>
                    <a:pt x="87957" y="74034"/>
                    <a:pt x="87996" y="74234"/>
                    <a:pt x="87985" y="74372"/>
                  </a:cubicBezTo>
                  <a:cubicBezTo>
                    <a:pt x="88146" y="74496"/>
                    <a:pt x="88301" y="74524"/>
                    <a:pt x="88448" y="74524"/>
                  </a:cubicBezTo>
                  <a:cubicBezTo>
                    <a:pt x="88575" y="74524"/>
                    <a:pt x="88696" y="74503"/>
                    <a:pt x="88809" y="74503"/>
                  </a:cubicBezTo>
                  <a:cubicBezTo>
                    <a:pt x="88831" y="74503"/>
                    <a:pt x="88852" y="74504"/>
                    <a:pt x="88873" y="74506"/>
                  </a:cubicBezTo>
                  <a:lnTo>
                    <a:pt x="89760" y="74040"/>
                  </a:lnTo>
                  <a:lnTo>
                    <a:pt x="90110" y="73529"/>
                  </a:lnTo>
                  <a:cubicBezTo>
                    <a:pt x="90338" y="73873"/>
                    <a:pt x="90537" y="74245"/>
                    <a:pt x="90698" y="74628"/>
                  </a:cubicBezTo>
                  <a:cubicBezTo>
                    <a:pt x="90720" y="74911"/>
                    <a:pt x="90715" y="75166"/>
                    <a:pt x="90759" y="75416"/>
                  </a:cubicBezTo>
                  <a:cubicBezTo>
                    <a:pt x="90798" y="75665"/>
                    <a:pt x="90831" y="75954"/>
                    <a:pt x="90970" y="76143"/>
                  </a:cubicBezTo>
                  <a:cubicBezTo>
                    <a:pt x="91297" y="76564"/>
                    <a:pt x="91403" y="77008"/>
                    <a:pt x="91408" y="77541"/>
                  </a:cubicBezTo>
                  <a:cubicBezTo>
                    <a:pt x="91408" y="77879"/>
                    <a:pt x="91442" y="78223"/>
                    <a:pt x="91386" y="78567"/>
                  </a:cubicBezTo>
                  <a:cubicBezTo>
                    <a:pt x="91314" y="79067"/>
                    <a:pt x="91342" y="79583"/>
                    <a:pt x="91153" y="80066"/>
                  </a:cubicBezTo>
                  <a:cubicBezTo>
                    <a:pt x="91109" y="80188"/>
                    <a:pt x="91148" y="80343"/>
                    <a:pt x="91153" y="80482"/>
                  </a:cubicBezTo>
                  <a:cubicBezTo>
                    <a:pt x="91164" y="80526"/>
                    <a:pt x="91181" y="80571"/>
                    <a:pt x="91203" y="80610"/>
                  </a:cubicBezTo>
                  <a:lnTo>
                    <a:pt x="91519" y="80748"/>
                  </a:lnTo>
                  <a:lnTo>
                    <a:pt x="92768" y="82502"/>
                  </a:lnTo>
                  <a:cubicBezTo>
                    <a:pt x="92846" y="83045"/>
                    <a:pt x="92912" y="83523"/>
                    <a:pt x="92973" y="83961"/>
                  </a:cubicBezTo>
                  <a:cubicBezTo>
                    <a:pt x="93045" y="84083"/>
                    <a:pt x="93084" y="84161"/>
                    <a:pt x="93134" y="84244"/>
                  </a:cubicBezTo>
                  <a:cubicBezTo>
                    <a:pt x="93295" y="84494"/>
                    <a:pt x="93417" y="84799"/>
                    <a:pt x="93628" y="84988"/>
                  </a:cubicBezTo>
                  <a:cubicBezTo>
                    <a:pt x="94161" y="85470"/>
                    <a:pt x="94760" y="85875"/>
                    <a:pt x="95404" y="86192"/>
                  </a:cubicBezTo>
                  <a:cubicBezTo>
                    <a:pt x="95425" y="86204"/>
                    <a:pt x="95451" y="86209"/>
                    <a:pt x="95479" y="86209"/>
                  </a:cubicBezTo>
                  <a:cubicBezTo>
                    <a:pt x="95552" y="86209"/>
                    <a:pt x="95645" y="86178"/>
                    <a:pt x="95737" y="86170"/>
                  </a:cubicBezTo>
                  <a:cubicBezTo>
                    <a:pt x="95714" y="85642"/>
                    <a:pt x="95448" y="85265"/>
                    <a:pt x="95232" y="84965"/>
                  </a:cubicBezTo>
                  <a:cubicBezTo>
                    <a:pt x="95021" y="84272"/>
                    <a:pt x="95382" y="83578"/>
                    <a:pt x="94888" y="83034"/>
                  </a:cubicBezTo>
                  <a:lnTo>
                    <a:pt x="93684" y="81847"/>
                  </a:lnTo>
                  <a:lnTo>
                    <a:pt x="93179" y="81764"/>
                  </a:lnTo>
                  <a:lnTo>
                    <a:pt x="92840" y="81475"/>
                  </a:lnTo>
                  <a:lnTo>
                    <a:pt x="92907" y="81431"/>
                  </a:lnTo>
                  <a:lnTo>
                    <a:pt x="92269" y="79933"/>
                  </a:lnTo>
                  <a:lnTo>
                    <a:pt x="91847" y="79799"/>
                  </a:lnTo>
                  <a:cubicBezTo>
                    <a:pt x="91825" y="79516"/>
                    <a:pt x="91814" y="79244"/>
                    <a:pt x="91797" y="78984"/>
                  </a:cubicBezTo>
                  <a:cubicBezTo>
                    <a:pt x="91986" y="78584"/>
                    <a:pt x="92213" y="78218"/>
                    <a:pt x="92324" y="77829"/>
                  </a:cubicBezTo>
                  <a:cubicBezTo>
                    <a:pt x="92435" y="77436"/>
                    <a:pt x="92441" y="77019"/>
                    <a:pt x="92491" y="76592"/>
                  </a:cubicBezTo>
                  <a:cubicBezTo>
                    <a:pt x="92638" y="76530"/>
                    <a:pt x="92776" y="76469"/>
                    <a:pt x="92912" y="76469"/>
                  </a:cubicBezTo>
                  <a:cubicBezTo>
                    <a:pt x="93006" y="76469"/>
                    <a:pt x="93100" y="76498"/>
                    <a:pt x="93195" y="76575"/>
                  </a:cubicBezTo>
                  <a:cubicBezTo>
                    <a:pt x="93245" y="76759"/>
                    <a:pt x="93290" y="76931"/>
                    <a:pt x="93334" y="77108"/>
                  </a:cubicBezTo>
                  <a:lnTo>
                    <a:pt x="94055" y="77230"/>
                  </a:lnTo>
                  <a:cubicBezTo>
                    <a:pt x="94299" y="77419"/>
                    <a:pt x="94494" y="77574"/>
                    <a:pt x="94716" y="77752"/>
                  </a:cubicBezTo>
                  <a:cubicBezTo>
                    <a:pt x="94804" y="77974"/>
                    <a:pt x="94904" y="78229"/>
                    <a:pt x="94999" y="78468"/>
                  </a:cubicBezTo>
                  <a:lnTo>
                    <a:pt x="95354" y="78495"/>
                  </a:lnTo>
                  <a:cubicBezTo>
                    <a:pt x="95409" y="78612"/>
                    <a:pt x="95459" y="78712"/>
                    <a:pt x="95504" y="78806"/>
                  </a:cubicBezTo>
                  <a:cubicBezTo>
                    <a:pt x="95809" y="78889"/>
                    <a:pt x="96075" y="79011"/>
                    <a:pt x="96258" y="79217"/>
                  </a:cubicBezTo>
                  <a:cubicBezTo>
                    <a:pt x="96358" y="79605"/>
                    <a:pt x="96219" y="79982"/>
                    <a:pt x="96358" y="80376"/>
                  </a:cubicBezTo>
                  <a:cubicBezTo>
                    <a:pt x="96580" y="80221"/>
                    <a:pt x="96758" y="80082"/>
                    <a:pt x="96946" y="79966"/>
                  </a:cubicBezTo>
                  <a:cubicBezTo>
                    <a:pt x="97141" y="79855"/>
                    <a:pt x="97357" y="79761"/>
                    <a:pt x="97535" y="79672"/>
                  </a:cubicBezTo>
                  <a:cubicBezTo>
                    <a:pt x="97668" y="79267"/>
                    <a:pt x="97668" y="79267"/>
                    <a:pt x="97962" y="78978"/>
                  </a:cubicBezTo>
                  <a:cubicBezTo>
                    <a:pt x="98572" y="78867"/>
                    <a:pt x="98961" y="78373"/>
                    <a:pt x="99488" y="78246"/>
                  </a:cubicBezTo>
                  <a:cubicBezTo>
                    <a:pt x="99804" y="77724"/>
                    <a:pt x="99765" y="77186"/>
                    <a:pt x="99765" y="76659"/>
                  </a:cubicBezTo>
                  <a:cubicBezTo>
                    <a:pt x="99760" y="75882"/>
                    <a:pt x="99665" y="75133"/>
                    <a:pt x="99061" y="74556"/>
                  </a:cubicBezTo>
                  <a:cubicBezTo>
                    <a:pt x="98950" y="74445"/>
                    <a:pt x="98877" y="74289"/>
                    <a:pt x="98800" y="74178"/>
                  </a:cubicBezTo>
                  <a:cubicBezTo>
                    <a:pt x="98200" y="73840"/>
                    <a:pt x="97745" y="73407"/>
                    <a:pt x="97529" y="72747"/>
                  </a:cubicBezTo>
                  <a:cubicBezTo>
                    <a:pt x="97424" y="72641"/>
                    <a:pt x="97290" y="72541"/>
                    <a:pt x="97185" y="72419"/>
                  </a:cubicBezTo>
                  <a:cubicBezTo>
                    <a:pt x="96869" y="72064"/>
                    <a:pt x="96869" y="71654"/>
                    <a:pt x="97163" y="71293"/>
                  </a:cubicBezTo>
                  <a:cubicBezTo>
                    <a:pt x="97440" y="70954"/>
                    <a:pt x="97723" y="70621"/>
                    <a:pt x="98028" y="70250"/>
                  </a:cubicBezTo>
                  <a:lnTo>
                    <a:pt x="99255" y="69661"/>
                  </a:lnTo>
                  <a:lnTo>
                    <a:pt x="100004" y="69833"/>
                  </a:lnTo>
                  <a:cubicBezTo>
                    <a:pt x="100242" y="70155"/>
                    <a:pt x="100043" y="70549"/>
                    <a:pt x="100381" y="70810"/>
                  </a:cubicBezTo>
                  <a:lnTo>
                    <a:pt x="100692" y="70771"/>
                  </a:lnTo>
                  <a:cubicBezTo>
                    <a:pt x="100670" y="70449"/>
                    <a:pt x="100709" y="70177"/>
                    <a:pt x="100975" y="69939"/>
                  </a:cubicBezTo>
                  <a:cubicBezTo>
                    <a:pt x="101263" y="69867"/>
                    <a:pt x="101602" y="69806"/>
                    <a:pt x="101929" y="69711"/>
                  </a:cubicBezTo>
                  <a:cubicBezTo>
                    <a:pt x="102268" y="69623"/>
                    <a:pt x="102595" y="69512"/>
                    <a:pt x="102912" y="69373"/>
                  </a:cubicBezTo>
                  <a:cubicBezTo>
                    <a:pt x="103061" y="69306"/>
                    <a:pt x="103172" y="69140"/>
                    <a:pt x="103300" y="69018"/>
                  </a:cubicBezTo>
                  <a:lnTo>
                    <a:pt x="103627" y="69090"/>
                  </a:lnTo>
                  <a:cubicBezTo>
                    <a:pt x="104132" y="68541"/>
                    <a:pt x="104865" y="68818"/>
                    <a:pt x="105481" y="68546"/>
                  </a:cubicBezTo>
                  <a:lnTo>
                    <a:pt x="105847" y="68097"/>
                  </a:lnTo>
                  <a:lnTo>
                    <a:pt x="106108" y="68025"/>
                  </a:lnTo>
                  <a:lnTo>
                    <a:pt x="107351" y="66893"/>
                  </a:lnTo>
                  <a:lnTo>
                    <a:pt x="107550" y="66537"/>
                  </a:lnTo>
                  <a:lnTo>
                    <a:pt x="107872" y="66426"/>
                  </a:lnTo>
                  <a:cubicBezTo>
                    <a:pt x="107939" y="66127"/>
                    <a:pt x="108000" y="65860"/>
                    <a:pt x="108050" y="65622"/>
                  </a:cubicBezTo>
                  <a:cubicBezTo>
                    <a:pt x="108344" y="65183"/>
                    <a:pt x="108738" y="64856"/>
                    <a:pt x="108871" y="64373"/>
                  </a:cubicBezTo>
                  <a:lnTo>
                    <a:pt x="109470" y="63985"/>
                  </a:lnTo>
                  <a:lnTo>
                    <a:pt x="109798" y="63047"/>
                  </a:lnTo>
                  <a:lnTo>
                    <a:pt x="109798" y="62459"/>
                  </a:lnTo>
                  <a:lnTo>
                    <a:pt x="109315" y="62120"/>
                  </a:lnTo>
                  <a:cubicBezTo>
                    <a:pt x="109294" y="62106"/>
                    <a:pt x="109270" y="62101"/>
                    <a:pt x="109244" y="62101"/>
                  </a:cubicBezTo>
                  <a:cubicBezTo>
                    <a:pt x="109199" y="62101"/>
                    <a:pt x="109148" y="62116"/>
                    <a:pt x="109100" y="62116"/>
                  </a:cubicBezTo>
                  <a:cubicBezTo>
                    <a:pt x="109041" y="62116"/>
                    <a:pt x="108986" y="62093"/>
                    <a:pt x="108949" y="61993"/>
                  </a:cubicBezTo>
                  <a:cubicBezTo>
                    <a:pt x="109104" y="61793"/>
                    <a:pt x="109321" y="61682"/>
                    <a:pt x="109565" y="61604"/>
                  </a:cubicBezTo>
                  <a:cubicBezTo>
                    <a:pt x="109620" y="61588"/>
                    <a:pt x="109665" y="61521"/>
                    <a:pt x="109715" y="61477"/>
                  </a:cubicBezTo>
                  <a:lnTo>
                    <a:pt x="109520" y="61055"/>
                  </a:lnTo>
                  <a:lnTo>
                    <a:pt x="109731" y="60883"/>
                  </a:lnTo>
                  <a:cubicBezTo>
                    <a:pt x="109692" y="60367"/>
                    <a:pt x="109182" y="60250"/>
                    <a:pt x="108949" y="59851"/>
                  </a:cubicBezTo>
                  <a:cubicBezTo>
                    <a:pt x="108888" y="59346"/>
                    <a:pt x="108716" y="58858"/>
                    <a:pt x="108455" y="58419"/>
                  </a:cubicBezTo>
                  <a:cubicBezTo>
                    <a:pt x="108183" y="58164"/>
                    <a:pt x="107833" y="58142"/>
                    <a:pt x="107678" y="57837"/>
                  </a:cubicBezTo>
                  <a:cubicBezTo>
                    <a:pt x="107789" y="57581"/>
                    <a:pt x="107894" y="57326"/>
                    <a:pt x="107939" y="57221"/>
                  </a:cubicBezTo>
                  <a:cubicBezTo>
                    <a:pt x="108283" y="56755"/>
                    <a:pt x="108755" y="56660"/>
                    <a:pt x="108932" y="56200"/>
                  </a:cubicBezTo>
                  <a:lnTo>
                    <a:pt x="110220" y="55711"/>
                  </a:lnTo>
                  <a:cubicBezTo>
                    <a:pt x="110231" y="55650"/>
                    <a:pt x="110242" y="55545"/>
                    <a:pt x="110264" y="55406"/>
                  </a:cubicBezTo>
                  <a:lnTo>
                    <a:pt x="109443" y="55290"/>
                  </a:lnTo>
                  <a:lnTo>
                    <a:pt x="108954" y="54984"/>
                  </a:lnTo>
                  <a:lnTo>
                    <a:pt x="108594" y="55046"/>
                  </a:lnTo>
                  <a:lnTo>
                    <a:pt x="108100" y="55628"/>
                  </a:lnTo>
                  <a:lnTo>
                    <a:pt x="107462" y="55473"/>
                  </a:lnTo>
                  <a:lnTo>
                    <a:pt x="107462" y="54751"/>
                  </a:lnTo>
                  <a:cubicBezTo>
                    <a:pt x="107034" y="54718"/>
                    <a:pt x="106674" y="54602"/>
                    <a:pt x="106413" y="54269"/>
                  </a:cubicBezTo>
                  <a:cubicBezTo>
                    <a:pt x="106319" y="53941"/>
                    <a:pt x="106407" y="53686"/>
                    <a:pt x="106746" y="53464"/>
                  </a:cubicBezTo>
                  <a:lnTo>
                    <a:pt x="107501" y="53464"/>
                  </a:lnTo>
                  <a:lnTo>
                    <a:pt x="107917" y="52809"/>
                  </a:lnTo>
                  <a:lnTo>
                    <a:pt x="108566" y="52515"/>
                  </a:lnTo>
                  <a:cubicBezTo>
                    <a:pt x="108755" y="52216"/>
                    <a:pt x="108938" y="51921"/>
                    <a:pt x="109315" y="51805"/>
                  </a:cubicBezTo>
                  <a:cubicBezTo>
                    <a:pt x="109493" y="51849"/>
                    <a:pt x="109659" y="51910"/>
                    <a:pt x="109826" y="51977"/>
                  </a:cubicBezTo>
                  <a:cubicBezTo>
                    <a:pt x="109914" y="52021"/>
                    <a:pt x="109970" y="52132"/>
                    <a:pt x="110036" y="52210"/>
                  </a:cubicBezTo>
                  <a:cubicBezTo>
                    <a:pt x="109881" y="52598"/>
                    <a:pt x="109531" y="52793"/>
                    <a:pt x="109359" y="53114"/>
                  </a:cubicBezTo>
                  <a:cubicBezTo>
                    <a:pt x="109465" y="53331"/>
                    <a:pt x="109570" y="53536"/>
                    <a:pt x="109681" y="53753"/>
                  </a:cubicBezTo>
                  <a:cubicBezTo>
                    <a:pt x="109748" y="53719"/>
                    <a:pt x="109814" y="53675"/>
                    <a:pt x="109870" y="53625"/>
                  </a:cubicBezTo>
                  <a:cubicBezTo>
                    <a:pt x="110321" y="53129"/>
                    <a:pt x="110883" y="52917"/>
                    <a:pt x="111516" y="52917"/>
                  </a:cubicBezTo>
                  <a:cubicBezTo>
                    <a:pt x="111592" y="52917"/>
                    <a:pt x="111668" y="52920"/>
                    <a:pt x="111745" y="52926"/>
                  </a:cubicBezTo>
                  <a:cubicBezTo>
                    <a:pt x="112073" y="52948"/>
                    <a:pt x="112378" y="53065"/>
                    <a:pt x="112539" y="53481"/>
                  </a:cubicBezTo>
                  <a:lnTo>
                    <a:pt x="112106" y="54629"/>
                  </a:lnTo>
                  <a:lnTo>
                    <a:pt x="112350" y="54907"/>
                  </a:lnTo>
                  <a:lnTo>
                    <a:pt x="112744" y="54757"/>
                  </a:lnTo>
                  <a:lnTo>
                    <a:pt x="113527" y="55212"/>
                  </a:lnTo>
                  <a:cubicBezTo>
                    <a:pt x="113360" y="55795"/>
                    <a:pt x="113388" y="56366"/>
                    <a:pt x="113482" y="56904"/>
                  </a:cubicBezTo>
                  <a:cubicBezTo>
                    <a:pt x="113305" y="57365"/>
                    <a:pt x="113083" y="57776"/>
                    <a:pt x="113227" y="58292"/>
                  </a:cubicBezTo>
                  <a:lnTo>
                    <a:pt x="114015" y="58170"/>
                  </a:lnTo>
                  <a:cubicBezTo>
                    <a:pt x="114409" y="57731"/>
                    <a:pt x="114919" y="57681"/>
                    <a:pt x="115436" y="57559"/>
                  </a:cubicBezTo>
                  <a:lnTo>
                    <a:pt x="115685" y="57210"/>
                  </a:lnTo>
                  <a:cubicBezTo>
                    <a:pt x="115685" y="56854"/>
                    <a:pt x="115674" y="56533"/>
                    <a:pt x="115685" y="56211"/>
                  </a:cubicBezTo>
                  <a:cubicBezTo>
                    <a:pt x="115707" y="55772"/>
                    <a:pt x="115563" y="55395"/>
                    <a:pt x="115336" y="55034"/>
                  </a:cubicBezTo>
                  <a:cubicBezTo>
                    <a:pt x="115130" y="54701"/>
                    <a:pt x="114942" y="54363"/>
                    <a:pt x="114692" y="53936"/>
                  </a:cubicBezTo>
                  <a:lnTo>
                    <a:pt x="114137" y="53497"/>
                  </a:lnTo>
                  <a:cubicBezTo>
                    <a:pt x="114126" y="53403"/>
                    <a:pt x="114126" y="53309"/>
                    <a:pt x="114137" y="53214"/>
                  </a:cubicBezTo>
                  <a:cubicBezTo>
                    <a:pt x="114159" y="53114"/>
                    <a:pt x="114187" y="53020"/>
                    <a:pt x="114226" y="52926"/>
                  </a:cubicBezTo>
                  <a:cubicBezTo>
                    <a:pt x="114936" y="52770"/>
                    <a:pt x="115336" y="52160"/>
                    <a:pt x="115896" y="51766"/>
                  </a:cubicBezTo>
                  <a:cubicBezTo>
                    <a:pt x="115879" y="51550"/>
                    <a:pt x="115857" y="51344"/>
                    <a:pt x="115841" y="51167"/>
                  </a:cubicBezTo>
                  <a:cubicBezTo>
                    <a:pt x="116002" y="50817"/>
                    <a:pt x="116174" y="50529"/>
                    <a:pt x="116468" y="50312"/>
                  </a:cubicBezTo>
                  <a:cubicBezTo>
                    <a:pt x="116834" y="50035"/>
                    <a:pt x="117172" y="49724"/>
                    <a:pt x="117555" y="49397"/>
                  </a:cubicBezTo>
                  <a:lnTo>
                    <a:pt x="117966" y="49347"/>
                  </a:lnTo>
                  <a:lnTo>
                    <a:pt x="118132" y="49680"/>
                  </a:lnTo>
                  <a:lnTo>
                    <a:pt x="118521" y="49863"/>
                  </a:lnTo>
                  <a:cubicBezTo>
                    <a:pt x="119259" y="49824"/>
                    <a:pt x="119653" y="49225"/>
                    <a:pt x="120185" y="48953"/>
                  </a:cubicBezTo>
                  <a:cubicBezTo>
                    <a:pt x="120474" y="48514"/>
                    <a:pt x="120718" y="48109"/>
                    <a:pt x="121079" y="47765"/>
                  </a:cubicBezTo>
                  <a:cubicBezTo>
                    <a:pt x="121478" y="47388"/>
                    <a:pt x="121817" y="46939"/>
                    <a:pt x="122150" y="46500"/>
                  </a:cubicBezTo>
                  <a:cubicBezTo>
                    <a:pt x="122411" y="46151"/>
                    <a:pt x="122682" y="45795"/>
                    <a:pt x="122788" y="45357"/>
                  </a:cubicBezTo>
                  <a:cubicBezTo>
                    <a:pt x="122816" y="45246"/>
                    <a:pt x="122860" y="45135"/>
                    <a:pt x="122927" y="45041"/>
                  </a:cubicBezTo>
                  <a:cubicBezTo>
                    <a:pt x="123104" y="44747"/>
                    <a:pt x="123276" y="44447"/>
                    <a:pt x="123482" y="44170"/>
                  </a:cubicBezTo>
                  <a:cubicBezTo>
                    <a:pt x="123681" y="43892"/>
                    <a:pt x="123920" y="43642"/>
                    <a:pt x="124181" y="43343"/>
                  </a:cubicBezTo>
                  <a:cubicBezTo>
                    <a:pt x="124297" y="42727"/>
                    <a:pt x="124425" y="42072"/>
                    <a:pt x="124547" y="41434"/>
                  </a:cubicBezTo>
                  <a:cubicBezTo>
                    <a:pt x="124491" y="41162"/>
                    <a:pt x="124447" y="40912"/>
                    <a:pt x="124419" y="40790"/>
                  </a:cubicBezTo>
                  <a:cubicBezTo>
                    <a:pt x="124491" y="40374"/>
                    <a:pt x="124491" y="40063"/>
                    <a:pt x="124597" y="39791"/>
                  </a:cubicBezTo>
                  <a:cubicBezTo>
                    <a:pt x="124713" y="39497"/>
                    <a:pt x="124924" y="39248"/>
                    <a:pt x="125102" y="38965"/>
                  </a:cubicBezTo>
                  <a:cubicBezTo>
                    <a:pt x="124924" y="38482"/>
                    <a:pt x="124902" y="37955"/>
                    <a:pt x="125041" y="37461"/>
                  </a:cubicBezTo>
                  <a:lnTo>
                    <a:pt x="123920" y="36140"/>
                  </a:lnTo>
                  <a:lnTo>
                    <a:pt x="123082" y="36074"/>
                  </a:lnTo>
                  <a:cubicBezTo>
                    <a:pt x="122949" y="36451"/>
                    <a:pt x="122688" y="36773"/>
                    <a:pt x="122355" y="36989"/>
                  </a:cubicBezTo>
                  <a:lnTo>
                    <a:pt x="121983" y="36939"/>
                  </a:lnTo>
                  <a:lnTo>
                    <a:pt x="122189" y="36490"/>
                  </a:lnTo>
                  <a:lnTo>
                    <a:pt x="121856" y="36190"/>
                  </a:lnTo>
                  <a:lnTo>
                    <a:pt x="121856" y="36190"/>
                  </a:lnTo>
                  <a:cubicBezTo>
                    <a:pt x="121745" y="36357"/>
                    <a:pt x="121878" y="36623"/>
                    <a:pt x="121539" y="36651"/>
                  </a:cubicBezTo>
                  <a:cubicBezTo>
                    <a:pt x="121489" y="36329"/>
                    <a:pt x="121434" y="35996"/>
                    <a:pt x="121378" y="35646"/>
                  </a:cubicBezTo>
                  <a:lnTo>
                    <a:pt x="120596" y="35585"/>
                  </a:lnTo>
                  <a:lnTo>
                    <a:pt x="120263" y="35225"/>
                  </a:lnTo>
                  <a:lnTo>
                    <a:pt x="122538" y="33066"/>
                  </a:lnTo>
                  <a:cubicBezTo>
                    <a:pt x="122694" y="32556"/>
                    <a:pt x="123021" y="32112"/>
                    <a:pt x="123465" y="31818"/>
                  </a:cubicBezTo>
                  <a:cubicBezTo>
                    <a:pt x="123598" y="31729"/>
                    <a:pt x="123698" y="31596"/>
                    <a:pt x="123814" y="31485"/>
                  </a:cubicBezTo>
                  <a:cubicBezTo>
                    <a:pt x="124003" y="31290"/>
                    <a:pt x="124197" y="31091"/>
                    <a:pt x="124430" y="30852"/>
                  </a:cubicBezTo>
                  <a:cubicBezTo>
                    <a:pt x="124480" y="30713"/>
                    <a:pt x="124553" y="30525"/>
                    <a:pt x="124630" y="30303"/>
                  </a:cubicBezTo>
                  <a:cubicBezTo>
                    <a:pt x="125024" y="30009"/>
                    <a:pt x="125401" y="29676"/>
                    <a:pt x="125651" y="29221"/>
                  </a:cubicBezTo>
                  <a:cubicBezTo>
                    <a:pt x="125757" y="29065"/>
                    <a:pt x="125906" y="28949"/>
                    <a:pt x="126084" y="28888"/>
                  </a:cubicBezTo>
                  <a:cubicBezTo>
                    <a:pt x="126428" y="28760"/>
                    <a:pt x="126789" y="28677"/>
                    <a:pt x="127155" y="28633"/>
                  </a:cubicBezTo>
                  <a:cubicBezTo>
                    <a:pt x="127341" y="28618"/>
                    <a:pt x="127528" y="28614"/>
                    <a:pt x="127713" y="28614"/>
                  </a:cubicBezTo>
                  <a:cubicBezTo>
                    <a:pt x="128030" y="28614"/>
                    <a:pt x="128342" y="28627"/>
                    <a:pt x="128637" y="28627"/>
                  </a:cubicBezTo>
                  <a:lnTo>
                    <a:pt x="128925" y="28932"/>
                  </a:lnTo>
                  <a:lnTo>
                    <a:pt x="129219" y="28560"/>
                  </a:lnTo>
                  <a:lnTo>
                    <a:pt x="129896" y="28810"/>
                  </a:lnTo>
                  <a:lnTo>
                    <a:pt x="130396" y="28644"/>
                  </a:lnTo>
                  <a:lnTo>
                    <a:pt x="130912" y="28782"/>
                  </a:lnTo>
                  <a:cubicBezTo>
                    <a:pt x="131222" y="28594"/>
                    <a:pt x="131289" y="28211"/>
                    <a:pt x="131683" y="28067"/>
                  </a:cubicBezTo>
                  <a:lnTo>
                    <a:pt x="132721" y="28472"/>
                  </a:lnTo>
                  <a:lnTo>
                    <a:pt x="133042" y="28350"/>
                  </a:lnTo>
                  <a:lnTo>
                    <a:pt x="133592" y="28843"/>
                  </a:lnTo>
                  <a:cubicBezTo>
                    <a:pt x="133459" y="29121"/>
                    <a:pt x="133214" y="29038"/>
                    <a:pt x="133026" y="29099"/>
                  </a:cubicBezTo>
                  <a:cubicBezTo>
                    <a:pt x="132998" y="29104"/>
                    <a:pt x="132981" y="29154"/>
                    <a:pt x="132943" y="29204"/>
                  </a:cubicBezTo>
                  <a:lnTo>
                    <a:pt x="133120" y="29409"/>
                  </a:lnTo>
                  <a:lnTo>
                    <a:pt x="133986" y="29304"/>
                  </a:lnTo>
                  <a:lnTo>
                    <a:pt x="134607" y="28910"/>
                  </a:lnTo>
                  <a:lnTo>
                    <a:pt x="135073" y="29027"/>
                  </a:lnTo>
                  <a:lnTo>
                    <a:pt x="135889" y="28849"/>
                  </a:lnTo>
                  <a:cubicBezTo>
                    <a:pt x="135872" y="28744"/>
                    <a:pt x="135856" y="28660"/>
                    <a:pt x="135839" y="28583"/>
                  </a:cubicBezTo>
                  <a:lnTo>
                    <a:pt x="135218" y="28461"/>
                  </a:lnTo>
                  <a:cubicBezTo>
                    <a:pt x="135234" y="28216"/>
                    <a:pt x="135245" y="28011"/>
                    <a:pt x="135262" y="27800"/>
                  </a:cubicBezTo>
                  <a:cubicBezTo>
                    <a:pt x="135495" y="27528"/>
                    <a:pt x="135678" y="27212"/>
                    <a:pt x="135950" y="27018"/>
                  </a:cubicBezTo>
                  <a:cubicBezTo>
                    <a:pt x="136344" y="26729"/>
                    <a:pt x="136599" y="26363"/>
                    <a:pt x="136832" y="25964"/>
                  </a:cubicBezTo>
                  <a:cubicBezTo>
                    <a:pt x="137054" y="25581"/>
                    <a:pt x="137299" y="25220"/>
                    <a:pt x="137631" y="24981"/>
                  </a:cubicBezTo>
                  <a:lnTo>
                    <a:pt x="139013" y="24593"/>
                  </a:lnTo>
                  <a:lnTo>
                    <a:pt x="139490" y="24904"/>
                  </a:lnTo>
                  <a:lnTo>
                    <a:pt x="140040" y="24621"/>
                  </a:lnTo>
                  <a:lnTo>
                    <a:pt x="140040" y="24621"/>
                  </a:lnTo>
                  <a:cubicBezTo>
                    <a:pt x="140190" y="25120"/>
                    <a:pt x="139879" y="25503"/>
                    <a:pt x="139823" y="25930"/>
                  </a:cubicBezTo>
                  <a:lnTo>
                    <a:pt x="140073" y="26141"/>
                  </a:lnTo>
                  <a:cubicBezTo>
                    <a:pt x="140101" y="26280"/>
                    <a:pt x="140128" y="26402"/>
                    <a:pt x="140167" y="26585"/>
                  </a:cubicBezTo>
                  <a:cubicBezTo>
                    <a:pt x="140866" y="26047"/>
                    <a:pt x="141244" y="25237"/>
                    <a:pt x="142026" y="24920"/>
                  </a:cubicBezTo>
                  <a:cubicBezTo>
                    <a:pt x="142166" y="25011"/>
                    <a:pt x="142224" y="25049"/>
                    <a:pt x="142267" y="25049"/>
                  </a:cubicBezTo>
                  <a:cubicBezTo>
                    <a:pt x="142297" y="25049"/>
                    <a:pt x="142320" y="25030"/>
                    <a:pt x="142359" y="24998"/>
                  </a:cubicBezTo>
                  <a:lnTo>
                    <a:pt x="142187" y="24648"/>
                  </a:lnTo>
                  <a:cubicBezTo>
                    <a:pt x="142254" y="24288"/>
                    <a:pt x="142320" y="23927"/>
                    <a:pt x="142387" y="23533"/>
                  </a:cubicBezTo>
                  <a:lnTo>
                    <a:pt x="143369" y="23256"/>
                  </a:lnTo>
                  <a:lnTo>
                    <a:pt x="143868" y="23627"/>
                  </a:lnTo>
                  <a:lnTo>
                    <a:pt x="143114" y="23883"/>
                  </a:lnTo>
                  <a:cubicBezTo>
                    <a:pt x="143219" y="24543"/>
                    <a:pt x="142675" y="25087"/>
                    <a:pt x="142892" y="25703"/>
                  </a:cubicBezTo>
                  <a:cubicBezTo>
                    <a:pt x="142770" y="25958"/>
                    <a:pt x="142681" y="26158"/>
                    <a:pt x="142614" y="26296"/>
                  </a:cubicBezTo>
                  <a:lnTo>
                    <a:pt x="141377" y="27040"/>
                  </a:lnTo>
                  <a:cubicBezTo>
                    <a:pt x="141272" y="27451"/>
                    <a:pt x="140983" y="27750"/>
                    <a:pt x="140694" y="28055"/>
                  </a:cubicBezTo>
                  <a:cubicBezTo>
                    <a:pt x="140423" y="28338"/>
                    <a:pt x="140162" y="28633"/>
                    <a:pt x="139901" y="28921"/>
                  </a:cubicBezTo>
                  <a:cubicBezTo>
                    <a:pt x="139807" y="29027"/>
                    <a:pt x="139685" y="29126"/>
                    <a:pt x="139646" y="29248"/>
                  </a:cubicBezTo>
                  <a:cubicBezTo>
                    <a:pt x="139457" y="29831"/>
                    <a:pt x="139019" y="30203"/>
                    <a:pt x="138541" y="30641"/>
                  </a:cubicBezTo>
                  <a:cubicBezTo>
                    <a:pt x="138516" y="30638"/>
                    <a:pt x="138492" y="30637"/>
                    <a:pt x="138469" y="30637"/>
                  </a:cubicBezTo>
                  <a:cubicBezTo>
                    <a:pt x="138047" y="30637"/>
                    <a:pt x="137835" y="31128"/>
                    <a:pt x="137398" y="31196"/>
                  </a:cubicBezTo>
                  <a:cubicBezTo>
                    <a:pt x="137615" y="31929"/>
                    <a:pt x="136949" y="32178"/>
                    <a:pt x="136671" y="32689"/>
                  </a:cubicBezTo>
                  <a:cubicBezTo>
                    <a:pt x="136322" y="33677"/>
                    <a:pt x="136255" y="34747"/>
                    <a:pt x="136477" y="35774"/>
                  </a:cubicBezTo>
                  <a:cubicBezTo>
                    <a:pt x="136572" y="36201"/>
                    <a:pt x="136599" y="36640"/>
                    <a:pt x="136666" y="37072"/>
                  </a:cubicBezTo>
                  <a:cubicBezTo>
                    <a:pt x="136727" y="37461"/>
                    <a:pt x="136771" y="37855"/>
                    <a:pt x="136877" y="38232"/>
                  </a:cubicBezTo>
                  <a:cubicBezTo>
                    <a:pt x="136993" y="38632"/>
                    <a:pt x="137088" y="39031"/>
                    <a:pt x="137065" y="39453"/>
                  </a:cubicBezTo>
                  <a:cubicBezTo>
                    <a:pt x="137038" y="39736"/>
                    <a:pt x="137121" y="40019"/>
                    <a:pt x="137304" y="40235"/>
                  </a:cubicBezTo>
                  <a:cubicBezTo>
                    <a:pt x="137826" y="39786"/>
                    <a:pt x="138347" y="39370"/>
                    <a:pt x="138603" y="38698"/>
                  </a:cubicBezTo>
                  <a:lnTo>
                    <a:pt x="138603" y="38160"/>
                  </a:lnTo>
                  <a:cubicBezTo>
                    <a:pt x="138858" y="37766"/>
                    <a:pt x="139146" y="37417"/>
                    <a:pt x="139707" y="37367"/>
                  </a:cubicBezTo>
                  <a:cubicBezTo>
                    <a:pt x="139557" y="36540"/>
                    <a:pt x="139845" y="35946"/>
                    <a:pt x="140517" y="35630"/>
                  </a:cubicBezTo>
                  <a:cubicBezTo>
                    <a:pt x="140566" y="35617"/>
                    <a:pt x="140616" y="35612"/>
                    <a:pt x="140666" y="35612"/>
                  </a:cubicBezTo>
                  <a:cubicBezTo>
                    <a:pt x="140795" y="35612"/>
                    <a:pt x="140923" y="35644"/>
                    <a:pt x="141039" y="35644"/>
                  </a:cubicBezTo>
                  <a:cubicBezTo>
                    <a:pt x="141184" y="35644"/>
                    <a:pt x="141310" y="35595"/>
                    <a:pt x="141399" y="35375"/>
                  </a:cubicBezTo>
                  <a:cubicBezTo>
                    <a:pt x="141338" y="35158"/>
                    <a:pt x="141266" y="34920"/>
                    <a:pt x="141199" y="34675"/>
                  </a:cubicBezTo>
                  <a:cubicBezTo>
                    <a:pt x="141277" y="34309"/>
                    <a:pt x="141349" y="33948"/>
                    <a:pt x="141399" y="33704"/>
                  </a:cubicBezTo>
                  <a:cubicBezTo>
                    <a:pt x="141588" y="33421"/>
                    <a:pt x="141704" y="33233"/>
                    <a:pt x="141843" y="33061"/>
                  </a:cubicBezTo>
                  <a:cubicBezTo>
                    <a:pt x="141882" y="33005"/>
                    <a:pt x="141993" y="33005"/>
                    <a:pt x="142121" y="32972"/>
                  </a:cubicBezTo>
                  <a:lnTo>
                    <a:pt x="142121" y="32972"/>
                  </a:lnTo>
                  <a:cubicBezTo>
                    <a:pt x="142076" y="33050"/>
                    <a:pt x="142043" y="33133"/>
                    <a:pt x="142010" y="33222"/>
                  </a:cubicBezTo>
                  <a:cubicBezTo>
                    <a:pt x="141998" y="33288"/>
                    <a:pt x="141987" y="33355"/>
                    <a:pt x="141982" y="33421"/>
                  </a:cubicBezTo>
                  <a:cubicBezTo>
                    <a:pt x="142051" y="33446"/>
                    <a:pt x="142116" y="33484"/>
                    <a:pt x="142165" y="33484"/>
                  </a:cubicBezTo>
                  <a:cubicBezTo>
                    <a:pt x="142171" y="33484"/>
                    <a:pt x="142176" y="33484"/>
                    <a:pt x="142182" y="33482"/>
                  </a:cubicBezTo>
                  <a:cubicBezTo>
                    <a:pt x="142270" y="33449"/>
                    <a:pt x="142354" y="33399"/>
                    <a:pt x="142431" y="33344"/>
                  </a:cubicBezTo>
                  <a:cubicBezTo>
                    <a:pt x="142398" y="33122"/>
                    <a:pt x="142370" y="32922"/>
                    <a:pt x="142343" y="32744"/>
                  </a:cubicBezTo>
                  <a:lnTo>
                    <a:pt x="142026" y="32456"/>
                  </a:lnTo>
                  <a:lnTo>
                    <a:pt x="142026" y="31712"/>
                  </a:lnTo>
                  <a:cubicBezTo>
                    <a:pt x="142143" y="31501"/>
                    <a:pt x="142237" y="31324"/>
                    <a:pt x="142348" y="31118"/>
                  </a:cubicBezTo>
                  <a:lnTo>
                    <a:pt x="142060" y="30941"/>
                  </a:lnTo>
                  <a:lnTo>
                    <a:pt x="141699" y="31024"/>
                  </a:lnTo>
                  <a:lnTo>
                    <a:pt x="141405" y="30747"/>
                  </a:lnTo>
                  <a:cubicBezTo>
                    <a:pt x="141371" y="30408"/>
                    <a:pt x="141477" y="30070"/>
                    <a:pt x="141693" y="29809"/>
                  </a:cubicBezTo>
                  <a:cubicBezTo>
                    <a:pt x="141987" y="29482"/>
                    <a:pt x="142187" y="29104"/>
                    <a:pt x="142398" y="28721"/>
                  </a:cubicBezTo>
                  <a:cubicBezTo>
                    <a:pt x="142276" y="28438"/>
                    <a:pt x="142359" y="28189"/>
                    <a:pt x="142559" y="27906"/>
                  </a:cubicBezTo>
                  <a:lnTo>
                    <a:pt x="143225" y="27539"/>
                  </a:lnTo>
                  <a:lnTo>
                    <a:pt x="143674" y="27767"/>
                  </a:lnTo>
                  <a:cubicBezTo>
                    <a:pt x="143991" y="27434"/>
                    <a:pt x="144318" y="27151"/>
                    <a:pt x="144729" y="27007"/>
                  </a:cubicBezTo>
                  <a:lnTo>
                    <a:pt x="144729" y="27007"/>
                  </a:lnTo>
                  <a:cubicBezTo>
                    <a:pt x="144939" y="27317"/>
                    <a:pt x="144645" y="27606"/>
                    <a:pt x="144751" y="27956"/>
                  </a:cubicBezTo>
                  <a:lnTo>
                    <a:pt x="145433" y="27084"/>
                  </a:lnTo>
                  <a:cubicBezTo>
                    <a:pt x="145847" y="26886"/>
                    <a:pt x="146246" y="26723"/>
                    <a:pt x="146636" y="26723"/>
                  </a:cubicBezTo>
                  <a:cubicBezTo>
                    <a:pt x="146868" y="26723"/>
                    <a:pt x="147098" y="26781"/>
                    <a:pt x="147326" y="26923"/>
                  </a:cubicBezTo>
                  <a:cubicBezTo>
                    <a:pt x="147575" y="27162"/>
                    <a:pt x="147547" y="27545"/>
                    <a:pt x="147903" y="27678"/>
                  </a:cubicBezTo>
                  <a:lnTo>
                    <a:pt x="148258" y="27029"/>
                  </a:lnTo>
                  <a:lnTo>
                    <a:pt x="149540" y="26063"/>
                  </a:lnTo>
                  <a:lnTo>
                    <a:pt x="149706" y="25714"/>
                  </a:lnTo>
                  <a:cubicBezTo>
                    <a:pt x="149878" y="25603"/>
                    <a:pt x="150039" y="25481"/>
                    <a:pt x="150194" y="25353"/>
                  </a:cubicBezTo>
                  <a:cubicBezTo>
                    <a:pt x="150350" y="25187"/>
                    <a:pt x="150500" y="25015"/>
                    <a:pt x="150644" y="24832"/>
                  </a:cubicBezTo>
                  <a:lnTo>
                    <a:pt x="151238" y="24726"/>
                  </a:lnTo>
                  <a:lnTo>
                    <a:pt x="153457" y="23322"/>
                  </a:lnTo>
                  <a:lnTo>
                    <a:pt x="154939" y="23849"/>
                  </a:lnTo>
                  <a:lnTo>
                    <a:pt x="155155" y="23211"/>
                  </a:lnTo>
                  <a:cubicBezTo>
                    <a:pt x="155122" y="22851"/>
                    <a:pt x="155105" y="22645"/>
                    <a:pt x="155077" y="22412"/>
                  </a:cubicBezTo>
                  <a:lnTo>
                    <a:pt x="154733" y="21974"/>
                  </a:lnTo>
                  <a:cubicBezTo>
                    <a:pt x="154617" y="21474"/>
                    <a:pt x="154506" y="21008"/>
                    <a:pt x="154395" y="20542"/>
                  </a:cubicBezTo>
                  <a:cubicBezTo>
                    <a:pt x="154371" y="20543"/>
                    <a:pt x="154347" y="20544"/>
                    <a:pt x="154324" y="20544"/>
                  </a:cubicBezTo>
                  <a:cubicBezTo>
                    <a:pt x="154013" y="20544"/>
                    <a:pt x="153794" y="20437"/>
                    <a:pt x="153629" y="20143"/>
                  </a:cubicBezTo>
                  <a:cubicBezTo>
                    <a:pt x="153651" y="20015"/>
                    <a:pt x="153679" y="19843"/>
                    <a:pt x="153712" y="19638"/>
                  </a:cubicBezTo>
                  <a:lnTo>
                    <a:pt x="154517" y="19710"/>
                  </a:lnTo>
                  <a:cubicBezTo>
                    <a:pt x="155177" y="19632"/>
                    <a:pt x="155405" y="19133"/>
                    <a:pt x="155799" y="18872"/>
                  </a:cubicBezTo>
                  <a:cubicBezTo>
                    <a:pt x="155832" y="18844"/>
                    <a:pt x="155849" y="18794"/>
                    <a:pt x="155899" y="18711"/>
                  </a:cubicBezTo>
                  <a:cubicBezTo>
                    <a:pt x="155888" y="18600"/>
                    <a:pt x="155876" y="18445"/>
                    <a:pt x="155860" y="18262"/>
                  </a:cubicBezTo>
                  <a:lnTo>
                    <a:pt x="156054" y="17967"/>
                  </a:lnTo>
                  <a:cubicBezTo>
                    <a:pt x="155899" y="17612"/>
                    <a:pt x="155616" y="17302"/>
                    <a:pt x="155915" y="16885"/>
                  </a:cubicBezTo>
                  <a:cubicBezTo>
                    <a:pt x="156065" y="16885"/>
                    <a:pt x="156215" y="16874"/>
                    <a:pt x="156359" y="16847"/>
                  </a:cubicBezTo>
                  <a:cubicBezTo>
                    <a:pt x="156504" y="16813"/>
                    <a:pt x="156631" y="16736"/>
                    <a:pt x="156775" y="16675"/>
                  </a:cubicBezTo>
                  <a:lnTo>
                    <a:pt x="156775" y="16675"/>
                  </a:lnTo>
                  <a:cubicBezTo>
                    <a:pt x="156936" y="16974"/>
                    <a:pt x="156614" y="17146"/>
                    <a:pt x="156614" y="17352"/>
                  </a:cubicBezTo>
                  <a:lnTo>
                    <a:pt x="156986" y="18217"/>
                  </a:lnTo>
                  <a:cubicBezTo>
                    <a:pt x="157084" y="18217"/>
                    <a:pt x="157190" y="18227"/>
                    <a:pt x="157295" y="18227"/>
                  </a:cubicBezTo>
                  <a:cubicBezTo>
                    <a:pt x="157369" y="18227"/>
                    <a:pt x="157443" y="18222"/>
                    <a:pt x="157513" y="18206"/>
                  </a:cubicBezTo>
                  <a:cubicBezTo>
                    <a:pt x="157708" y="18167"/>
                    <a:pt x="157896" y="18062"/>
                    <a:pt x="158068" y="17990"/>
                  </a:cubicBezTo>
                  <a:cubicBezTo>
                    <a:pt x="158829" y="18400"/>
                    <a:pt x="158823" y="18400"/>
                    <a:pt x="158989" y="19172"/>
                  </a:cubicBezTo>
                  <a:cubicBezTo>
                    <a:pt x="159012" y="19271"/>
                    <a:pt x="159106" y="19360"/>
                    <a:pt x="159161" y="19455"/>
                  </a:cubicBezTo>
                  <a:lnTo>
                    <a:pt x="159788" y="19582"/>
                  </a:lnTo>
                  <a:lnTo>
                    <a:pt x="160527" y="20265"/>
                  </a:lnTo>
                  <a:lnTo>
                    <a:pt x="161104" y="20387"/>
                  </a:lnTo>
                  <a:lnTo>
                    <a:pt x="161503" y="20059"/>
                  </a:lnTo>
                  <a:lnTo>
                    <a:pt x="161265" y="19621"/>
                  </a:lnTo>
                  <a:lnTo>
                    <a:pt x="161764" y="19000"/>
                  </a:lnTo>
                  <a:cubicBezTo>
                    <a:pt x="161792" y="18683"/>
                    <a:pt x="161642" y="18411"/>
                    <a:pt x="161758" y="18123"/>
                  </a:cubicBezTo>
                  <a:lnTo>
                    <a:pt x="162480" y="18123"/>
                  </a:lnTo>
                  <a:lnTo>
                    <a:pt x="163012" y="17840"/>
                  </a:lnTo>
                  <a:cubicBezTo>
                    <a:pt x="163057" y="17701"/>
                    <a:pt x="163101" y="17546"/>
                    <a:pt x="163135" y="17440"/>
                  </a:cubicBezTo>
                  <a:lnTo>
                    <a:pt x="163584" y="16980"/>
                  </a:lnTo>
                  <a:cubicBezTo>
                    <a:pt x="163018" y="16503"/>
                    <a:pt x="162524" y="15948"/>
                    <a:pt x="162119" y="15332"/>
                  </a:cubicBezTo>
                  <a:lnTo>
                    <a:pt x="160965" y="15393"/>
                  </a:lnTo>
                  <a:lnTo>
                    <a:pt x="160765" y="15088"/>
                  </a:lnTo>
                  <a:lnTo>
                    <a:pt x="160232" y="15132"/>
                  </a:lnTo>
                  <a:cubicBezTo>
                    <a:pt x="160282" y="15304"/>
                    <a:pt x="160321" y="15476"/>
                    <a:pt x="160349" y="15654"/>
                  </a:cubicBezTo>
                  <a:cubicBezTo>
                    <a:pt x="160354" y="15803"/>
                    <a:pt x="160349" y="15953"/>
                    <a:pt x="160332" y="16103"/>
                  </a:cubicBezTo>
                  <a:cubicBezTo>
                    <a:pt x="160399" y="16208"/>
                    <a:pt x="160460" y="16297"/>
                    <a:pt x="160532" y="16408"/>
                  </a:cubicBezTo>
                  <a:cubicBezTo>
                    <a:pt x="160470" y="16426"/>
                    <a:pt x="160415" y="16434"/>
                    <a:pt x="160365" y="16434"/>
                  </a:cubicBezTo>
                  <a:cubicBezTo>
                    <a:pt x="160040" y="16434"/>
                    <a:pt x="159945" y="16102"/>
                    <a:pt x="159733" y="16020"/>
                  </a:cubicBezTo>
                  <a:cubicBezTo>
                    <a:pt x="159700" y="15487"/>
                    <a:pt x="159678" y="14988"/>
                    <a:pt x="159644" y="14400"/>
                  </a:cubicBezTo>
                  <a:cubicBezTo>
                    <a:pt x="159567" y="14277"/>
                    <a:pt x="159444" y="14083"/>
                    <a:pt x="159317" y="13895"/>
                  </a:cubicBezTo>
                  <a:cubicBezTo>
                    <a:pt x="159267" y="13845"/>
                    <a:pt x="159206" y="13800"/>
                    <a:pt x="159139" y="13767"/>
                  </a:cubicBezTo>
                  <a:lnTo>
                    <a:pt x="158856" y="13967"/>
                  </a:lnTo>
                  <a:lnTo>
                    <a:pt x="158534" y="13828"/>
                  </a:lnTo>
                  <a:cubicBezTo>
                    <a:pt x="158568" y="13673"/>
                    <a:pt x="158590" y="13567"/>
                    <a:pt x="158612" y="13462"/>
                  </a:cubicBezTo>
                  <a:lnTo>
                    <a:pt x="158168" y="13262"/>
                  </a:lnTo>
                  <a:cubicBezTo>
                    <a:pt x="158046" y="13084"/>
                    <a:pt x="158046" y="12835"/>
                    <a:pt x="157791" y="12790"/>
                  </a:cubicBezTo>
                  <a:lnTo>
                    <a:pt x="157591" y="12907"/>
                  </a:lnTo>
                  <a:cubicBezTo>
                    <a:pt x="157314" y="12563"/>
                    <a:pt x="157064" y="12163"/>
                    <a:pt x="156664" y="11975"/>
                  </a:cubicBezTo>
                  <a:cubicBezTo>
                    <a:pt x="156581" y="11803"/>
                    <a:pt x="156509" y="11658"/>
                    <a:pt x="156442" y="11514"/>
                  </a:cubicBezTo>
                  <a:lnTo>
                    <a:pt x="155754" y="11214"/>
                  </a:lnTo>
                  <a:lnTo>
                    <a:pt x="155005" y="10415"/>
                  </a:lnTo>
                  <a:lnTo>
                    <a:pt x="154611" y="10338"/>
                  </a:lnTo>
                  <a:lnTo>
                    <a:pt x="154439" y="10121"/>
                  </a:lnTo>
                  <a:cubicBezTo>
                    <a:pt x="153735" y="9772"/>
                    <a:pt x="153008" y="9594"/>
                    <a:pt x="152525" y="9156"/>
                  </a:cubicBezTo>
                  <a:cubicBezTo>
                    <a:pt x="151903" y="9095"/>
                    <a:pt x="151376" y="9028"/>
                    <a:pt x="150849" y="8995"/>
                  </a:cubicBezTo>
                  <a:cubicBezTo>
                    <a:pt x="150822" y="8993"/>
                    <a:pt x="150794" y="8992"/>
                    <a:pt x="150767" y="8992"/>
                  </a:cubicBezTo>
                  <a:cubicBezTo>
                    <a:pt x="150576" y="8992"/>
                    <a:pt x="150377" y="9037"/>
                    <a:pt x="150144" y="9061"/>
                  </a:cubicBezTo>
                  <a:cubicBezTo>
                    <a:pt x="149606" y="8690"/>
                    <a:pt x="148913" y="8756"/>
                    <a:pt x="148241" y="8534"/>
                  </a:cubicBezTo>
                  <a:cubicBezTo>
                    <a:pt x="148219" y="8734"/>
                    <a:pt x="148213" y="8889"/>
                    <a:pt x="148186" y="9045"/>
                  </a:cubicBezTo>
                  <a:cubicBezTo>
                    <a:pt x="148158" y="9195"/>
                    <a:pt x="148113" y="9350"/>
                    <a:pt x="148069" y="9528"/>
                  </a:cubicBezTo>
                  <a:cubicBezTo>
                    <a:pt x="148402" y="9949"/>
                    <a:pt x="148546" y="10493"/>
                    <a:pt x="148474" y="11026"/>
                  </a:cubicBezTo>
                  <a:cubicBezTo>
                    <a:pt x="148213" y="11231"/>
                    <a:pt x="147975" y="11492"/>
                    <a:pt x="147603" y="11520"/>
                  </a:cubicBezTo>
                  <a:cubicBezTo>
                    <a:pt x="147599" y="11520"/>
                    <a:pt x="147595" y="11520"/>
                    <a:pt x="147591" y="11520"/>
                  </a:cubicBezTo>
                  <a:cubicBezTo>
                    <a:pt x="147533" y="11520"/>
                    <a:pt x="147470" y="11485"/>
                    <a:pt x="147387" y="11459"/>
                  </a:cubicBezTo>
                  <a:cubicBezTo>
                    <a:pt x="147331" y="11270"/>
                    <a:pt x="147270" y="11076"/>
                    <a:pt x="147209" y="10881"/>
                  </a:cubicBezTo>
                  <a:cubicBezTo>
                    <a:pt x="147065" y="10815"/>
                    <a:pt x="146937" y="10765"/>
                    <a:pt x="146809" y="10704"/>
                  </a:cubicBezTo>
                  <a:cubicBezTo>
                    <a:pt x="146665" y="10637"/>
                    <a:pt x="146526" y="10565"/>
                    <a:pt x="146371" y="10499"/>
                  </a:cubicBezTo>
                  <a:cubicBezTo>
                    <a:pt x="146360" y="10321"/>
                    <a:pt x="146366" y="10160"/>
                    <a:pt x="146343" y="10005"/>
                  </a:cubicBezTo>
                  <a:cubicBezTo>
                    <a:pt x="146304" y="9838"/>
                    <a:pt x="146260" y="9672"/>
                    <a:pt x="146210" y="9511"/>
                  </a:cubicBezTo>
                  <a:lnTo>
                    <a:pt x="146210" y="9511"/>
                  </a:lnTo>
                  <a:lnTo>
                    <a:pt x="147048" y="9733"/>
                  </a:lnTo>
                  <a:cubicBezTo>
                    <a:pt x="147142" y="9478"/>
                    <a:pt x="147264" y="9283"/>
                    <a:pt x="147187" y="9017"/>
                  </a:cubicBezTo>
                  <a:cubicBezTo>
                    <a:pt x="146976" y="8823"/>
                    <a:pt x="146704" y="8801"/>
                    <a:pt x="146471" y="8778"/>
                  </a:cubicBezTo>
                  <a:cubicBezTo>
                    <a:pt x="146138" y="8895"/>
                    <a:pt x="146027" y="9150"/>
                    <a:pt x="145861" y="9372"/>
                  </a:cubicBezTo>
                  <a:cubicBezTo>
                    <a:pt x="145694" y="9594"/>
                    <a:pt x="145522" y="9816"/>
                    <a:pt x="145306" y="9910"/>
                  </a:cubicBezTo>
                  <a:lnTo>
                    <a:pt x="143386" y="9661"/>
                  </a:lnTo>
                  <a:lnTo>
                    <a:pt x="143042" y="9478"/>
                  </a:lnTo>
                  <a:lnTo>
                    <a:pt x="141704" y="9544"/>
                  </a:lnTo>
                  <a:lnTo>
                    <a:pt x="141000" y="10171"/>
                  </a:lnTo>
                  <a:lnTo>
                    <a:pt x="140883" y="9811"/>
                  </a:lnTo>
                  <a:cubicBezTo>
                    <a:pt x="140484" y="9505"/>
                    <a:pt x="139868" y="9555"/>
                    <a:pt x="139601" y="9000"/>
                  </a:cubicBezTo>
                  <a:cubicBezTo>
                    <a:pt x="139696" y="8734"/>
                    <a:pt x="139790" y="8451"/>
                    <a:pt x="139895" y="8129"/>
                  </a:cubicBezTo>
                  <a:lnTo>
                    <a:pt x="139463" y="7130"/>
                  </a:lnTo>
                  <a:lnTo>
                    <a:pt x="139191" y="6925"/>
                  </a:lnTo>
                  <a:cubicBezTo>
                    <a:pt x="138609" y="6455"/>
                    <a:pt x="137886" y="6203"/>
                    <a:pt x="137148" y="6203"/>
                  </a:cubicBezTo>
                  <a:cubicBezTo>
                    <a:pt x="137006" y="6203"/>
                    <a:pt x="136864" y="6213"/>
                    <a:pt x="136721" y="6231"/>
                  </a:cubicBezTo>
                  <a:cubicBezTo>
                    <a:pt x="136222" y="6287"/>
                    <a:pt x="135728" y="6442"/>
                    <a:pt x="135251" y="6603"/>
                  </a:cubicBezTo>
                  <a:cubicBezTo>
                    <a:pt x="134829" y="6742"/>
                    <a:pt x="134391" y="6814"/>
                    <a:pt x="133947" y="6825"/>
                  </a:cubicBezTo>
                  <a:cubicBezTo>
                    <a:pt x="133425" y="6520"/>
                    <a:pt x="133364" y="5954"/>
                    <a:pt x="133054" y="5549"/>
                  </a:cubicBezTo>
                  <a:lnTo>
                    <a:pt x="132587" y="5394"/>
                  </a:lnTo>
                  <a:cubicBezTo>
                    <a:pt x="132382" y="5066"/>
                    <a:pt x="132071" y="4883"/>
                    <a:pt x="131705" y="4778"/>
                  </a:cubicBezTo>
                  <a:cubicBezTo>
                    <a:pt x="131572" y="4733"/>
                    <a:pt x="131444" y="4683"/>
                    <a:pt x="131317" y="4628"/>
                  </a:cubicBezTo>
                  <a:cubicBezTo>
                    <a:pt x="131289" y="4611"/>
                    <a:pt x="131278" y="4556"/>
                    <a:pt x="131250" y="4500"/>
                  </a:cubicBezTo>
                  <a:lnTo>
                    <a:pt x="131411" y="4300"/>
                  </a:lnTo>
                  <a:lnTo>
                    <a:pt x="131755" y="4461"/>
                  </a:lnTo>
                  <a:lnTo>
                    <a:pt x="131927" y="4295"/>
                  </a:lnTo>
                  <a:cubicBezTo>
                    <a:pt x="131938" y="3862"/>
                    <a:pt x="131688" y="3629"/>
                    <a:pt x="131394" y="3429"/>
                  </a:cubicBezTo>
                  <a:cubicBezTo>
                    <a:pt x="131043" y="3192"/>
                    <a:pt x="130668" y="3100"/>
                    <a:pt x="130299" y="3100"/>
                  </a:cubicBezTo>
                  <a:cubicBezTo>
                    <a:pt x="130133" y="3100"/>
                    <a:pt x="129968" y="3119"/>
                    <a:pt x="129807" y="3152"/>
                  </a:cubicBezTo>
                  <a:cubicBezTo>
                    <a:pt x="129602" y="3346"/>
                    <a:pt x="129447" y="3496"/>
                    <a:pt x="129291" y="3640"/>
                  </a:cubicBezTo>
                  <a:cubicBezTo>
                    <a:pt x="129325" y="3485"/>
                    <a:pt x="129358" y="3324"/>
                    <a:pt x="129402" y="3102"/>
                  </a:cubicBezTo>
                  <a:lnTo>
                    <a:pt x="129402" y="3102"/>
                  </a:lnTo>
                  <a:cubicBezTo>
                    <a:pt x="129075" y="3141"/>
                    <a:pt x="128803" y="3163"/>
                    <a:pt x="128531" y="3196"/>
                  </a:cubicBezTo>
                  <a:cubicBezTo>
                    <a:pt x="128338" y="3225"/>
                    <a:pt x="128147" y="3281"/>
                    <a:pt x="127954" y="3281"/>
                  </a:cubicBezTo>
                  <a:cubicBezTo>
                    <a:pt x="127853" y="3281"/>
                    <a:pt x="127752" y="3266"/>
                    <a:pt x="127649" y="3224"/>
                  </a:cubicBezTo>
                  <a:cubicBezTo>
                    <a:pt x="127760" y="2958"/>
                    <a:pt x="127760" y="2958"/>
                    <a:pt x="127976" y="2819"/>
                  </a:cubicBezTo>
                  <a:cubicBezTo>
                    <a:pt x="128332" y="2920"/>
                    <a:pt x="128501" y="2967"/>
                    <a:pt x="128652" y="2967"/>
                  </a:cubicBezTo>
                  <a:cubicBezTo>
                    <a:pt x="128782" y="2967"/>
                    <a:pt x="128898" y="2933"/>
                    <a:pt x="129108" y="2869"/>
                  </a:cubicBezTo>
                  <a:cubicBezTo>
                    <a:pt x="128287" y="2325"/>
                    <a:pt x="127982" y="2253"/>
                    <a:pt x="125757" y="2075"/>
                  </a:cubicBezTo>
                  <a:cubicBezTo>
                    <a:pt x="125454" y="2001"/>
                    <a:pt x="125238" y="1712"/>
                    <a:pt x="124914" y="1712"/>
                  </a:cubicBezTo>
                  <a:cubicBezTo>
                    <a:pt x="124852" y="1712"/>
                    <a:pt x="124785" y="1723"/>
                    <a:pt x="124713" y="1748"/>
                  </a:cubicBezTo>
                  <a:cubicBezTo>
                    <a:pt x="124780" y="1970"/>
                    <a:pt x="124841" y="2164"/>
                    <a:pt x="124897" y="2358"/>
                  </a:cubicBezTo>
                  <a:cubicBezTo>
                    <a:pt x="124902" y="2375"/>
                    <a:pt x="124880" y="2403"/>
                    <a:pt x="124847" y="2464"/>
                  </a:cubicBezTo>
                  <a:lnTo>
                    <a:pt x="124475" y="2708"/>
                  </a:lnTo>
                  <a:lnTo>
                    <a:pt x="123676" y="2708"/>
                  </a:lnTo>
                  <a:cubicBezTo>
                    <a:pt x="123581" y="2913"/>
                    <a:pt x="123476" y="3113"/>
                    <a:pt x="123387" y="3318"/>
                  </a:cubicBezTo>
                  <a:cubicBezTo>
                    <a:pt x="123376" y="3340"/>
                    <a:pt x="123426" y="3396"/>
                    <a:pt x="123454" y="3435"/>
                  </a:cubicBezTo>
                  <a:cubicBezTo>
                    <a:pt x="123471" y="3443"/>
                    <a:pt x="123489" y="3446"/>
                    <a:pt x="123507" y="3446"/>
                  </a:cubicBezTo>
                  <a:cubicBezTo>
                    <a:pt x="123598" y="3446"/>
                    <a:pt x="123702" y="3363"/>
                    <a:pt x="123797" y="3363"/>
                  </a:cubicBezTo>
                  <a:cubicBezTo>
                    <a:pt x="123864" y="3363"/>
                    <a:pt x="123926" y="3404"/>
                    <a:pt x="123975" y="3546"/>
                  </a:cubicBezTo>
                  <a:cubicBezTo>
                    <a:pt x="123953" y="3601"/>
                    <a:pt x="123925" y="3685"/>
                    <a:pt x="123892" y="3768"/>
                  </a:cubicBezTo>
                  <a:cubicBezTo>
                    <a:pt x="123859" y="3851"/>
                    <a:pt x="123820" y="3940"/>
                    <a:pt x="123820" y="3945"/>
                  </a:cubicBezTo>
                  <a:cubicBezTo>
                    <a:pt x="123881" y="4400"/>
                    <a:pt x="123937" y="4778"/>
                    <a:pt x="123987" y="5172"/>
                  </a:cubicBezTo>
                  <a:lnTo>
                    <a:pt x="123515" y="5344"/>
                  </a:lnTo>
                  <a:lnTo>
                    <a:pt x="123132" y="4855"/>
                  </a:lnTo>
                  <a:lnTo>
                    <a:pt x="122710" y="4966"/>
                  </a:lnTo>
                  <a:cubicBezTo>
                    <a:pt x="122477" y="5227"/>
                    <a:pt x="122621" y="5582"/>
                    <a:pt x="122316" y="5754"/>
                  </a:cubicBezTo>
                  <a:cubicBezTo>
                    <a:pt x="122044" y="5649"/>
                    <a:pt x="121889" y="5410"/>
                    <a:pt x="121673" y="5249"/>
                  </a:cubicBezTo>
                  <a:cubicBezTo>
                    <a:pt x="121623" y="5216"/>
                    <a:pt x="121567" y="5194"/>
                    <a:pt x="121512" y="5177"/>
                  </a:cubicBezTo>
                  <a:cubicBezTo>
                    <a:pt x="121295" y="5233"/>
                    <a:pt x="121206" y="5466"/>
                    <a:pt x="120940" y="5516"/>
                  </a:cubicBezTo>
                  <a:lnTo>
                    <a:pt x="121057" y="4955"/>
                  </a:lnTo>
                  <a:cubicBezTo>
                    <a:pt x="120957" y="4925"/>
                    <a:pt x="120865" y="4912"/>
                    <a:pt x="120780" y="4912"/>
                  </a:cubicBezTo>
                  <a:cubicBezTo>
                    <a:pt x="120368" y="4912"/>
                    <a:pt x="120121" y="5229"/>
                    <a:pt x="119864" y="5455"/>
                  </a:cubicBezTo>
                  <a:cubicBezTo>
                    <a:pt x="119730" y="5469"/>
                    <a:pt x="119637" y="5479"/>
                    <a:pt x="119559" y="5479"/>
                  </a:cubicBezTo>
                  <a:cubicBezTo>
                    <a:pt x="119374" y="5479"/>
                    <a:pt x="119278" y="5423"/>
                    <a:pt x="118954" y="5244"/>
                  </a:cubicBezTo>
                  <a:lnTo>
                    <a:pt x="118221" y="4284"/>
                  </a:lnTo>
                  <a:cubicBezTo>
                    <a:pt x="118143" y="4384"/>
                    <a:pt x="118082" y="4489"/>
                    <a:pt x="118021" y="4595"/>
                  </a:cubicBezTo>
                  <a:cubicBezTo>
                    <a:pt x="117971" y="4722"/>
                    <a:pt x="117933" y="4855"/>
                    <a:pt x="117899" y="4989"/>
                  </a:cubicBezTo>
                  <a:cubicBezTo>
                    <a:pt x="117805" y="5394"/>
                    <a:pt x="117738" y="5804"/>
                    <a:pt x="117622" y="6204"/>
                  </a:cubicBezTo>
                  <a:cubicBezTo>
                    <a:pt x="117539" y="6503"/>
                    <a:pt x="117428" y="6809"/>
                    <a:pt x="117139" y="7008"/>
                  </a:cubicBezTo>
                  <a:lnTo>
                    <a:pt x="116462" y="6603"/>
                  </a:lnTo>
                  <a:lnTo>
                    <a:pt x="115719" y="5621"/>
                  </a:lnTo>
                  <a:cubicBezTo>
                    <a:pt x="115696" y="5499"/>
                    <a:pt x="115657" y="5321"/>
                    <a:pt x="115613" y="5116"/>
                  </a:cubicBezTo>
                  <a:cubicBezTo>
                    <a:pt x="115252" y="4977"/>
                    <a:pt x="115347" y="4533"/>
                    <a:pt x="115097" y="4300"/>
                  </a:cubicBezTo>
                  <a:cubicBezTo>
                    <a:pt x="114986" y="3779"/>
                    <a:pt x="114620" y="3413"/>
                    <a:pt x="114326" y="3024"/>
                  </a:cubicBezTo>
                  <a:cubicBezTo>
                    <a:pt x="114173" y="2977"/>
                    <a:pt x="114034" y="2930"/>
                    <a:pt x="113893" y="2930"/>
                  </a:cubicBezTo>
                  <a:cubicBezTo>
                    <a:pt x="113834" y="2930"/>
                    <a:pt x="113775" y="2938"/>
                    <a:pt x="113715" y="2958"/>
                  </a:cubicBezTo>
                  <a:cubicBezTo>
                    <a:pt x="113738" y="3235"/>
                    <a:pt x="113760" y="3485"/>
                    <a:pt x="113782" y="3740"/>
                  </a:cubicBezTo>
                  <a:cubicBezTo>
                    <a:pt x="114009" y="4217"/>
                    <a:pt x="114009" y="4217"/>
                    <a:pt x="113932" y="4578"/>
                  </a:cubicBezTo>
                  <a:cubicBezTo>
                    <a:pt x="113821" y="3967"/>
                    <a:pt x="113321" y="3668"/>
                    <a:pt x="113061" y="3213"/>
                  </a:cubicBezTo>
                  <a:cubicBezTo>
                    <a:pt x="113133" y="3096"/>
                    <a:pt x="113199" y="2980"/>
                    <a:pt x="113255" y="2880"/>
                  </a:cubicBezTo>
                  <a:cubicBezTo>
                    <a:pt x="113160" y="2541"/>
                    <a:pt x="112922" y="2358"/>
                    <a:pt x="112689" y="2175"/>
                  </a:cubicBezTo>
                  <a:cubicBezTo>
                    <a:pt x="112672" y="2164"/>
                    <a:pt x="112700" y="2103"/>
                    <a:pt x="112705" y="2059"/>
                  </a:cubicBezTo>
                  <a:lnTo>
                    <a:pt x="113138" y="2181"/>
                  </a:lnTo>
                  <a:lnTo>
                    <a:pt x="113138" y="2181"/>
                  </a:lnTo>
                  <a:lnTo>
                    <a:pt x="112900" y="1515"/>
                  </a:lnTo>
                  <a:lnTo>
                    <a:pt x="113305" y="1376"/>
                  </a:lnTo>
                  <a:cubicBezTo>
                    <a:pt x="113288" y="916"/>
                    <a:pt x="113271" y="472"/>
                    <a:pt x="113260" y="0"/>
                  </a:cubicBezTo>
                  <a:lnTo>
                    <a:pt x="110858" y="0"/>
                  </a:lnTo>
                  <a:cubicBezTo>
                    <a:pt x="110941" y="311"/>
                    <a:pt x="111030" y="627"/>
                    <a:pt x="111118" y="971"/>
                  </a:cubicBezTo>
                  <a:lnTo>
                    <a:pt x="110813" y="1465"/>
                  </a:lnTo>
                  <a:lnTo>
                    <a:pt x="110486" y="1260"/>
                  </a:lnTo>
                  <a:cubicBezTo>
                    <a:pt x="110469" y="1287"/>
                    <a:pt x="110453" y="1315"/>
                    <a:pt x="110436" y="1343"/>
                  </a:cubicBezTo>
                  <a:lnTo>
                    <a:pt x="111118" y="1837"/>
                  </a:lnTo>
                  <a:cubicBezTo>
                    <a:pt x="111061" y="1850"/>
                    <a:pt x="111007" y="1856"/>
                    <a:pt x="110956" y="1856"/>
                  </a:cubicBezTo>
                  <a:cubicBezTo>
                    <a:pt x="110714" y="1856"/>
                    <a:pt x="110541" y="1723"/>
                    <a:pt x="110353" y="1659"/>
                  </a:cubicBezTo>
                  <a:cubicBezTo>
                    <a:pt x="110109" y="1576"/>
                    <a:pt x="109875" y="1482"/>
                    <a:pt x="109659" y="1398"/>
                  </a:cubicBezTo>
                  <a:lnTo>
                    <a:pt x="109010" y="1493"/>
                  </a:lnTo>
                  <a:lnTo>
                    <a:pt x="108544" y="1276"/>
                  </a:lnTo>
                  <a:lnTo>
                    <a:pt x="108405" y="982"/>
                  </a:lnTo>
                  <a:cubicBezTo>
                    <a:pt x="108313" y="925"/>
                    <a:pt x="108230" y="903"/>
                    <a:pt x="108152" y="903"/>
                  </a:cubicBezTo>
                  <a:cubicBezTo>
                    <a:pt x="107990" y="903"/>
                    <a:pt x="107850" y="996"/>
                    <a:pt x="107700" y="1049"/>
                  </a:cubicBezTo>
                  <a:lnTo>
                    <a:pt x="107118" y="810"/>
                  </a:lnTo>
                  <a:cubicBezTo>
                    <a:pt x="107079" y="621"/>
                    <a:pt x="107034" y="444"/>
                    <a:pt x="107001" y="305"/>
                  </a:cubicBezTo>
                  <a:cubicBezTo>
                    <a:pt x="107057" y="200"/>
                    <a:pt x="107101" y="105"/>
                    <a:pt x="107145" y="6"/>
                  </a:cubicBezTo>
                  <a:lnTo>
                    <a:pt x="103228" y="6"/>
                  </a:lnTo>
                  <a:lnTo>
                    <a:pt x="103228" y="17"/>
                  </a:lnTo>
                  <a:lnTo>
                    <a:pt x="103444" y="311"/>
                  </a:lnTo>
                  <a:lnTo>
                    <a:pt x="103133" y="877"/>
                  </a:lnTo>
                  <a:lnTo>
                    <a:pt x="102939" y="655"/>
                  </a:lnTo>
                  <a:lnTo>
                    <a:pt x="103067" y="383"/>
                  </a:lnTo>
                  <a:cubicBezTo>
                    <a:pt x="103022" y="272"/>
                    <a:pt x="102978" y="166"/>
                    <a:pt x="102928" y="55"/>
                  </a:cubicBezTo>
                  <a:lnTo>
                    <a:pt x="102945" y="6"/>
                  </a:lnTo>
                  <a:lnTo>
                    <a:pt x="100320" y="6"/>
                  </a:lnTo>
                  <a:lnTo>
                    <a:pt x="98994" y="544"/>
                  </a:lnTo>
                  <a:cubicBezTo>
                    <a:pt x="98861" y="660"/>
                    <a:pt x="98722" y="777"/>
                    <a:pt x="98611" y="871"/>
                  </a:cubicBezTo>
                  <a:lnTo>
                    <a:pt x="97535" y="805"/>
                  </a:lnTo>
                  <a:cubicBezTo>
                    <a:pt x="97446" y="1276"/>
                    <a:pt x="97246" y="1637"/>
                    <a:pt x="96913" y="1909"/>
                  </a:cubicBezTo>
                  <a:cubicBezTo>
                    <a:pt x="96852" y="1959"/>
                    <a:pt x="96735" y="1948"/>
                    <a:pt x="96641" y="1964"/>
                  </a:cubicBezTo>
                  <a:cubicBezTo>
                    <a:pt x="96625" y="1937"/>
                    <a:pt x="96613" y="1909"/>
                    <a:pt x="96597" y="1881"/>
                  </a:cubicBezTo>
                  <a:lnTo>
                    <a:pt x="97052" y="1526"/>
                  </a:lnTo>
                  <a:cubicBezTo>
                    <a:pt x="97118" y="1115"/>
                    <a:pt x="97168" y="771"/>
                    <a:pt x="97424" y="483"/>
                  </a:cubicBezTo>
                  <a:lnTo>
                    <a:pt x="97812" y="372"/>
                  </a:lnTo>
                  <a:lnTo>
                    <a:pt x="98001"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58"/>
            <p:cNvSpPr/>
            <p:nvPr/>
          </p:nvSpPr>
          <p:spPr>
            <a:xfrm>
              <a:off x="6389575" y="1104450"/>
              <a:ext cx="68825" cy="17900"/>
            </a:xfrm>
            <a:custGeom>
              <a:avLst/>
              <a:gdLst/>
              <a:ahLst/>
              <a:cxnLst/>
              <a:rect l="l" t="t" r="r" b="b"/>
              <a:pathLst>
                <a:path w="2753" h="716" extrusionOk="0">
                  <a:moveTo>
                    <a:pt x="339" y="0"/>
                  </a:moveTo>
                  <a:cubicBezTo>
                    <a:pt x="233" y="83"/>
                    <a:pt x="117" y="161"/>
                    <a:pt x="0" y="233"/>
                  </a:cubicBezTo>
                  <a:cubicBezTo>
                    <a:pt x="110" y="179"/>
                    <a:pt x="213" y="158"/>
                    <a:pt x="313" y="158"/>
                  </a:cubicBezTo>
                  <a:cubicBezTo>
                    <a:pt x="553" y="158"/>
                    <a:pt x="772" y="277"/>
                    <a:pt x="999" y="344"/>
                  </a:cubicBezTo>
                  <a:cubicBezTo>
                    <a:pt x="1393" y="466"/>
                    <a:pt x="1787" y="594"/>
                    <a:pt x="2186" y="699"/>
                  </a:cubicBezTo>
                  <a:cubicBezTo>
                    <a:pt x="2234" y="712"/>
                    <a:pt x="2284" y="716"/>
                    <a:pt x="2332" y="716"/>
                  </a:cubicBezTo>
                  <a:cubicBezTo>
                    <a:pt x="2413" y="716"/>
                    <a:pt x="2492" y="705"/>
                    <a:pt x="2558" y="705"/>
                  </a:cubicBezTo>
                  <a:cubicBezTo>
                    <a:pt x="2752" y="477"/>
                    <a:pt x="2747" y="244"/>
                    <a:pt x="2730"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58"/>
            <p:cNvSpPr/>
            <p:nvPr/>
          </p:nvSpPr>
          <p:spPr>
            <a:xfrm>
              <a:off x="5006350" y="1104450"/>
              <a:ext cx="31800" cy="32475"/>
            </a:xfrm>
            <a:custGeom>
              <a:avLst/>
              <a:gdLst/>
              <a:ahLst/>
              <a:cxnLst/>
              <a:rect l="l" t="t" r="r" b="b"/>
              <a:pathLst>
                <a:path w="1272" h="1299" extrusionOk="0">
                  <a:moveTo>
                    <a:pt x="661" y="0"/>
                  </a:moveTo>
                  <a:lnTo>
                    <a:pt x="95" y="261"/>
                  </a:lnTo>
                  <a:cubicBezTo>
                    <a:pt x="89" y="633"/>
                    <a:pt x="0" y="943"/>
                    <a:pt x="156" y="1298"/>
                  </a:cubicBezTo>
                  <a:cubicBezTo>
                    <a:pt x="361" y="1210"/>
                    <a:pt x="550" y="1138"/>
                    <a:pt x="733" y="1054"/>
                  </a:cubicBezTo>
                  <a:cubicBezTo>
                    <a:pt x="916" y="971"/>
                    <a:pt x="1088" y="888"/>
                    <a:pt x="1271" y="799"/>
                  </a:cubicBezTo>
                  <a:cubicBezTo>
                    <a:pt x="1166" y="455"/>
                    <a:pt x="1116" y="100"/>
                    <a:pt x="661"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6" name="Google Shape;686;p58"/>
          <p:cNvSpPr/>
          <p:nvPr/>
        </p:nvSpPr>
        <p:spPr>
          <a:xfrm>
            <a:off x="14695848" y="3275842"/>
            <a:ext cx="66689" cy="66696"/>
          </a:xfrm>
          <a:custGeom>
            <a:avLst/>
            <a:gdLst/>
            <a:ahLst/>
            <a:cxnLst/>
            <a:rect l="l" t="t" r="r" b="b"/>
            <a:pathLst>
              <a:path w="1110" h="1111" extrusionOk="0">
                <a:moveTo>
                  <a:pt x="555" y="1"/>
                </a:moveTo>
                <a:cubicBezTo>
                  <a:pt x="250" y="1"/>
                  <a:pt x="0" y="245"/>
                  <a:pt x="0" y="556"/>
                </a:cubicBezTo>
                <a:cubicBezTo>
                  <a:pt x="0" y="861"/>
                  <a:pt x="250" y="1111"/>
                  <a:pt x="555" y="1111"/>
                </a:cubicBezTo>
                <a:cubicBezTo>
                  <a:pt x="860" y="1111"/>
                  <a:pt x="1110" y="861"/>
                  <a:pt x="1110" y="556"/>
                </a:cubicBezTo>
                <a:cubicBezTo>
                  <a:pt x="1110" y="245"/>
                  <a:pt x="860" y="1"/>
                  <a:pt x="555"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7" name="Google Shape;687;p58"/>
          <p:cNvGrpSpPr/>
          <p:nvPr/>
        </p:nvGrpSpPr>
        <p:grpSpPr>
          <a:xfrm>
            <a:off x="2870831" y="1628282"/>
            <a:ext cx="13039643" cy="6890998"/>
            <a:chOff x="1435433" y="813409"/>
            <a:chExt cx="6519822" cy="3442401"/>
          </a:xfrm>
        </p:grpSpPr>
        <p:grpSp>
          <p:nvGrpSpPr>
            <p:cNvPr id="688" name="Google Shape;688;p58"/>
            <p:cNvGrpSpPr/>
            <p:nvPr/>
          </p:nvGrpSpPr>
          <p:grpSpPr>
            <a:xfrm>
              <a:off x="1435433" y="813409"/>
              <a:ext cx="6519822" cy="2691752"/>
              <a:chOff x="1198225" y="1782525"/>
              <a:chExt cx="5425950" cy="2243875"/>
            </a:xfrm>
          </p:grpSpPr>
          <p:sp>
            <p:nvSpPr>
              <p:cNvPr id="689" name="Google Shape;689;p58"/>
              <p:cNvSpPr/>
              <p:nvPr/>
            </p:nvSpPr>
            <p:spPr>
              <a:xfrm>
                <a:off x="2153750" y="3176700"/>
                <a:ext cx="27775" cy="27750"/>
              </a:xfrm>
              <a:custGeom>
                <a:avLst/>
                <a:gdLst/>
                <a:ahLst/>
                <a:cxnLst/>
                <a:rect l="l" t="t" r="r" b="b"/>
                <a:pathLst>
                  <a:path w="1111" h="1110" extrusionOk="0">
                    <a:moveTo>
                      <a:pt x="556" y="0"/>
                    </a:moveTo>
                    <a:cubicBezTo>
                      <a:pt x="250" y="0"/>
                      <a:pt x="1" y="244"/>
                      <a:pt x="1" y="555"/>
                    </a:cubicBezTo>
                    <a:cubicBezTo>
                      <a:pt x="1" y="860"/>
                      <a:pt x="250" y="1110"/>
                      <a:pt x="556" y="1110"/>
                    </a:cubicBezTo>
                    <a:cubicBezTo>
                      <a:pt x="861" y="1110"/>
                      <a:pt x="1111" y="860"/>
                      <a:pt x="1111" y="555"/>
                    </a:cubicBezTo>
                    <a:cubicBezTo>
                      <a:pt x="1111" y="244"/>
                      <a:pt x="861" y="0"/>
                      <a:pt x="556" y="0"/>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58"/>
              <p:cNvSpPr/>
              <p:nvPr/>
            </p:nvSpPr>
            <p:spPr>
              <a:xfrm>
                <a:off x="2219650" y="3970875"/>
                <a:ext cx="27775" cy="27775"/>
              </a:xfrm>
              <a:custGeom>
                <a:avLst/>
                <a:gdLst/>
                <a:ahLst/>
                <a:cxnLst/>
                <a:rect l="l" t="t" r="r" b="b"/>
                <a:pathLst>
                  <a:path w="1111" h="1111" extrusionOk="0">
                    <a:moveTo>
                      <a:pt x="555" y="1"/>
                    </a:moveTo>
                    <a:cubicBezTo>
                      <a:pt x="250" y="1"/>
                      <a:pt x="1" y="245"/>
                      <a:pt x="1" y="556"/>
                    </a:cubicBezTo>
                    <a:cubicBezTo>
                      <a:pt x="1" y="861"/>
                      <a:pt x="250" y="1111"/>
                      <a:pt x="555" y="1111"/>
                    </a:cubicBezTo>
                    <a:cubicBezTo>
                      <a:pt x="861" y="1111"/>
                      <a:pt x="1110" y="861"/>
                      <a:pt x="1110" y="556"/>
                    </a:cubicBezTo>
                    <a:cubicBezTo>
                      <a:pt x="1110" y="245"/>
                      <a:pt x="861" y="1"/>
                      <a:pt x="555"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58"/>
              <p:cNvSpPr/>
              <p:nvPr/>
            </p:nvSpPr>
            <p:spPr>
              <a:xfrm>
                <a:off x="2462425" y="3998625"/>
                <a:ext cx="27775" cy="27775"/>
              </a:xfrm>
              <a:custGeom>
                <a:avLst/>
                <a:gdLst/>
                <a:ahLst/>
                <a:cxnLst/>
                <a:rect l="l" t="t" r="r" b="b"/>
                <a:pathLst>
                  <a:path w="1111" h="1111" extrusionOk="0">
                    <a:moveTo>
                      <a:pt x="555" y="1"/>
                    </a:moveTo>
                    <a:cubicBezTo>
                      <a:pt x="250" y="1"/>
                      <a:pt x="0" y="245"/>
                      <a:pt x="0" y="556"/>
                    </a:cubicBezTo>
                    <a:cubicBezTo>
                      <a:pt x="0" y="861"/>
                      <a:pt x="250" y="1110"/>
                      <a:pt x="555" y="1110"/>
                    </a:cubicBezTo>
                    <a:cubicBezTo>
                      <a:pt x="860" y="1110"/>
                      <a:pt x="1110" y="861"/>
                      <a:pt x="1110" y="556"/>
                    </a:cubicBezTo>
                    <a:cubicBezTo>
                      <a:pt x="1110" y="245"/>
                      <a:pt x="860" y="1"/>
                      <a:pt x="555"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58"/>
              <p:cNvSpPr/>
              <p:nvPr/>
            </p:nvSpPr>
            <p:spPr>
              <a:xfrm>
                <a:off x="2760675" y="3735050"/>
                <a:ext cx="27775" cy="27775"/>
              </a:xfrm>
              <a:custGeom>
                <a:avLst/>
                <a:gdLst/>
                <a:ahLst/>
                <a:cxnLst/>
                <a:rect l="l" t="t" r="r" b="b"/>
                <a:pathLst>
                  <a:path w="1111" h="1111" extrusionOk="0">
                    <a:moveTo>
                      <a:pt x="555" y="1"/>
                    </a:moveTo>
                    <a:cubicBezTo>
                      <a:pt x="250" y="1"/>
                      <a:pt x="1" y="245"/>
                      <a:pt x="1" y="556"/>
                    </a:cubicBezTo>
                    <a:cubicBezTo>
                      <a:pt x="1" y="861"/>
                      <a:pt x="250" y="1110"/>
                      <a:pt x="555" y="1110"/>
                    </a:cubicBezTo>
                    <a:cubicBezTo>
                      <a:pt x="861" y="1110"/>
                      <a:pt x="1110" y="861"/>
                      <a:pt x="1110" y="556"/>
                    </a:cubicBezTo>
                    <a:cubicBezTo>
                      <a:pt x="1110" y="245"/>
                      <a:pt x="861" y="1"/>
                      <a:pt x="555"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58"/>
              <p:cNvSpPr/>
              <p:nvPr/>
            </p:nvSpPr>
            <p:spPr>
              <a:xfrm>
                <a:off x="3679725" y="3142000"/>
                <a:ext cx="27775" cy="27775"/>
              </a:xfrm>
              <a:custGeom>
                <a:avLst/>
                <a:gdLst/>
                <a:ahLst/>
                <a:cxnLst/>
                <a:rect l="l" t="t" r="r" b="b"/>
                <a:pathLst>
                  <a:path w="1111" h="1111" extrusionOk="0">
                    <a:moveTo>
                      <a:pt x="555" y="1"/>
                    </a:moveTo>
                    <a:cubicBezTo>
                      <a:pt x="250" y="1"/>
                      <a:pt x="1" y="245"/>
                      <a:pt x="1" y="556"/>
                    </a:cubicBezTo>
                    <a:cubicBezTo>
                      <a:pt x="1" y="861"/>
                      <a:pt x="250" y="1111"/>
                      <a:pt x="555" y="1111"/>
                    </a:cubicBezTo>
                    <a:cubicBezTo>
                      <a:pt x="861" y="1111"/>
                      <a:pt x="1110" y="861"/>
                      <a:pt x="1110" y="556"/>
                    </a:cubicBezTo>
                    <a:cubicBezTo>
                      <a:pt x="1110" y="245"/>
                      <a:pt x="861" y="1"/>
                      <a:pt x="555"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58"/>
              <p:cNvSpPr/>
              <p:nvPr/>
            </p:nvSpPr>
            <p:spPr>
              <a:xfrm>
                <a:off x="4397625" y="3350100"/>
                <a:ext cx="27775" cy="27775"/>
              </a:xfrm>
              <a:custGeom>
                <a:avLst/>
                <a:gdLst/>
                <a:ahLst/>
                <a:cxnLst/>
                <a:rect l="l" t="t" r="r" b="b"/>
                <a:pathLst>
                  <a:path w="1111" h="1111" extrusionOk="0">
                    <a:moveTo>
                      <a:pt x="555" y="0"/>
                    </a:moveTo>
                    <a:cubicBezTo>
                      <a:pt x="250" y="0"/>
                      <a:pt x="0" y="244"/>
                      <a:pt x="0" y="555"/>
                    </a:cubicBezTo>
                    <a:cubicBezTo>
                      <a:pt x="0" y="860"/>
                      <a:pt x="250" y="1110"/>
                      <a:pt x="555" y="1110"/>
                    </a:cubicBezTo>
                    <a:cubicBezTo>
                      <a:pt x="861" y="1110"/>
                      <a:pt x="1110" y="860"/>
                      <a:pt x="1110" y="555"/>
                    </a:cubicBezTo>
                    <a:cubicBezTo>
                      <a:pt x="1110" y="244"/>
                      <a:pt x="861" y="0"/>
                      <a:pt x="555" y="0"/>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58"/>
              <p:cNvSpPr/>
              <p:nvPr/>
            </p:nvSpPr>
            <p:spPr>
              <a:xfrm>
                <a:off x="4168725" y="3807875"/>
                <a:ext cx="27775" cy="27775"/>
              </a:xfrm>
              <a:custGeom>
                <a:avLst/>
                <a:gdLst/>
                <a:ahLst/>
                <a:cxnLst/>
                <a:rect l="l" t="t" r="r" b="b"/>
                <a:pathLst>
                  <a:path w="1111" h="1111" extrusionOk="0">
                    <a:moveTo>
                      <a:pt x="556" y="1"/>
                    </a:moveTo>
                    <a:cubicBezTo>
                      <a:pt x="250" y="1"/>
                      <a:pt x="1" y="245"/>
                      <a:pt x="1" y="556"/>
                    </a:cubicBezTo>
                    <a:cubicBezTo>
                      <a:pt x="1" y="861"/>
                      <a:pt x="250" y="1111"/>
                      <a:pt x="556" y="1111"/>
                    </a:cubicBezTo>
                    <a:cubicBezTo>
                      <a:pt x="861" y="1111"/>
                      <a:pt x="1110" y="861"/>
                      <a:pt x="1110" y="556"/>
                    </a:cubicBezTo>
                    <a:cubicBezTo>
                      <a:pt x="1110" y="245"/>
                      <a:pt x="861" y="1"/>
                      <a:pt x="556"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58"/>
              <p:cNvSpPr/>
              <p:nvPr/>
            </p:nvSpPr>
            <p:spPr>
              <a:xfrm>
                <a:off x="2694775" y="3748925"/>
                <a:ext cx="27775" cy="27775"/>
              </a:xfrm>
              <a:custGeom>
                <a:avLst/>
                <a:gdLst/>
                <a:ahLst/>
                <a:cxnLst/>
                <a:rect l="l" t="t" r="r" b="b"/>
                <a:pathLst>
                  <a:path w="1111" h="1111" extrusionOk="0">
                    <a:moveTo>
                      <a:pt x="556" y="1"/>
                    </a:moveTo>
                    <a:cubicBezTo>
                      <a:pt x="251" y="1"/>
                      <a:pt x="1" y="245"/>
                      <a:pt x="1" y="555"/>
                    </a:cubicBezTo>
                    <a:cubicBezTo>
                      <a:pt x="1" y="861"/>
                      <a:pt x="251" y="1110"/>
                      <a:pt x="556" y="1110"/>
                    </a:cubicBezTo>
                    <a:cubicBezTo>
                      <a:pt x="861" y="1110"/>
                      <a:pt x="1111" y="861"/>
                      <a:pt x="1111" y="555"/>
                    </a:cubicBezTo>
                    <a:cubicBezTo>
                      <a:pt x="1111" y="245"/>
                      <a:pt x="861" y="1"/>
                      <a:pt x="556"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58"/>
              <p:cNvSpPr/>
              <p:nvPr/>
            </p:nvSpPr>
            <p:spPr>
              <a:xfrm>
                <a:off x="1543375" y="2413700"/>
                <a:ext cx="27775" cy="27775"/>
              </a:xfrm>
              <a:custGeom>
                <a:avLst/>
                <a:gdLst/>
                <a:ahLst/>
                <a:cxnLst/>
                <a:rect l="l" t="t" r="r" b="b"/>
                <a:pathLst>
                  <a:path w="1111" h="1111" extrusionOk="0">
                    <a:moveTo>
                      <a:pt x="555" y="1"/>
                    </a:moveTo>
                    <a:cubicBezTo>
                      <a:pt x="250" y="1"/>
                      <a:pt x="0" y="245"/>
                      <a:pt x="0" y="556"/>
                    </a:cubicBezTo>
                    <a:cubicBezTo>
                      <a:pt x="0" y="861"/>
                      <a:pt x="250" y="1111"/>
                      <a:pt x="555" y="1111"/>
                    </a:cubicBezTo>
                    <a:cubicBezTo>
                      <a:pt x="860" y="1111"/>
                      <a:pt x="1110" y="861"/>
                      <a:pt x="1110" y="556"/>
                    </a:cubicBezTo>
                    <a:cubicBezTo>
                      <a:pt x="1110" y="245"/>
                      <a:pt x="860" y="1"/>
                      <a:pt x="555"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58"/>
              <p:cNvSpPr/>
              <p:nvPr/>
            </p:nvSpPr>
            <p:spPr>
              <a:xfrm>
                <a:off x="1702900" y="2583650"/>
                <a:ext cx="27775" cy="27775"/>
              </a:xfrm>
              <a:custGeom>
                <a:avLst/>
                <a:gdLst/>
                <a:ahLst/>
                <a:cxnLst/>
                <a:rect l="l" t="t" r="r" b="b"/>
                <a:pathLst>
                  <a:path w="1111" h="1111" extrusionOk="0">
                    <a:moveTo>
                      <a:pt x="556" y="0"/>
                    </a:moveTo>
                    <a:cubicBezTo>
                      <a:pt x="250" y="0"/>
                      <a:pt x="1" y="245"/>
                      <a:pt x="1" y="555"/>
                    </a:cubicBezTo>
                    <a:cubicBezTo>
                      <a:pt x="1" y="860"/>
                      <a:pt x="250" y="1110"/>
                      <a:pt x="556" y="1110"/>
                    </a:cubicBezTo>
                    <a:cubicBezTo>
                      <a:pt x="861" y="1110"/>
                      <a:pt x="1110" y="860"/>
                      <a:pt x="1110" y="555"/>
                    </a:cubicBezTo>
                    <a:cubicBezTo>
                      <a:pt x="1110" y="245"/>
                      <a:pt x="861" y="0"/>
                      <a:pt x="556" y="0"/>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58"/>
              <p:cNvSpPr/>
              <p:nvPr/>
            </p:nvSpPr>
            <p:spPr>
              <a:xfrm>
                <a:off x="1949150" y="2562850"/>
                <a:ext cx="27750" cy="27750"/>
              </a:xfrm>
              <a:custGeom>
                <a:avLst/>
                <a:gdLst/>
                <a:ahLst/>
                <a:cxnLst/>
                <a:rect l="l" t="t" r="r" b="b"/>
                <a:pathLst>
                  <a:path w="1110" h="1110" extrusionOk="0">
                    <a:moveTo>
                      <a:pt x="555" y="0"/>
                    </a:moveTo>
                    <a:cubicBezTo>
                      <a:pt x="250" y="0"/>
                      <a:pt x="0" y="244"/>
                      <a:pt x="0" y="555"/>
                    </a:cubicBezTo>
                    <a:cubicBezTo>
                      <a:pt x="0" y="860"/>
                      <a:pt x="250" y="1110"/>
                      <a:pt x="555" y="1110"/>
                    </a:cubicBezTo>
                    <a:cubicBezTo>
                      <a:pt x="860" y="1110"/>
                      <a:pt x="1110" y="860"/>
                      <a:pt x="1110" y="555"/>
                    </a:cubicBezTo>
                    <a:cubicBezTo>
                      <a:pt x="1110" y="244"/>
                      <a:pt x="860" y="0"/>
                      <a:pt x="555" y="0"/>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58"/>
              <p:cNvSpPr/>
              <p:nvPr/>
            </p:nvSpPr>
            <p:spPr>
              <a:xfrm>
                <a:off x="1633550" y="2854150"/>
                <a:ext cx="27750" cy="27775"/>
              </a:xfrm>
              <a:custGeom>
                <a:avLst/>
                <a:gdLst/>
                <a:ahLst/>
                <a:cxnLst/>
                <a:rect l="l" t="t" r="r" b="b"/>
                <a:pathLst>
                  <a:path w="1110" h="1111" extrusionOk="0">
                    <a:moveTo>
                      <a:pt x="555" y="1"/>
                    </a:moveTo>
                    <a:cubicBezTo>
                      <a:pt x="250" y="1"/>
                      <a:pt x="0" y="245"/>
                      <a:pt x="0" y="556"/>
                    </a:cubicBezTo>
                    <a:cubicBezTo>
                      <a:pt x="0" y="861"/>
                      <a:pt x="250" y="1111"/>
                      <a:pt x="555" y="1111"/>
                    </a:cubicBezTo>
                    <a:cubicBezTo>
                      <a:pt x="860" y="1111"/>
                      <a:pt x="1110" y="861"/>
                      <a:pt x="1110" y="556"/>
                    </a:cubicBezTo>
                    <a:cubicBezTo>
                      <a:pt x="1110" y="245"/>
                      <a:pt x="860" y="1"/>
                      <a:pt x="555"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58"/>
              <p:cNvSpPr/>
              <p:nvPr/>
            </p:nvSpPr>
            <p:spPr>
              <a:xfrm>
                <a:off x="2032375" y="2743175"/>
                <a:ext cx="27775" cy="27775"/>
              </a:xfrm>
              <a:custGeom>
                <a:avLst/>
                <a:gdLst/>
                <a:ahLst/>
                <a:cxnLst/>
                <a:rect l="l" t="t" r="r" b="b"/>
                <a:pathLst>
                  <a:path w="1111" h="1111" extrusionOk="0">
                    <a:moveTo>
                      <a:pt x="555" y="1"/>
                    </a:moveTo>
                    <a:cubicBezTo>
                      <a:pt x="250" y="1"/>
                      <a:pt x="0" y="245"/>
                      <a:pt x="0" y="556"/>
                    </a:cubicBezTo>
                    <a:cubicBezTo>
                      <a:pt x="0" y="861"/>
                      <a:pt x="250" y="1110"/>
                      <a:pt x="555" y="1110"/>
                    </a:cubicBezTo>
                    <a:cubicBezTo>
                      <a:pt x="861" y="1110"/>
                      <a:pt x="1110" y="861"/>
                      <a:pt x="1110" y="556"/>
                    </a:cubicBezTo>
                    <a:cubicBezTo>
                      <a:pt x="1110" y="245"/>
                      <a:pt x="861" y="1"/>
                      <a:pt x="555"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58"/>
              <p:cNvSpPr/>
              <p:nvPr/>
            </p:nvSpPr>
            <p:spPr>
              <a:xfrm>
                <a:off x="2153750" y="2389425"/>
                <a:ext cx="27775" cy="27775"/>
              </a:xfrm>
              <a:custGeom>
                <a:avLst/>
                <a:gdLst/>
                <a:ahLst/>
                <a:cxnLst/>
                <a:rect l="l" t="t" r="r" b="b"/>
                <a:pathLst>
                  <a:path w="1111" h="1111" extrusionOk="0">
                    <a:moveTo>
                      <a:pt x="556" y="1"/>
                    </a:moveTo>
                    <a:cubicBezTo>
                      <a:pt x="250" y="1"/>
                      <a:pt x="1" y="245"/>
                      <a:pt x="1" y="556"/>
                    </a:cubicBezTo>
                    <a:cubicBezTo>
                      <a:pt x="1" y="861"/>
                      <a:pt x="250" y="1111"/>
                      <a:pt x="556" y="1111"/>
                    </a:cubicBezTo>
                    <a:cubicBezTo>
                      <a:pt x="861" y="1111"/>
                      <a:pt x="1111" y="861"/>
                      <a:pt x="1111" y="556"/>
                    </a:cubicBezTo>
                    <a:cubicBezTo>
                      <a:pt x="1111" y="245"/>
                      <a:pt x="861" y="1"/>
                      <a:pt x="556"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58"/>
              <p:cNvSpPr/>
              <p:nvPr/>
            </p:nvSpPr>
            <p:spPr>
              <a:xfrm>
                <a:off x="2046250" y="2309675"/>
                <a:ext cx="27775" cy="27775"/>
              </a:xfrm>
              <a:custGeom>
                <a:avLst/>
                <a:gdLst/>
                <a:ahLst/>
                <a:cxnLst/>
                <a:rect l="l" t="t" r="r" b="b"/>
                <a:pathLst>
                  <a:path w="1111" h="1111" extrusionOk="0">
                    <a:moveTo>
                      <a:pt x="555" y="0"/>
                    </a:moveTo>
                    <a:cubicBezTo>
                      <a:pt x="250" y="0"/>
                      <a:pt x="0" y="244"/>
                      <a:pt x="0" y="555"/>
                    </a:cubicBezTo>
                    <a:cubicBezTo>
                      <a:pt x="0" y="860"/>
                      <a:pt x="250" y="1110"/>
                      <a:pt x="555" y="1110"/>
                    </a:cubicBezTo>
                    <a:cubicBezTo>
                      <a:pt x="860" y="1110"/>
                      <a:pt x="1110" y="860"/>
                      <a:pt x="1110" y="555"/>
                    </a:cubicBezTo>
                    <a:cubicBezTo>
                      <a:pt x="1110" y="244"/>
                      <a:pt x="860" y="0"/>
                      <a:pt x="555" y="0"/>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58"/>
              <p:cNvSpPr/>
              <p:nvPr/>
            </p:nvSpPr>
            <p:spPr>
              <a:xfrm>
                <a:off x="1883250" y="2358225"/>
                <a:ext cx="27775" cy="27775"/>
              </a:xfrm>
              <a:custGeom>
                <a:avLst/>
                <a:gdLst/>
                <a:ahLst/>
                <a:cxnLst/>
                <a:rect l="l" t="t" r="r" b="b"/>
                <a:pathLst>
                  <a:path w="1111" h="1111" extrusionOk="0">
                    <a:moveTo>
                      <a:pt x="555" y="0"/>
                    </a:moveTo>
                    <a:cubicBezTo>
                      <a:pt x="250" y="0"/>
                      <a:pt x="0" y="245"/>
                      <a:pt x="0" y="555"/>
                    </a:cubicBezTo>
                    <a:cubicBezTo>
                      <a:pt x="0" y="860"/>
                      <a:pt x="250" y="1110"/>
                      <a:pt x="555" y="1110"/>
                    </a:cubicBezTo>
                    <a:cubicBezTo>
                      <a:pt x="860" y="1110"/>
                      <a:pt x="1110" y="860"/>
                      <a:pt x="1110" y="555"/>
                    </a:cubicBezTo>
                    <a:cubicBezTo>
                      <a:pt x="1110" y="245"/>
                      <a:pt x="860" y="0"/>
                      <a:pt x="555" y="0"/>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58"/>
              <p:cNvSpPr/>
              <p:nvPr/>
            </p:nvSpPr>
            <p:spPr>
              <a:xfrm>
                <a:off x="1279800" y="2555900"/>
                <a:ext cx="27775" cy="27775"/>
              </a:xfrm>
              <a:custGeom>
                <a:avLst/>
                <a:gdLst/>
                <a:ahLst/>
                <a:cxnLst/>
                <a:rect l="l" t="t" r="r" b="b"/>
                <a:pathLst>
                  <a:path w="1111" h="1111" extrusionOk="0">
                    <a:moveTo>
                      <a:pt x="555" y="1"/>
                    </a:moveTo>
                    <a:cubicBezTo>
                      <a:pt x="250" y="1"/>
                      <a:pt x="0" y="245"/>
                      <a:pt x="0" y="555"/>
                    </a:cubicBezTo>
                    <a:cubicBezTo>
                      <a:pt x="0" y="861"/>
                      <a:pt x="250" y="1110"/>
                      <a:pt x="555" y="1110"/>
                    </a:cubicBezTo>
                    <a:cubicBezTo>
                      <a:pt x="860" y="1110"/>
                      <a:pt x="1110" y="861"/>
                      <a:pt x="1110" y="555"/>
                    </a:cubicBezTo>
                    <a:cubicBezTo>
                      <a:pt x="1110" y="245"/>
                      <a:pt x="860" y="1"/>
                      <a:pt x="555"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58"/>
              <p:cNvSpPr/>
              <p:nvPr/>
            </p:nvSpPr>
            <p:spPr>
              <a:xfrm>
                <a:off x="1200025" y="2198700"/>
                <a:ext cx="27775" cy="27750"/>
              </a:xfrm>
              <a:custGeom>
                <a:avLst/>
                <a:gdLst/>
                <a:ahLst/>
                <a:cxnLst/>
                <a:rect l="l" t="t" r="r" b="b"/>
                <a:pathLst>
                  <a:path w="1111" h="1110" extrusionOk="0">
                    <a:moveTo>
                      <a:pt x="555" y="0"/>
                    </a:moveTo>
                    <a:cubicBezTo>
                      <a:pt x="250" y="0"/>
                      <a:pt x="1" y="244"/>
                      <a:pt x="1" y="555"/>
                    </a:cubicBezTo>
                    <a:cubicBezTo>
                      <a:pt x="1" y="860"/>
                      <a:pt x="250" y="1110"/>
                      <a:pt x="555" y="1110"/>
                    </a:cubicBezTo>
                    <a:cubicBezTo>
                      <a:pt x="861" y="1110"/>
                      <a:pt x="1110" y="860"/>
                      <a:pt x="1110" y="555"/>
                    </a:cubicBezTo>
                    <a:cubicBezTo>
                      <a:pt x="1110" y="244"/>
                      <a:pt x="861" y="0"/>
                      <a:pt x="555" y="0"/>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58"/>
              <p:cNvSpPr/>
              <p:nvPr/>
            </p:nvSpPr>
            <p:spPr>
              <a:xfrm>
                <a:off x="1210425" y="2476125"/>
                <a:ext cx="27775" cy="27775"/>
              </a:xfrm>
              <a:custGeom>
                <a:avLst/>
                <a:gdLst/>
                <a:ahLst/>
                <a:cxnLst/>
                <a:rect l="l" t="t" r="r" b="b"/>
                <a:pathLst>
                  <a:path w="1111" h="1111" extrusionOk="0">
                    <a:moveTo>
                      <a:pt x="556" y="1"/>
                    </a:moveTo>
                    <a:cubicBezTo>
                      <a:pt x="250" y="1"/>
                      <a:pt x="1" y="245"/>
                      <a:pt x="1" y="556"/>
                    </a:cubicBezTo>
                    <a:cubicBezTo>
                      <a:pt x="1" y="861"/>
                      <a:pt x="250" y="1111"/>
                      <a:pt x="556" y="1111"/>
                    </a:cubicBezTo>
                    <a:cubicBezTo>
                      <a:pt x="861" y="1111"/>
                      <a:pt x="1111" y="861"/>
                      <a:pt x="1111" y="556"/>
                    </a:cubicBezTo>
                    <a:cubicBezTo>
                      <a:pt x="1111" y="245"/>
                      <a:pt x="861" y="1"/>
                      <a:pt x="556"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58"/>
              <p:cNvSpPr/>
              <p:nvPr/>
            </p:nvSpPr>
            <p:spPr>
              <a:xfrm>
                <a:off x="1198225" y="2463925"/>
                <a:ext cx="27775" cy="27775"/>
              </a:xfrm>
              <a:custGeom>
                <a:avLst/>
                <a:gdLst/>
                <a:ahLst/>
                <a:cxnLst/>
                <a:rect l="l" t="t" r="r" b="b"/>
                <a:pathLst>
                  <a:path w="1111" h="1111" extrusionOk="0">
                    <a:moveTo>
                      <a:pt x="555" y="1"/>
                    </a:moveTo>
                    <a:cubicBezTo>
                      <a:pt x="250" y="1"/>
                      <a:pt x="0" y="250"/>
                      <a:pt x="0" y="556"/>
                    </a:cubicBezTo>
                    <a:cubicBezTo>
                      <a:pt x="0" y="861"/>
                      <a:pt x="250" y="1110"/>
                      <a:pt x="555" y="1110"/>
                    </a:cubicBezTo>
                    <a:cubicBezTo>
                      <a:pt x="866" y="1110"/>
                      <a:pt x="1110" y="861"/>
                      <a:pt x="1110" y="556"/>
                    </a:cubicBezTo>
                    <a:cubicBezTo>
                      <a:pt x="1110" y="250"/>
                      <a:pt x="866" y="1"/>
                      <a:pt x="555"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58"/>
              <p:cNvSpPr/>
              <p:nvPr/>
            </p:nvSpPr>
            <p:spPr>
              <a:xfrm>
                <a:off x="2160700" y="2261125"/>
                <a:ext cx="27775" cy="27750"/>
              </a:xfrm>
              <a:custGeom>
                <a:avLst/>
                <a:gdLst/>
                <a:ahLst/>
                <a:cxnLst/>
                <a:rect l="l" t="t" r="r" b="b"/>
                <a:pathLst>
                  <a:path w="1111" h="1110" extrusionOk="0">
                    <a:moveTo>
                      <a:pt x="555" y="0"/>
                    </a:moveTo>
                    <a:cubicBezTo>
                      <a:pt x="250" y="0"/>
                      <a:pt x="0" y="244"/>
                      <a:pt x="0" y="555"/>
                    </a:cubicBezTo>
                    <a:cubicBezTo>
                      <a:pt x="0" y="860"/>
                      <a:pt x="250" y="1110"/>
                      <a:pt x="555" y="1110"/>
                    </a:cubicBezTo>
                    <a:cubicBezTo>
                      <a:pt x="860" y="1110"/>
                      <a:pt x="1110" y="860"/>
                      <a:pt x="1110" y="555"/>
                    </a:cubicBezTo>
                    <a:cubicBezTo>
                      <a:pt x="1110" y="244"/>
                      <a:pt x="860" y="0"/>
                      <a:pt x="555" y="0"/>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58"/>
              <p:cNvSpPr/>
              <p:nvPr/>
            </p:nvSpPr>
            <p:spPr>
              <a:xfrm>
                <a:off x="3610375" y="2080775"/>
                <a:ext cx="27750" cy="27775"/>
              </a:xfrm>
              <a:custGeom>
                <a:avLst/>
                <a:gdLst/>
                <a:ahLst/>
                <a:cxnLst/>
                <a:rect l="l" t="t" r="r" b="b"/>
                <a:pathLst>
                  <a:path w="1110" h="1111" extrusionOk="0">
                    <a:moveTo>
                      <a:pt x="555" y="0"/>
                    </a:moveTo>
                    <a:cubicBezTo>
                      <a:pt x="250" y="0"/>
                      <a:pt x="0" y="245"/>
                      <a:pt x="0" y="555"/>
                    </a:cubicBezTo>
                    <a:cubicBezTo>
                      <a:pt x="0" y="861"/>
                      <a:pt x="250" y="1110"/>
                      <a:pt x="555" y="1110"/>
                    </a:cubicBezTo>
                    <a:cubicBezTo>
                      <a:pt x="860" y="1110"/>
                      <a:pt x="1110" y="861"/>
                      <a:pt x="1110" y="555"/>
                    </a:cubicBezTo>
                    <a:cubicBezTo>
                      <a:pt x="1110" y="245"/>
                      <a:pt x="860" y="0"/>
                      <a:pt x="555" y="0"/>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58"/>
              <p:cNvSpPr/>
              <p:nvPr/>
            </p:nvSpPr>
            <p:spPr>
              <a:xfrm>
                <a:off x="3488975" y="2021825"/>
                <a:ext cx="27775" cy="27750"/>
              </a:xfrm>
              <a:custGeom>
                <a:avLst/>
                <a:gdLst/>
                <a:ahLst/>
                <a:cxnLst/>
                <a:rect l="l" t="t" r="r" b="b"/>
                <a:pathLst>
                  <a:path w="1111" h="1110" extrusionOk="0">
                    <a:moveTo>
                      <a:pt x="556" y="0"/>
                    </a:moveTo>
                    <a:cubicBezTo>
                      <a:pt x="250" y="0"/>
                      <a:pt x="1" y="244"/>
                      <a:pt x="1" y="555"/>
                    </a:cubicBezTo>
                    <a:cubicBezTo>
                      <a:pt x="1" y="860"/>
                      <a:pt x="250" y="1110"/>
                      <a:pt x="556" y="1110"/>
                    </a:cubicBezTo>
                    <a:cubicBezTo>
                      <a:pt x="861" y="1110"/>
                      <a:pt x="1110" y="860"/>
                      <a:pt x="1110" y="555"/>
                    </a:cubicBezTo>
                    <a:cubicBezTo>
                      <a:pt x="1110" y="244"/>
                      <a:pt x="861" y="0"/>
                      <a:pt x="556" y="0"/>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58"/>
              <p:cNvSpPr/>
              <p:nvPr/>
            </p:nvSpPr>
            <p:spPr>
              <a:xfrm>
                <a:off x="3658925" y="2164000"/>
                <a:ext cx="27750" cy="27775"/>
              </a:xfrm>
              <a:custGeom>
                <a:avLst/>
                <a:gdLst/>
                <a:ahLst/>
                <a:cxnLst/>
                <a:rect l="l" t="t" r="r" b="b"/>
                <a:pathLst>
                  <a:path w="1110" h="1111" extrusionOk="0">
                    <a:moveTo>
                      <a:pt x="555" y="1"/>
                    </a:moveTo>
                    <a:cubicBezTo>
                      <a:pt x="250" y="1"/>
                      <a:pt x="0" y="245"/>
                      <a:pt x="0" y="556"/>
                    </a:cubicBezTo>
                    <a:cubicBezTo>
                      <a:pt x="0" y="861"/>
                      <a:pt x="250" y="1111"/>
                      <a:pt x="555" y="1111"/>
                    </a:cubicBezTo>
                    <a:cubicBezTo>
                      <a:pt x="860" y="1111"/>
                      <a:pt x="1110" y="861"/>
                      <a:pt x="1110" y="556"/>
                    </a:cubicBezTo>
                    <a:cubicBezTo>
                      <a:pt x="1110" y="245"/>
                      <a:pt x="860" y="1"/>
                      <a:pt x="555"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58"/>
              <p:cNvSpPr/>
              <p:nvPr/>
            </p:nvSpPr>
            <p:spPr>
              <a:xfrm>
                <a:off x="3721350" y="2320075"/>
                <a:ext cx="27750" cy="27775"/>
              </a:xfrm>
              <a:custGeom>
                <a:avLst/>
                <a:gdLst/>
                <a:ahLst/>
                <a:cxnLst/>
                <a:rect l="l" t="t" r="r" b="b"/>
                <a:pathLst>
                  <a:path w="1110" h="1111" extrusionOk="0">
                    <a:moveTo>
                      <a:pt x="555" y="0"/>
                    </a:moveTo>
                    <a:cubicBezTo>
                      <a:pt x="250" y="0"/>
                      <a:pt x="0" y="245"/>
                      <a:pt x="0" y="555"/>
                    </a:cubicBezTo>
                    <a:cubicBezTo>
                      <a:pt x="0" y="860"/>
                      <a:pt x="250" y="1110"/>
                      <a:pt x="555" y="1110"/>
                    </a:cubicBezTo>
                    <a:cubicBezTo>
                      <a:pt x="860" y="1110"/>
                      <a:pt x="1110" y="860"/>
                      <a:pt x="1110" y="555"/>
                    </a:cubicBezTo>
                    <a:cubicBezTo>
                      <a:pt x="1110" y="245"/>
                      <a:pt x="860" y="0"/>
                      <a:pt x="555" y="0"/>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58"/>
              <p:cNvSpPr/>
              <p:nvPr/>
            </p:nvSpPr>
            <p:spPr>
              <a:xfrm>
                <a:off x="3794175" y="2261125"/>
                <a:ext cx="27775" cy="27750"/>
              </a:xfrm>
              <a:custGeom>
                <a:avLst/>
                <a:gdLst/>
                <a:ahLst/>
                <a:cxnLst/>
                <a:rect l="l" t="t" r="r" b="b"/>
                <a:pathLst>
                  <a:path w="1111" h="1110" extrusionOk="0">
                    <a:moveTo>
                      <a:pt x="555" y="0"/>
                    </a:moveTo>
                    <a:cubicBezTo>
                      <a:pt x="250" y="0"/>
                      <a:pt x="0" y="244"/>
                      <a:pt x="0" y="555"/>
                    </a:cubicBezTo>
                    <a:cubicBezTo>
                      <a:pt x="0" y="860"/>
                      <a:pt x="250" y="1110"/>
                      <a:pt x="555" y="1110"/>
                    </a:cubicBezTo>
                    <a:cubicBezTo>
                      <a:pt x="861" y="1110"/>
                      <a:pt x="1110" y="860"/>
                      <a:pt x="1110" y="555"/>
                    </a:cubicBezTo>
                    <a:cubicBezTo>
                      <a:pt x="1110" y="244"/>
                      <a:pt x="861" y="0"/>
                      <a:pt x="555" y="0"/>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58"/>
              <p:cNvSpPr/>
              <p:nvPr/>
            </p:nvSpPr>
            <p:spPr>
              <a:xfrm>
                <a:off x="3860075" y="2358225"/>
                <a:ext cx="27750" cy="27775"/>
              </a:xfrm>
              <a:custGeom>
                <a:avLst/>
                <a:gdLst/>
                <a:ahLst/>
                <a:cxnLst/>
                <a:rect l="l" t="t" r="r" b="b"/>
                <a:pathLst>
                  <a:path w="1110" h="1111" extrusionOk="0">
                    <a:moveTo>
                      <a:pt x="555" y="0"/>
                    </a:moveTo>
                    <a:cubicBezTo>
                      <a:pt x="250" y="0"/>
                      <a:pt x="0" y="245"/>
                      <a:pt x="0" y="555"/>
                    </a:cubicBezTo>
                    <a:cubicBezTo>
                      <a:pt x="0" y="860"/>
                      <a:pt x="250" y="1110"/>
                      <a:pt x="555" y="1110"/>
                    </a:cubicBezTo>
                    <a:cubicBezTo>
                      <a:pt x="860" y="1110"/>
                      <a:pt x="1110" y="860"/>
                      <a:pt x="1110" y="555"/>
                    </a:cubicBezTo>
                    <a:cubicBezTo>
                      <a:pt x="1110" y="245"/>
                      <a:pt x="860" y="0"/>
                      <a:pt x="555" y="0"/>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58"/>
              <p:cNvSpPr/>
              <p:nvPr/>
            </p:nvSpPr>
            <p:spPr>
              <a:xfrm>
                <a:off x="3929425" y="2250700"/>
                <a:ext cx="27775" cy="27775"/>
              </a:xfrm>
              <a:custGeom>
                <a:avLst/>
                <a:gdLst/>
                <a:ahLst/>
                <a:cxnLst/>
                <a:rect l="l" t="t" r="r" b="b"/>
                <a:pathLst>
                  <a:path w="1111" h="1111" extrusionOk="0">
                    <a:moveTo>
                      <a:pt x="556" y="1"/>
                    </a:moveTo>
                    <a:cubicBezTo>
                      <a:pt x="250" y="1"/>
                      <a:pt x="1" y="245"/>
                      <a:pt x="1" y="556"/>
                    </a:cubicBezTo>
                    <a:cubicBezTo>
                      <a:pt x="1" y="861"/>
                      <a:pt x="250" y="1111"/>
                      <a:pt x="556" y="1111"/>
                    </a:cubicBezTo>
                    <a:cubicBezTo>
                      <a:pt x="861" y="1111"/>
                      <a:pt x="1110" y="861"/>
                      <a:pt x="1110" y="556"/>
                    </a:cubicBezTo>
                    <a:cubicBezTo>
                      <a:pt x="1110" y="245"/>
                      <a:pt x="861" y="1"/>
                      <a:pt x="556"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58"/>
              <p:cNvSpPr/>
              <p:nvPr/>
            </p:nvSpPr>
            <p:spPr>
              <a:xfrm>
                <a:off x="3842725" y="2184825"/>
                <a:ext cx="27775" cy="27750"/>
              </a:xfrm>
              <a:custGeom>
                <a:avLst/>
                <a:gdLst/>
                <a:ahLst/>
                <a:cxnLst/>
                <a:rect l="l" t="t" r="r" b="b"/>
                <a:pathLst>
                  <a:path w="1111" h="1110" extrusionOk="0">
                    <a:moveTo>
                      <a:pt x="555" y="0"/>
                    </a:moveTo>
                    <a:cubicBezTo>
                      <a:pt x="250" y="0"/>
                      <a:pt x="1" y="244"/>
                      <a:pt x="1" y="555"/>
                    </a:cubicBezTo>
                    <a:cubicBezTo>
                      <a:pt x="1" y="860"/>
                      <a:pt x="250" y="1110"/>
                      <a:pt x="555" y="1110"/>
                    </a:cubicBezTo>
                    <a:cubicBezTo>
                      <a:pt x="861" y="1110"/>
                      <a:pt x="1110" y="860"/>
                      <a:pt x="1110" y="555"/>
                    </a:cubicBezTo>
                    <a:cubicBezTo>
                      <a:pt x="1110" y="244"/>
                      <a:pt x="861" y="0"/>
                      <a:pt x="555" y="0"/>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58"/>
              <p:cNvSpPr/>
              <p:nvPr/>
            </p:nvSpPr>
            <p:spPr>
              <a:xfrm>
                <a:off x="3898225" y="2125850"/>
                <a:ext cx="27750" cy="27775"/>
              </a:xfrm>
              <a:custGeom>
                <a:avLst/>
                <a:gdLst/>
                <a:ahLst/>
                <a:cxnLst/>
                <a:rect l="l" t="t" r="r" b="b"/>
                <a:pathLst>
                  <a:path w="1110" h="1111" extrusionOk="0">
                    <a:moveTo>
                      <a:pt x="555" y="1"/>
                    </a:moveTo>
                    <a:cubicBezTo>
                      <a:pt x="250" y="1"/>
                      <a:pt x="0" y="245"/>
                      <a:pt x="0" y="556"/>
                    </a:cubicBezTo>
                    <a:cubicBezTo>
                      <a:pt x="0" y="861"/>
                      <a:pt x="250" y="1111"/>
                      <a:pt x="555" y="1111"/>
                    </a:cubicBezTo>
                    <a:cubicBezTo>
                      <a:pt x="860" y="1111"/>
                      <a:pt x="1110" y="861"/>
                      <a:pt x="1110" y="556"/>
                    </a:cubicBezTo>
                    <a:cubicBezTo>
                      <a:pt x="1110" y="245"/>
                      <a:pt x="860" y="1"/>
                      <a:pt x="555"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58"/>
              <p:cNvSpPr/>
              <p:nvPr/>
            </p:nvSpPr>
            <p:spPr>
              <a:xfrm>
                <a:off x="3988375" y="2202150"/>
                <a:ext cx="27775" cy="27775"/>
              </a:xfrm>
              <a:custGeom>
                <a:avLst/>
                <a:gdLst/>
                <a:ahLst/>
                <a:cxnLst/>
                <a:rect l="l" t="t" r="r" b="b"/>
                <a:pathLst>
                  <a:path w="1111" h="1111" extrusionOk="0">
                    <a:moveTo>
                      <a:pt x="556" y="1"/>
                    </a:moveTo>
                    <a:cubicBezTo>
                      <a:pt x="251" y="1"/>
                      <a:pt x="1" y="245"/>
                      <a:pt x="1" y="556"/>
                    </a:cubicBezTo>
                    <a:cubicBezTo>
                      <a:pt x="1" y="861"/>
                      <a:pt x="251" y="1111"/>
                      <a:pt x="556" y="1111"/>
                    </a:cubicBezTo>
                    <a:cubicBezTo>
                      <a:pt x="861" y="1111"/>
                      <a:pt x="1111" y="861"/>
                      <a:pt x="1111" y="556"/>
                    </a:cubicBezTo>
                    <a:cubicBezTo>
                      <a:pt x="1111" y="245"/>
                      <a:pt x="861" y="1"/>
                      <a:pt x="556"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58"/>
              <p:cNvSpPr/>
              <p:nvPr/>
            </p:nvSpPr>
            <p:spPr>
              <a:xfrm>
                <a:off x="4075100" y="2337425"/>
                <a:ext cx="27750" cy="27750"/>
              </a:xfrm>
              <a:custGeom>
                <a:avLst/>
                <a:gdLst/>
                <a:ahLst/>
                <a:cxnLst/>
                <a:rect l="l" t="t" r="r" b="b"/>
                <a:pathLst>
                  <a:path w="1110" h="1110" extrusionOk="0">
                    <a:moveTo>
                      <a:pt x="555" y="0"/>
                    </a:moveTo>
                    <a:cubicBezTo>
                      <a:pt x="250" y="0"/>
                      <a:pt x="0" y="244"/>
                      <a:pt x="0" y="555"/>
                    </a:cubicBezTo>
                    <a:cubicBezTo>
                      <a:pt x="0" y="860"/>
                      <a:pt x="250" y="1110"/>
                      <a:pt x="555" y="1110"/>
                    </a:cubicBezTo>
                    <a:cubicBezTo>
                      <a:pt x="860" y="1110"/>
                      <a:pt x="1110" y="860"/>
                      <a:pt x="1110" y="555"/>
                    </a:cubicBezTo>
                    <a:cubicBezTo>
                      <a:pt x="1110" y="244"/>
                      <a:pt x="860" y="0"/>
                      <a:pt x="555" y="0"/>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58"/>
              <p:cNvSpPr/>
              <p:nvPr/>
            </p:nvSpPr>
            <p:spPr>
              <a:xfrm>
                <a:off x="4127100" y="2288850"/>
                <a:ext cx="27775" cy="27775"/>
              </a:xfrm>
              <a:custGeom>
                <a:avLst/>
                <a:gdLst/>
                <a:ahLst/>
                <a:cxnLst/>
                <a:rect l="l" t="t" r="r" b="b"/>
                <a:pathLst>
                  <a:path w="1111" h="1111" extrusionOk="0">
                    <a:moveTo>
                      <a:pt x="556" y="1"/>
                    </a:moveTo>
                    <a:cubicBezTo>
                      <a:pt x="251" y="1"/>
                      <a:pt x="1" y="245"/>
                      <a:pt x="1" y="556"/>
                    </a:cubicBezTo>
                    <a:cubicBezTo>
                      <a:pt x="1" y="861"/>
                      <a:pt x="251" y="1111"/>
                      <a:pt x="556" y="1111"/>
                    </a:cubicBezTo>
                    <a:cubicBezTo>
                      <a:pt x="861" y="1111"/>
                      <a:pt x="1111" y="861"/>
                      <a:pt x="1111" y="556"/>
                    </a:cubicBezTo>
                    <a:cubicBezTo>
                      <a:pt x="1111" y="245"/>
                      <a:pt x="861" y="1"/>
                      <a:pt x="556"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58"/>
              <p:cNvSpPr/>
              <p:nvPr/>
            </p:nvSpPr>
            <p:spPr>
              <a:xfrm>
                <a:off x="4723625" y="2750125"/>
                <a:ext cx="27775" cy="27750"/>
              </a:xfrm>
              <a:custGeom>
                <a:avLst/>
                <a:gdLst/>
                <a:ahLst/>
                <a:cxnLst/>
                <a:rect l="l" t="t" r="r" b="b"/>
                <a:pathLst>
                  <a:path w="1111" h="1110" extrusionOk="0">
                    <a:moveTo>
                      <a:pt x="555" y="0"/>
                    </a:moveTo>
                    <a:cubicBezTo>
                      <a:pt x="250" y="0"/>
                      <a:pt x="1" y="244"/>
                      <a:pt x="1" y="555"/>
                    </a:cubicBezTo>
                    <a:cubicBezTo>
                      <a:pt x="1" y="860"/>
                      <a:pt x="250" y="1110"/>
                      <a:pt x="555" y="1110"/>
                    </a:cubicBezTo>
                    <a:cubicBezTo>
                      <a:pt x="861" y="1110"/>
                      <a:pt x="1110" y="860"/>
                      <a:pt x="1110" y="555"/>
                    </a:cubicBezTo>
                    <a:cubicBezTo>
                      <a:pt x="1110" y="244"/>
                      <a:pt x="861" y="0"/>
                      <a:pt x="555" y="0"/>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58"/>
              <p:cNvSpPr/>
              <p:nvPr/>
            </p:nvSpPr>
            <p:spPr>
              <a:xfrm>
                <a:off x="4765250" y="2791725"/>
                <a:ext cx="27775" cy="27775"/>
              </a:xfrm>
              <a:custGeom>
                <a:avLst/>
                <a:gdLst/>
                <a:ahLst/>
                <a:cxnLst/>
                <a:rect l="l" t="t" r="r" b="b"/>
                <a:pathLst>
                  <a:path w="1111" h="1111" extrusionOk="0">
                    <a:moveTo>
                      <a:pt x="555" y="1"/>
                    </a:moveTo>
                    <a:cubicBezTo>
                      <a:pt x="250" y="1"/>
                      <a:pt x="0" y="245"/>
                      <a:pt x="0" y="556"/>
                    </a:cubicBezTo>
                    <a:cubicBezTo>
                      <a:pt x="0" y="861"/>
                      <a:pt x="250" y="1111"/>
                      <a:pt x="555" y="1111"/>
                    </a:cubicBezTo>
                    <a:cubicBezTo>
                      <a:pt x="860" y="1111"/>
                      <a:pt x="1110" y="861"/>
                      <a:pt x="1110" y="556"/>
                    </a:cubicBezTo>
                    <a:cubicBezTo>
                      <a:pt x="1110" y="245"/>
                      <a:pt x="860" y="1"/>
                      <a:pt x="555"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58"/>
              <p:cNvSpPr/>
              <p:nvPr/>
            </p:nvSpPr>
            <p:spPr>
              <a:xfrm>
                <a:off x="4217275" y="2115450"/>
                <a:ext cx="27775" cy="27775"/>
              </a:xfrm>
              <a:custGeom>
                <a:avLst/>
                <a:gdLst/>
                <a:ahLst/>
                <a:cxnLst/>
                <a:rect l="l" t="t" r="r" b="b"/>
                <a:pathLst>
                  <a:path w="1111" h="1111" extrusionOk="0">
                    <a:moveTo>
                      <a:pt x="556" y="1"/>
                    </a:moveTo>
                    <a:cubicBezTo>
                      <a:pt x="251" y="1"/>
                      <a:pt x="1" y="245"/>
                      <a:pt x="1" y="556"/>
                    </a:cubicBezTo>
                    <a:cubicBezTo>
                      <a:pt x="1" y="861"/>
                      <a:pt x="251" y="1110"/>
                      <a:pt x="556" y="1110"/>
                    </a:cubicBezTo>
                    <a:cubicBezTo>
                      <a:pt x="861" y="1110"/>
                      <a:pt x="1111" y="861"/>
                      <a:pt x="1111" y="556"/>
                    </a:cubicBezTo>
                    <a:cubicBezTo>
                      <a:pt x="1111" y="245"/>
                      <a:pt x="861" y="1"/>
                      <a:pt x="556"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58"/>
              <p:cNvSpPr/>
              <p:nvPr/>
            </p:nvSpPr>
            <p:spPr>
              <a:xfrm>
                <a:off x="4356000" y="1938575"/>
                <a:ext cx="27775" cy="27775"/>
              </a:xfrm>
              <a:custGeom>
                <a:avLst/>
                <a:gdLst/>
                <a:ahLst/>
                <a:cxnLst/>
                <a:rect l="l" t="t" r="r" b="b"/>
                <a:pathLst>
                  <a:path w="1111" h="1111" extrusionOk="0">
                    <a:moveTo>
                      <a:pt x="556" y="1"/>
                    </a:moveTo>
                    <a:cubicBezTo>
                      <a:pt x="250" y="1"/>
                      <a:pt x="1" y="245"/>
                      <a:pt x="1" y="556"/>
                    </a:cubicBezTo>
                    <a:cubicBezTo>
                      <a:pt x="1" y="861"/>
                      <a:pt x="250" y="1111"/>
                      <a:pt x="556" y="1111"/>
                    </a:cubicBezTo>
                    <a:cubicBezTo>
                      <a:pt x="861" y="1111"/>
                      <a:pt x="1111" y="861"/>
                      <a:pt x="1111" y="556"/>
                    </a:cubicBezTo>
                    <a:cubicBezTo>
                      <a:pt x="1111" y="245"/>
                      <a:pt x="861" y="1"/>
                      <a:pt x="556"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58"/>
              <p:cNvSpPr/>
              <p:nvPr/>
            </p:nvSpPr>
            <p:spPr>
              <a:xfrm>
                <a:off x="4213825" y="1782525"/>
                <a:ext cx="27750" cy="27775"/>
              </a:xfrm>
              <a:custGeom>
                <a:avLst/>
                <a:gdLst/>
                <a:ahLst/>
                <a:cxnLst/>
                <a:rect l="l" t="t" r="r" b="b"/>
                <a:pathLst>
                  <a:path w="1110" h="1111" extrusionOk="0">
                    <a:moveTo>
                      <a:pt x="555" y="0"/>
                    </a:moveTo>
                    <a:cubicBezTo>
                      <a:pt x="250" y="0"/>
                      <a:pt x="0" y="244"/>
                      <a:pt x="0" y="555"/>
                    </a:cubicBezTo>
                    <a:cubicBezTo>
                      <a:pt x="0" y="860"/>
                      <a:pt x="250" y="1110"/>
                      <a:pt x="555" y="1110"/>
                    </a:cubicBezTo>
                    <a:cubicBezTo>
                      <a:pt x="860" y="1110"/>
                      <a:pt x="1110" y="860"/>
                      <a:pt x="1110" y="555"/>
                    </a:cubicBezTo>
                    <a:cubicBezTo>
                      <a:pt x="1110" y="244"/>
                      <a:pt x="860" y="0"/>
                      <a:pt x="555" y="0"/>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58"/>
              <p:cNvSpPr/>
              <p:nvPr/>
            </p:nvSpPr>
            <p:spPr>
              <a:xfrm>
                <a:off x="3971050" y="1806800"/>
                <a:ext cx="27775" cy="27775"/>
              </a:xfrm>
              <a:custGeom>
                <a:avLst/>
                <a:gdLst/>
                <a:ahLst/>
                <a:cxnLst/>
                <a:rect l="l" t="t" r="r" b="b"/>
                <a:pathLst>
                  <a:path w="1111" h="1111" extrusionOk="0">
                    <a:moveTo>
                      <a:pt x="555" y="0"/>
                    </a:moveTo>
                    <a:cubicBezTo>
                      <a:pt x="250" y="0"/>
                      <a:pt x="0" y="244"/>
                      <a:pt x="0" y="555"/>
                    </a:cubicBezTo>
                    <a:cubicBezTo>
                      <a:pt x="0" y="860"/>
                      <a:pt x="250" y="1110"/>
                      <a:pt x="555" y="1110"/>
                    </a:cubicBezTo>
                    <a:cubicBezTo>
                      <a:pt x="860" y="1110"/>
                      <a:pt x="1110" y="860"/>
                      <a:pt x="1110" y="555"/>
                    </a:cubicBezTo>
                    <a:cubicBezTo>
                      <a:pt x="1110" y="244"/>
                      <a:pt x="860" y="0"/>
                      <a:pt x="555" y="0"/>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58"/>
              <p:cNvSpPr/>
              <p:nvPr/>
            </p:nvSpPr>
            <p:spPr>
              <a:xfrm>
                <a:off x="3811525" y="2014875"/>
                <a:ext cx="27750" cy="27775"/>
              </a:xfrm>
              <a:custGeom>
                <a:avLst/>
                <a:gdLst/>
                <a:ahLst/>
                <a:cxnLst/>
                <a:rect l="l" t="t" r="r" b="b"/>
                <a:pathLst>
                  <a:path w="1110" h="1111" extrusionOk="0">
                    <a:moveTo>
                      <a:pt x="555" y="1"/>
                    </a:moveTo>
                    <a:cubicBezTo>
                      <a:pt x="250" y="1"/>
                      <a:pt x="0" y="245"/>
                      <a:pt x="0" y="556"/>
                    </a:cubicBezTo>
                    <a:cubicBezTo>
                      <a:pt x="0" y="861"/>
                      <a:pt x="250" y="1111"/>
                      <a:pt x="555" y="1111"/>
                    </a:cubicBezTo>
                    <a:cubicBezTo>
                      <a:pt x="860" y="1111"/>
                      <a:pt x="1110" y="861"/>
                      <a:pt x="1110" y="556"/>
                    </a:cubicBezTo>
                    <a:cubicBezTo>
                      <a:pt x="1110" y="245"/>
                      <a:pt x="860" y="1"/>
                      <a:pt x="555"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58"/>
              <p:cNvSpPr/>
              <p:nvPr/>
            </p:nvSpPr>
            <p:spPr>
              <a:xfrm>
                <a:off x="3541000" y="2396375"/>
                <a:ext cx="27775" cy="27775"/>
              </a:xfrm>
              <a:custGeom>
                <a:avLst/>
                <a:gdLst/>
                <a:ahLst/>
                <a:cxnLst/>
                <a:rect l="l" t="t" r="r" b="b"/>
                <a:pathLst>
                  <a:path w="1111" h="1111" extrusionOk="0">
                    <a:moveTo>
                      <a:pt x="555" y="0"/>
                    </a:moveTo>
                    <a:cubicBezTo>
                      <a:pt x="250" y="0"/>
                      <a:pt x="1" y="244"/>
                      <a:pt x="1" y="555"/>
                    </a:cubicBezTo>
                    <a:cubicBezTo>
                      <a:pt x="1" y="860"/>
                      <a:pt x="250" y="1110"/>
                      <a:pt x="555" y="1110"/>
                    </a:cubicBezTo>
                    <a:cubicBezTo>
                      <a:pt x="861" y="1110"/>
                      <a:pt x="1110" y="860"/>
                      <a:pt x="1110" y="555"/>
                    </a:cubicBezTo>
                    <a:cubicBezTo>
                      <a:pt x="1110" y="244"/>
                      <a:pt x="861" y="0"/>
                      <a:pt x="555" y="0"/>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58"/>
              <p:cNvSpPr/>
              <p:nvPr/>
            </p:nvSpPr>
            <p:spPr>
              <a:xfrm>
                <a:off x="3433500" y="2441450"/>
                <a:ext cx="27750" cy="27775"/>
              </a:xfrm>
              <a:custGeom>
                <a:avLst/>
                <a:gdLst/>
                <a:ahLst/>
                <a:cxnLst/>
                <a:rect l="l" t="t" r="r" b="b"/>
                <a:pathLst>
                  <a:path w="1110" h="1111" extrusionOk="0">
                    <a:moveTo>
                      <a:pt x="555" y="1"/>
                    </a:moveTo>
                    <a:cubicBezTo>
                      <a:pt x="250" y="1"/>
                      <a:pt x="0" y="245"/>
                      <a:pt x="0" y="556"/>
                    </a:cubicBezTo>
                    <a:cubicBezTo>
                      <a:pt x="0" y="861"/>
                      <a:pt x="250" y="1111"/>
                      <a:pt x="555" y="1111"/>
                    </a:cubicBezTo>
                    <a:cubicBezTo>
                      <a:pt x="860" y="1111"/>
                      <a:pt x="1110" y="861"/>
                      <a:pt x="1110" y="556"/>
                    </a:cubicBezTo>
                    <a:cubicBezTo>
                      <a:pt x="1110" y="245"/>
                      <a:pt x="860" y="1"/>
                      <a:pt x="555"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58"/>
              <p:cNvSpPr/>
              <p:nvPr/>
            </p:nvSpPr>
            <p:spPr>
              <a:xfrm>
                <a:off x="3783775" y="2125850"/>
                <a:ext cx="27775" cy="27775"/>
              </a:xfrm>
              <a:custGeom>
                <a:avLst/>
                <a:gdLst/>
                <a:ahLst/>
                <a:cxnLst/>
                <a:rect l="l" t="t" r="r" b="b"/>
                <a:pathLst>
                  <a:path w="1111" h="1111" extrusionOk="0">
                    <a:moveTo>
                      <a:pt x="555" y="1"/>
                    </a:moveTo>
                    <a:cubicBezTo>
                      <a:pt x="250" y="1"/>
                      <a:pt x="0" y="245"/>
                      <a:pt x="0" y="556"/>
                    </a:cubicBezTo>
                    <a:cubicBezTo>
                      <a:pt x="0" y="861"/>
                      <a:pt x="250" y="1111"/>
                      <a:pt x="555" y="1111"/>
                    </a:cubicBezTo>
                    <a:cubicBezTo>
                      <a:pt x="860" y="1111"/>
                      <a:pt x="1110" y="861"/>
                      <a:pt x="1110" y="556"/>
                    </a:cubicBezTo>
                    <a:cubicBezTo>
                      <a:pt x="1110" y="245"/>
                      <a:pt x="860" y="1"/>
                      <a:pt x="555"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58"/>
              <p:cNvSpPr/>
              <p:nvPr/>
            </p:nvSpPr>
            <p:spPr>
              <a:xfrm>
                <a:off x="3783775" y="2205625"/>
                <a:ext cx="27775" cy="27775"/>
              </a:xfrm>
              <a:custGeom>
                <a:avLst/>
                <a:gdLst/>
                <a:ahLst/>
                <a:cxnLst/>
                <a:rect l="l" t="t" r="r" b="b"/>
                <a:pathLst>
                  <a:path w="1111" h="1111" extrusionOk="0">
                    <a:moveTo>
                      <a:pt x="555" y="1"/>
                    </a:moveTo>
                    <a:cubicBezTo>
                      <a:pt x="250" y="1"/>
                      <a:pt x="0" y="245"/>
                      <a:pt x="0" y="555"/>
                    </a:cubicBezTo>
                    <a:cubicBezTo>
                      <a:pt x="0" y="861"/>
                      <a:pt x="250" y="1110"/>
                      <a:pt x="555" y="1110"/>
                    </a:cubicBezTo>
                    <a:cubicBezTo>
                      <a:pt x="860" y="1110"/>
                      <a:pt x="1110" y="861"/>
                      <a:pt x="1110" y="555"/>
                    </a:cubicBezTo>
                    <a:cubicBezTo>
                      <a:pt x="1110" y="245"/>
                      <a:pt x="860" y="1"/>
                      <a:pt x="555"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58"/>
              <p:cNvSpPr/>
              <p:nvPr/>
            </p:nvSpPr>
            <p:spPr>
              <a:xfrm>
                <a:off x="3749100" y="2018350"/>
                <a:ext cx="27750" cy="27775"/>
              </a:xfrm>
              <a:custGeom>
                <a:avLst/>
                <a:gdLst/>
                <a:ahLst/>
                <a:cxnLst/>
                <a:rect l="l" t="t" r="r" b="b"/>
                <a:pathLst>
                  <a:path w="1110" h="1111" extrusionOk="0">
                    <a:moveTo>
                      <a:pt x="555" y="0"/>
                    </a:moveTo>
                    <a:cubicBezTo>
                      <a:pt x="250" y="0"/>
                      <a:pt x="0" y="245"/>
                      <a:pt x="0" y="555"/>
                    </a:cubicBezTo>
                    <a:cubicBezTo>
                      <a:pt x="0" y="861"/>
                      <a:pt x="250" y="1110"/>
                      <a:pt x="555" y="1110"/>
                    </a:cubicBezTo>
                    <a:cubicBezTo>
                      <a:pt x="860" y="1110"/>
                      <a:pt x="1110" y="861"/>
                      <a:pt x="1110" y="555"/>
                    </a:cubicBezTo>
                    <a:cubicBezTo>
                      <a:pt x="1110" y="245"/>
                      <a:pt x="860" y="0"/>
                      <a:pt x="555" y="0"/>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58"/>
              <p:cNvSpPr/>
              <p:nvPr/>
            </p:nvSpPr>
            <p:spPr>
              <a:xfrm>
                <a:off x="4030000" y="2056500"/>
                <a:ext cx="27775" cy="27775"/>
              </a:xfrm>
              <a:custGeom>
                <a:avLst/>
                <a:gdLst/>
                <a:ahLst/>
                <a:cxnLst/>
                <a:rect l="l" t="t" r="r" b="b"/>
                <a:pathLst>
                  <a:path w="1111" h="1111" extrusionOk="0">
                    <a:moveTo>
                      <a:pt x="556" y="0"/>
                    </a:moveTo>
                    <a:cubicBezTo>
                      <a:pt x="250" y="0"/>
                      <a:pt x="1" y="245"/>
                      <a:pt x="1" y="555"/>
                    </a:cubicBezTo>
                    <a:cubicBezTo>
                      <a:pt x="1" y="860"/>
                      <a:pt x="250" y="1110"/>
                      <a:pt x="556" y="1110"/>
                    </a:cubicBezTo>
                    <a:cubicBezTo>
                      <a:pt x="861" y="1110"/>
                      <a:pt x="1110" y="860"/>
                      <a:pt x="1110" y="555"/>
                    </a:cubicBezTo>
                    <a:cubicBezTo>
                      <a:pt x="1110" y="245"/>
                      <a:pt x="861" y="0"/>
                      <a:pt x="556" y="0"/>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58"/>
              <p:cNvSpPr/>
              <p:nvPr/>
            </p:nvSpPr>
            <p:spPr>
              <a:xfrm>
                <a:off x="5053100" y="2885375"/>
                <a:ext cx="27775" cy="27775"/>
              </a:xfrm>
              <a:custGeom>
                <a:avLst/>
                <a:gdLst/>
                <a:ahLst/>
                <a:cxnLst/>
                <a:rect l="l" t="t" r="r" b="b"/>
                <a:pathLst>
                  <a:path w="1111" h="1111" extrusionOk="0">
                    <a:moveTo>
                      <a:pt x="555" y="0"/>
                    </a:moveTo>
                    <a:cubicBezTo>
                      <a:pt x="250" y="0"/>
                      <a:pt x="0" y="244"/>
                      <a:pt x="0" y="555"/>
                    </a:cubicBezTo>
                    <a:cubicBezTo>
                      <a:pt x="0" y="860"/>
                      <a:pt x="250" y="1110"/>
                      <a:pt x="555" y="1110"/>
                    </a:cubicBezTo>
                    <a:cubicBezTo>
                      <a:pt x="860" y="1110"/>
                      <a:pt x="1110" y="860"/>
                      <a:pt x="1110" y="555"/>
                    </a:cubicBezTo>
                    <a:cubicBezTo>
                      <a:pt x="1110" y="244"/>
                      <a:pt x="860" y="0"/>
                      <a:pt x="555" y="0"/>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58"/>
              <p:cNvSpPr/>
              <p:nvPr/>
            </p:nvSpPr>
            <p:spPr>
              <a:xfrm>
                <a:off x="5136325" y="2680750"/>
                <a:ext cx="27775" cy="27775"/>
              </a:xfrm>
              <a:custGeom>
                <a:avLst/>
                <a:gdLst/>
                <a:ahLst/>
                <a:cxnLst/>
                <a:rect l="l" t="t" r="r" b="b"/>
                <a:pathLst>
                  <a:path w="1111" h="1111" extrusionOk="0">
                    <a:moveTo>
                      <a:pt x="556" y="1"/>
                    </a:moveTo>
                    <a:cubicBezTo>
                      <a:pt x="250" y="1"/>
                      <a:pt x="1" y="245"/>
                      <a:pt x="1" y="556"/>
                    </a:cubicBezTo>
                    <a:cubicBezTo>
                      <a:pt x="1" y="861"/>
                      <a:pt x="250" y="1110"/>
                      <a:pt x="556" y="1110"/>
                    </a:cubicBezTo>
                    <a:cubicBezTo>
                      <a:pt x="861" y="1110"/>
                      <a:pt x="1111" y="861"/>
                      <a:pt x="1111" y="556"/>
                    </a:cubicBezTo>
                    <a:cubicBezTo>
                      <a:pt x="1111" y="245"/>
                      <a:pt x="861" y="1"/>
                      <a:pt x="556"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58"/>
              <p:cNvSpPr/>
              <p:nvPr/>
            </p:nvSpPr>
            <p:spPr>
              <a:xfrm>
                <a:off x="5198750" y="3010225"/>
                <a:ext cx="27775" cy="27775"/>
              </a:xfrm>
              <a:custGeom>
                <a:avLst/>
                <a:gdLst/>
                <a:ahLst/>
                <a:cxnLst/>
                <a:rect l="l" t="t" r="r" b="b"/>
                <a:pathLst>
                  <a:path w="1111" h="1111" extrusionOk="0">
                    <a:moveTo>
                      <a:pt x="556" y="0"/>
                    </a:moveTo>
                    <a:cubicBezTo>
                      <a:pt x="250" y="0"/>
                      <a:pt x="1" y="245"/>
                      <a:pt x="1" y="555"/>
                    </a:cubicBezTo>
                    <a:cubicBezTo>
                      <a:pt x="1" y="860"/>
                      <a:pt x="250" y="1110"/>
                      <a:pt x="556" y="1110"/>
                    </a:cubicBezTo>
                    <a:cubicBezTo>
                      <a:pt x="861" y="1110"/>
                      <a:pt x="1111" y="860"/>
                      <a:pt x="1111" y="555"/>
                    </a:cubicBezTo>
                    <a:cubicBezTo>
                      <a:pt x="1111" y="245"/>
                      <a:pt x="861" y="0"/>
                      <a:pt x="556" y="0"/>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58"/>
              <p:cNvSpPr/>
              <p:nvPr/>
            </p:nvSpPr>
            <p:spPr>
              <a:xfrm>
                <a:off x="5618400" y="3207900"/>
                <a:ext cx="27775" cy="27775"/>
              </a:xfrm>
              <a:custGeom>
                <a:avLst/>
                <a:gdLst/>
                <a:ahLst/>
                <a:cxnLst/>
                <a:rect l="l" t="t" r="r" b="b"/>
                <a:pathLst>
                  <a:path w="1111" h="1111" extrusionOk="0">
                    <a:moveTo>
                      <a:pt x="555" y="1"/>
                    </a:moveTo>
                    <a:cubicBezTo>
                      <a:pt x="250" y="1"/>
                      <a:pt x="0" y="245"/>
                      <a:pt x="0" y="556"/>
                    </a:cubicBezTo>
                    <a:cubicBezTo>
                      <a:pt x="0" y="861"/>
                      <a:pt x="250" y="1110"/>
                      <a:pt x="555" y="1110"/>
                    </a:cubicBezTo>
                    <a:cubicBezTo>
                      <a:pt x="861" y="1110"/>
                      <a:pt x="1110" y="861"/>
                      <a:pt x="1110" y="556"/>
                    </a:cubicBezTo>
                    <a:cubicBezTo>
                      <a:pt x="1110" y="245"/>
                      <a:pt x="861" y="1"/>
                      <a:pt x="555"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58"/>
              <p:cNvSpPr/>
              <p:nvPr/>
            </p:nvSpPr>
            <p:spPr>
              <a:xfrm>
                <a:off x="5663475" y="3242575"/>
                <a:ext cx="27775" cy="27775"/>
              </a:xfrm>
              <a:custGeom>
                <a:avLst/>
                <a:gdLst/>
                <a:ahLst/>
                <a:cxnLst/>
                <a:rect l="l" t="t" r="r" b="b"/>
                <a:pathLst>
                  <a:path w="1111" h="1111" extrusionOk="0">
                    <a:moveTo>
                      <a:pt x="556" y="1"/>
                    </a:moveTo>
                    <a:cubicBezTo>
                      <a:pt x="251" y="1"/>
                      <a:pt x="1" y="245"/>
                      <a:pt x="1" y="556"/>
                    </a:cubicBezTo>
                    <a:cubicBezTo>
                      <a:pt x="1" y="861"/>
                      <a:pt x="251" y="1111"/>
                      <a:pt x="556" y="1111"/>
                    </a:cubicBezTo>
                    <a:cubicBezTo>
                      <a:pt x="861" y="1111"/>
                      <a:pt x="1111" y="861"/>
                      <a:pt x="1111" y="556"/>
                    </a:cubicBezTo>
                    <a:cubicBezTo>
                      <a:pt x="1111" y="245"/>
                      <a:pt x="861" y="1"/>
                      <a:pt x="556"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58"/>
              <p:cNvSpPr/>
              <p:nvPr/>
            </p:nvSpPr>
            <p:spPr>
              <a:xfrm>
                <a:off x="5864625" y="2816000"/>
                <a:ext cx="27775" cy="27775"/>
              </a:xfrm>
              <a:custGeom>
                <a:avLst/>
                <a:gdLst/>
                <a:ahLst/>
                <a:cxnLst/>
                <a:rect l="l" t="t" r="r" b="b"/>
                <a:pathLst>
                  <a:path w="1111" h="1111" extrusionOk="0">
                    <a:moveTo>
                      <a:pt x="556" y="1"/>
                    </a:moveTo>
                    <a:cubicBezTo>
                      <a:pt x="251" y="1"/>
                      <a:pt x="1" y="245"/>
                      <a:pt x="1" y="556"/>
                    </a:cubicBezTo>
                    <a:cubicBezTo>
                      <a:pt x="1" y="861"/>
                      <a:pt x="251" y="1111"/>
                      <a:pt x="556" y="1111"/>
                    </a:cubicBezTo>
                    <a:cubicBezTo>
                      <a:pt x="861" y="1111"/>
                      <a:pt x="1111" y="861"/>
                      <a:pt x="1111" y="556"/>
                    </a:cubicBezTo>
                    <a:cubicBezTo>
                      <a:pt x="1111" y="245"/>
                      <a:pt x="861" y="1"/>
                      <a:pt x="556"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58"/>
              <p:cNvSpPr/>
              <p:nvPr/>
            </p:nvSpPr>
            <p:spPr>
              <a:xfrm>
                <a:off x="5989475" y="2777850"/>
                <a:ext cx="27775" cy="27775"/>
              </a:xfrm>
              <a:custGeom>
                <a:avLst/>
                <a:gdLst/>
                <a:ahLst/>
                <a:cxnLst/>
                <a:rect l="l" t="t" r="r" b="b"/>
                <a:pathLst>
                  <a:path w="1111" h="1111" extrusionOk="0">
                    <a:moveTo>
                      <a:pt x="556" y="1"/>
                    </a:moveTo>
                    <a:cubicBezTo>
                      <a:pt x="251" y="1"/>
                      <a:pt x="1" y="245"/>
                      <a:pt x="1" y="556"/>
                    </a:cubicBezTo>
                    <a:cubicBezTo>
                      <a:pt x="1" y="861"/>
                      <a:pt x="251" y="1111"/>
                      <a:pt x="556" y="1111"/>
                    </a:cubicBezTo>
                    <a:cubicBezTo>
                      <a:pt x="861" y="1111"/>
                      <a:pt x="1111" y="861"/>
                      <a:pt x="1111" y="556"/>
                    </a:cubicBezTo>
                    <a:cubicBezTo>
                      <a:pt x="1111" y="245"/>
                      <a:pt x="861" y="1"/>
                      <a:pt x="556"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58"/>
              <p:cNvSpPr/>
              <p:nvPr/>
            </p:nvSpPr>
            <p:spPr>
              <a:xfrm>
                <a:off x="6596400" y="3981275"/>
                <a:ext cx="27775" cy="27775"/>
              </a:xfrm>
              <a:custGeom>
                <a:avLst/>
                <a:gdLst/>
                <a:ahLst/>
                <a:cxnLst/>
                <a:rect l="l" t="t" r="r" b="b"/>
                <a:pathLst>
                  <a:path w="1111" h="1111" extrusionOk="0">
                    <a:moveTo>
                      <a:pt x="556" y="1"/>
                    </a:moveTo>
                    <a:cubicBezTo>
                      <a:pt x="250" y="1"/>
                      <a:pt x="1" y="245"/>
                      <a:pt x="1" y="556"/>
                    </a:cubicBezTo>
                    <a:cubicBezTo>
                      <a:pt x="1" y="861"/>
                      <a:pt x="250" y="1111"/>
                      <a:pt x="556" y="1111"/>
                    </a:cubicBezTo>
                    <a:cubicBezTo>
                      <a:pt x="861" y="1111"/>
                      <a:pt x="1111" y="861"/>
                      <a:pt x="1111" y="556"/>
                    </a:cubicBezTo>
                    <a:cubicBezTo>
                      <a:pt x="1111" y="245"/>
                      <a:pt x="861" y="1"/>
                      <a:pt x="556"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58"/>
              <p:cNvSpPr/>
              <p:nvPr/>
            </p:nvSpPr>
            <p:spPr>
              <a:xfrm>
                <a:off x="6287750" y="2538550"/>
                <a:ext cx="27775" cy="27775"/>
              </a:xfrm>
              <a:custGeom>
                <a:avLst/>
                <a:gdLst/>
                <a:ahLst/>
                <a:cxnLst/>
                <a:rect l="l" t="t" r="r" b="b"/>
                <a:pathLst>
                  <a:path w="1111" h="1111" extrusionOk="0">
                    <a:moveTo>
                      <a:pt x="555" y="1"/>
                    </a:moveTo>
                    <a:cubicBezTo>
                      <a:pt x="250" y="1"/>
                      <a:pt x="0" y="245"/>
                      <a:pt x="0" y="556"/>
                    </a:cubicBezTo>
                    <a:cubicBezTo>
                      <a:pt x="0" y="861"/>
                      <a:pt x="250" y="1111"/>
                      <a:pt x="555" y="1111"/>
                    </a:cubicBezTo>
                    <a:cubicBezTo>
                      <a:pt x="860" y="1111"/>
                      <a:pt x="1110" y="861"/>
                      <a:pt x="1110" y="556"/>
                    </a:cubicBezTo>
                    <a:cubicBezTo>
                      <a:pt x="1110" y="245"/>
                      <a:pt x="860" y="1"/>
                      <a:pt x="555"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58"/>
              <p:cNvSpPr/>
              <p:nvPr/>
            </p:nvSpPr>
            <p:spPr>
              <a:xfrm>
                <a:off x="6370975" y="2514275"/>
                <a:ext cx="27775" cy="27775"/>
              </a:xfrm>
              <a:custGeom>
                <a:avLst/>
                <a:gdLst/>
                <a:ahLst/>
                <a:cxnLst/>
                <a:rect l="l" t="t" r="r" b="b"/>
                <a:pathLst>
                  <a:path w="1111" h="1111" extrusionOk="0">
                    <a:moveTo>
                      <a:pt x="556" y="1"/>
                    </a:moveTo>
                    <a:cubicBezTo>
                      <a:pt x="250" y="1"/>
                      <a:pt x="1" y="245"/>
                      <a:pt x="1" y="556"/>
                    </a:cubicBezTo>
                    <a:cubicBezTo>
                      <a:pt x="1" y="861"/>
                      <a:pt x="250" y="1111"/>
                      <a:pt x="556" y="1111"/>
                    </a:cubicBezTo>
                    <a:cubicBezTo>
                      <a:pt x="861" y="1111"/>
                      <a:pt x="1110" y="861"/>
                      <a:pt x="1110" y="556"/>
                    </a:cubicBezTo>
                    <a:cubicBezTo>
                      <a:pt x="1110" y="245"/>
                      <a:pt x="861" y="1"/>
                      <a:pt x="556"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45" name="Google Shape;745;p58"/>
            <p:cNvSpPr/>
            <p:nvPr/>
          </p:nvSpPr>
          <p:spPr>
            <a:xfrm>
              <a:off x="3878443" y="4222491"/>
              <a:ext cx="33344" cy="33319"/>
            </a:xfrm>
            <a:custGeom>
              <a:avLst/>
              <a:gdLst/>
              <a:ahLst/>
              <a:cxnLst/>
              <a:rect l="l" t="t" r="r" b="b"/>
              <a:pathLst>
                <a:path w="1110" h="1111" extrusionOk="0">
                  <a:moveTo>
                    <a:pt x="555" y="1"/>
                  </a:moveTo>
                  <a:cubicBezTo>
                    <a:pt x="250" y="1"/>
                    <a:pt x="0" y="245"/>
                    <a:pt x="0" y="556"/>
                  </a:cubicBezTo>
                  <a:cubicBezTo>
                    <a:pt x="0" y="861"/>
                    <a:pt x="250" y="1111"/>
                    <a:pt x="555" y="1111"/>
                  </a:cubicBezTo>
                  <a:cubicBezTo>
                    <a:pt x="860" y="1111"/>
                    <a:pt x="1110" y="861"/>
                    <a:pt x="1110" y="556"/>
                  </a:cubicBezTo>
                  <a:cubicBezTo>
                    <a:pt x="1110" y="245"/>
                    <a:pt x="860" y="1"/>
                    <a:pt x="555"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6" name="Google Shape;746;p58"/>
          <p:cNvGrpSpPr/>
          <p:nvPr/>
        </p:nvGrpSpPr>
        <p:grpSpPr>
          <a:xfrm>
            <a:off x="1094239" y="1083600"/>
            <a:ext cx="16609726" cy="6579632"/>
            <a:chOff x="547138" y="541313"/>
            <a:chExt cx="8304863" cy="3286858"/>
          </a:xfrm>
        </p:grpSpPr>
        <p:sp>
          <p:nvSpPr>
            <p:cNvPr id="747" name="Google Shape;747;p58"/>
            <p:cNvSpPr/>
            <p:nvPr/>
          </p:nvSpPr>
          <p:spPr>
            <a:xfrm>
              <a:off x="3640864" y="1772181"/>
              <a:ext cx="150481" cy="150116"/>
            </a:xfrm>
            <a:custGeom>
              <a:avLst/>
              <a:gdLst/>
              <a:ahLst/>
              <a:cxnLst/>
              <a:rect l="l" t="t" r="r" b="b"/>
              <a:pathLst>
                <a:path w="7559" h="7553" fill="none" extrusionOk="0">
                  <a:moveTo>
                    <a:pt x="1" y="0"/>
                  </a:moveTo>
                  <a:lnTo>
                    <a:pt x="7558" y="7552"/>
                  </a:lnTo>
                </a:path>
              </a:pathLst>
            </a:custGeom>
            <a:noFill/>
            <a:ln w="9525" cap="flat" cmpd="sng">
              <a:solidFill>
                <a:srgbClr val="5F6368"/>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5F6368"/>
                </a:solidFill>
                <a:latin typeface="Arial"/>
                <a:ea typeface="Arial"/>
                <a:cs typeface="Arial"/>
                <a:sym typeface="Arial"/>
              </a:endParaRPr>
            </a:p>
          </p:txBody>
        </p:sp>
        <p:sp>
          <p:nvSpPr>
            <p:cNvPr id="748" name="Google Shape;748;p58"/>
            <p:cNvSpPr txBox="1"/>
            <p:nvPr/>
          </p:nvSpPr>
          <p:spPr>
            <a:xfrm>
              <a:off x="3040313" y="1702124"/>
              <a:ext cx="600600" cy="140100"/>
            </a:xfrm>
            <a:prstGeom prst="rect">
              <a:avLst/>
            </a:prstGeom>
            <a:noFill/>
            <a:ln>
              <a:noFill/>
            </a:ln>
          </p:spPr>
          <p:txBody>
            <a:bodyPr spcFirstLastPara="1" wrap="square" lIns="54875" tIns="54875" rIns="54875" bIns="54875"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Equiano</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(PT, NG, ZA)</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2021</a:t>
              </a:r>
              <a:endParaRPr sz="1200" i="0" u="none" strike="noStrike" cap="none">
                <a:solidFill>
                  <a:srgbClr val="434343"/>
                </a:solidFill>
                <a:latin typeface="Google Sans Medium"/>
                <a:ea typeface="Google Sans Medium"/>
                <a:cs typeface="Google Sans Medium"/>
                <a:sym typeface="Google Sans Medium"/>
              </a:endParaRPr>
            </a:p>
          </p:txBody>
        </p:sp>
        <p:cxnSp>
          <p:nvCxnSpPr>
            <p:cNvPr id="749" name="Google Shape;749;p58"/>
            <p:cNvCxnSpPr/>
            <p:nvPr/>
          </p:nvCxnSpPr>
          <p:spPr>
            <a:xfrm rot="10800000">
              <a:off x="3604475" y="964700"/>
              <a:ext cx="0" cy="598200"/>
            </a:xfrm>
            <a:prstGeom prst="straightConnector1">
              <a:avLst/>
            </a:prstGeom>
            <a:noFill/>
            <a:ln w="9525" cap="flat" cmpd="sng">
              <a:solidFill>
                <a:srgbClr val="5F6368"/>
              </a:solidFill>
              <a:prstDash val="solid"/>
              <a:round/>
              <a:headEnd type="none" w="sm" len="sm"/>
              <a:tailEnd type="none" w="sm" len="sm"/>
            </a:ln>
          </p:spPr>
        </p:cxnSp>
        <p:sp>
          <p:nvSpPr>
            <p:cNvPr id="750" name="Google Shape;750;p58"/>
            <p:cNvSpPr txBox="1"/>
            <p:nvPr/>
          </p:nvSpPr>
          <p:spPr>
            <a:xfrm>
              <a:off x="3390630" y="824371"/>
              <a:ext cx="430800" cy="140100"/>
            </a:xfrm>
            <a:prstGeom prst="rect">
              <a:avLst/>
            </a:prstGeom>
            <a:noFill/>
            <a:ln>
              <a:noFill/>
            </a:ln>
          </p:spPr>
          <p:txBody>
            <a:bodyPr spcFirstLastPara="1" wrap="square" lIns="54875" tIns="54875" rIns="54875" bIns="54875" anchor="b" anchorCtr="0">
              <a:noAutofit/>
            </a:bodyPr>
            <a:lstStyle/>
            <a:p>
              <a:pPr marL="0" marR="0" lvl="0" indent="0" algn="ct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Dunant</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(EUA, FR)</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2020</a:t>
              </a:r>
              <a:endParaRPr sz="1200" i="0" u="none" strike="noStrike" cap="none">
                <a:solidFill>
                  <a:srgbClr val="434343"/>
                </a:solidFill>
                <a:latin typeface="Google Sans Medium"/>
                <a:ea typeface="Google Sans Medium"/>
                <a:cs typeface="Google Sans Medium"/>
                <a:sym typeface="Google Sans Medium"/>
              </a:endParaRPr>
            </a:p>
          </p:txBody>
        </p:sp>
        <p:sp>
          <p:nvSpPr>
            <p:cNvPr id="751" name="Google Shape;751;p58"/>
            <p:cNvSpPr/>
            <p:nvPr/>
          </p:nvSpPr>
          <p:spPr>
            <a:xfrm>
              <a:off x="8008803" y="1878872"/>
              <a:ext cx="211066" cy="210559"/>
            </a:xfrm>
            <a:custGeom>
              <a:avLst/>
              <a:gdLst/>
              <a:ahLst/>
              <a:cxnLst/>
              <a:rect l="l" t="t" r="r" b="b"/>
              <a:pathLst>
                <a:path w="7559" h="7553" fill="none" extrusionOk="0">
                  <a:moveTo>
                    <a:pt x="1" y="0"/>
                  </a:moveTo>
                  <a:lnTo>
                    <a:pt x="7558" y="7552"/>
                  </a:lnTo>
                </a:path>
              </a:pathLst>
            </a:custGeom>
            <a:noFill/>
            <a:ln w="9525" cap="flat" cmpd="sng">
              <a:solidFill>
                <a:srgbClr val="5F6368"/>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5F6368"/>
                </a:solidFill>
                <a:latin typeface="Arial"/>
                <a:ea typeface="Arial"/>
                <a:cs typeface="Arial"/>
                <a:sym typeface="Arial"/>
              </a:endParaRPr>
            </a:p>
          </p:txBody>
        </p:sp>
        <p:sp>
          <p:nvSpPr>
            <p:cNvPr id="752" name="Google Shape;752;p58"/>
            <p:cNvSpPr txBox="1"/>
            <p:nvPr/>
          </p:nvSpPr>
          <p:spPr>
            <a:xfrm>
              <a:off x="8219869" y="2046378"/>
              <a:ext cx="517800" cy="86100"/>
            </a:xfrm>
            <a:prstGeom prst="rect">
              <a:avLst/>
            </a:prstGeom>
            <a:noFill/>
            <a:ln>
              <a:noFill/>
            </a:ln>
          </p:spPr>
          <p:txBody>
            <a:bodyPr spcFirstLastPara="1" wrap="square" lIns="54875" tIns="54875" rIns="54875" bIns="5487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SJC</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(JP, HK, SIN)</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2013</a:t>
              </a:r>
              <a:endParaRPr sz="1200" i="0" u="none" strike="noStrike" cap="none">
                <a:solidFill>
                  <a:srgbClr val="434343"/>
                </a:solidFill>
                <a:latin typeface="Google Sans Medium"/>
                <a:ea typeface="Google Sans Medium"/>
                <a:cs typeface="Google Sans Medium"/>
                <a:sym typeface="Google Sans Medium"/>
              </a:endParaRPr>
            </a:p>
          </p:txBody>
        </p:sp>
        <p:sp>
          <p:nvSpPr>
            <p:cNvPr id="753" name="Google Shape;753;p58"/>
            <p:cNvSpPr/>
            <p:nvPr/>
          </p:nvSpPr>
          <p:spPr>
            <a:xfrm>
              <a:off x="8021586" y="2999601"/>
              <a:ext cx="312621" cy="311844"/>
            </a:xfrm>
            <a:custGeom>
              <a:avLst/>
              <a:gdLst/>
              <a:ahLst/>
              <a:cxnLst/>
              <a:rect l="l" t="t" r="r" b="b"/>
              <a:pathLst>
                <a:path w="7559" h="7553" fill="none" extrusionOk="0">
                  <a:moveTo>
                    <a:pt x="1" y="0"/>
                  </a:moveTo>
                  <a:lnTo>
                    <a:pt x="7558" y="7552"/>
                  </a:lnTo>
                </a:path>
              </a:pathLst>
            </a:custGeom>
            <a:noFill/>
            <a:ln w="9525" cap="flat" cmpd="sng">
              <a:solidFill>
                <a:srgbClr val="5F6368"/>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5F6368"/>
                </a:solidFill>
                <a:latin typeface="Arial"/>
                <a:ea typeface="Arial"/>
                <a:cs typeface="Arial"/>
                <a:sym typeface="Arial"/>
              </a:endParaRPr>
            </a:p>
          </p:txBody>
        </p:sp>
        <p:sp>
          <p:nvSpPr>
            <p:cNvPr id="754" name="Google Shape;754;p58"/>
            <p:cNvSpPr txBox="1"/>
            <p:nvPr/>
          </p:nvSpPr>
          <p:spPr>
            <a:xfrm>
              <a:off x="8334201" y="3268400"/>
              <a:ext cx="517800" cy="86100"/>
            </a:xfrm>
            <a:prstGeom prst="rect">
              <a:avLst/>
            </a:prstGeom>
            <a:noFill/>
            <a:ln>
              <a:noFill/>
            </a:ln>
          </p:spPr>
          <p:txBody>
            <a:bodyPr spcFirstLastPara="1" wrap="square" lIns="54875" tIns="54875" rIns="54875" bIns="5487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JGA-S</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(GU, AU)</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2019</a:t>
              </a:r>
              <a:endParaRPr sz="1200" i="0" u="none" strike="noStrike" cap="none">
                <a:solidFill>
                  <a:srgbClr val="434343"/>
                </a:solidFill>
                <a:latin typeface="Google Sans Medium"/>
                <a:ea typeface="Google Sans Medium"/>
                <a:cs typeface="Google Sans Medium"/>
                <a:sym typeface="Google Sans Medium"/>
              </a:endParaRPr>
            </a:p>
          </p:txBody>
        </p:sp>
        <p:sp>
          <p:nvSpPr>
            <p:cNvPr id="755" name="Google Shape;755;p58"/>
            <p:cNvSpPr/>
            <p:nvPr/>
          </p:nvSpPr>
          <p:spPr>
            <a:xfrm flipH="1">
              <a:off x="7079151" y="3596608"/>
              <a:ext cx="161933" cy="161521"/>
            </a:xfrm>
            <a:custGeom>
              <a:avLst/>
              <a:gdLst/>
              <a:ahLst/>
              <a:cxnLst/>
              <a:rect l="l" t="t" r="r" b="b"/>
              <a:pathLst>
                <a:path w="7559" h="7553" fill="none" extrusionOk="0">
                  <a:moveTo>
                    <a:pt x="1" y="0"/>
                  </a:moveTo>
                  <a:lnTo>
                    <a:pt x="7558" y="7552"/>
                  </a:lnTo>
                </a:path>
              </a:pathLst>
            </a:custGeom>
            <a:noFill/>
            <a:ln w="9525" cap="flat" cmpd="sng">
              <a:solidFill>
                <a:srgbClr val="5F6368"/>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5F6368"/>
                </a:solidFill>
                <a:latin typeface="Arial"/>
                <a:ea typeface="Arial"/>
                <a:cs typeface="Arial"/>
                <a:sym typeface="Arial"/>
              </a:endParaRPr>
            </a:p>
          </p:txBody>
        </p:sp>
        <p:sp>
          <p:nvSpPr>
            <p:cNvPr id="756" name="Google Shape;756;p58"/>
            <p:cNvSpPr txBox="1"/>
            <p:nvPr/>
          </p:nvSpPr>
          <p:spPr>
            <a:xfrm>
              <a:off x="6478551" y="3688071"/>
              <a:ext cx="600600" cy="140100"/>
            </a:xfrm>
            <a:prstGeom prst="rect">
              <a:avLst/>
            </a:prstGeom>
            <a:noFill/>
            <a:ln>
              <a:noFill/>
            </a:ln>
          </p:spPr>
          <p:txBody>
            <a:bodyPr spcFirstLastPara="1" wrap="square" lIns="54875" tIns="54875" rIns="54875" bIns="54875"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Indigo</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(SIN, ID, AU)</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2019</a:t>
              </a:r>
              <a:endParaRPr sz="1200" i="0" u="none" strike="noStrike" cap="none">
                <a:solidFill>
                  <a:srgbClr val="434343"/>
                </a:solidFill>
                <a:latin typeface="Google Sans Medium"/>
                <a:ea typeface="Google Sans Medium"/>
                <a:cs typeface="Google Sans Medium"/>
                <a:sym typeface="Google Sans Medium"/>
              </a:endParaRPr>
            </a:p>
          </p:txBody>
        </p:sp>
        <p:cxnSp>
          <p:nvCxnSpPr>
            <p:cNvPr id="757" name="Google Shape;757;p58"/>
            <p:cNvCxnSpPr/>
            <p:nvPr/>
          </p:nvCxnSpPr>
          <p:spPr>
            <a:xfrm rot="10800000">
              <a:off x="4286684" y="685438"/>
              <a:ext cx="0" cy="117900"/>
            </a:xfrm>
            <a:prstGeom prst="straightConnector1">
              <a:avLst/>
            </a:prstGeom>
            <a:noFill/>
            <a:ln w="9525" cap="flat" cmpd="sng">
              <a:solidFill>
                <a:srgbClr val="5F6368"/>
              </a:solidFill>
              <a:prstDash val="solid"/>
              <a:round/>
              <a:headEnd type="none" w="sm" len="sm"/>
              <a:tailEnd type="none" w="sm" len="sm"/>
            </a:ln>
          </p:spPr>
        </p:cxnSp>
        <p:sp>
          <p:nvSpPr>
            <p:cNvPr id="758" name="Google Shape;758;p58"/>
            <p:cNvSpPr txBox="1"/>
            <p:nvPr/>
          </p:nvSpPr>
          <p:spPr>
            <a:xfrm>
              <a:off x="4003159" y="541313"/>
              <a:ext cx="567000" cy="140100"/>
            </a:xfrm>
            <a:prstGeom prst="rect">
              <a:avLst/>
            </a:prstGeom>
            <a:noFill/>
            <a:ln>
              <a:noFill/>
            </a:ln>
          </p:spPr>
          <p:txBody>
            <a:bodyPr spcFirstLastPara="1" wrap="square" lIns="54875" tIns="54875" rIns="54875" bIns="54875" anchor="b" anchorCtr="0">
              <a:noAutofit/>
            </a:bodyPr>
            <a:lstStyle/>
            <a:p>
              <a:pPr marL="0" marR="0" lvl="0" indent="0" algn="ct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Havfrue</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(EUA, IE, DK)</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2019</a:t>
              </a:r>
              <a:endParaRPr sz="1200" i="0" u="none" strike="noStrike" cap="none">
                <a:solidFill>
                  <a:srgbClr val="434343"/>
                </a:solidFill>
                <a:latin typeface="Google Sans Medium"/>
                <a:ea typeface="Google Sans Medium"/>
                <a:cs typeface="Google Sans Medium"/>
                <a:sym typeface="Google Sans Medium"/>
              </a:endParaRPr>
            </a:p>
          </p:txBody>
        </p:sp>
        <p:sp>
          <p:nvSpPr>
            <p:cNvPr id="759" name="Google Shape;759;p58"/>
            <p:cNvSpPr/>
            <p:nvPr/>
          </p:nvSpPr>
          <p:spPr>
            <a:xfrm>
              <a:off x="3578433" y="2714137"/>
              <a:ext cx="222953" cy="222398"/>
            </a:xfrm>
            <a:custGeom>
              <a:avLst/>
              <a:gdLst/>
              <a:ahLst/>
              <a:cxnLst/>
              <a:rect l="l" t="t" r="r" b="b"/>
              <a:pathLst>
                <a:path w="7559" h="7553" fill="none" extrusionOk="0">
                  <a:moveTo>
                    <a:pt x="1" y="0"/>
                  </a:moveTo>
                  <a:lnTo>
                    <a:pt x="7558" y="7552"/>
                  </a:lnTo>
                </a:path>
              </a:pathLst>
            </a:custGeom>
            <a:noFill/>
            <a:ln w="9525" cap="flat" cmpd="sng">
              <a:solidFill>
                <a:srgbClr val="5F6368"/>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5F6368"/>
                </a:solidFill>
                <a:latin typeface="Arial"/>
                <a:ea typeface="Arial"/>
                <a:cs typeface="Arial"/>
                <a:sym typeface="Arial"/>
              </a:endParaRPr>
            </a:p>
          </p:txBody>
        </p:sp>
        <p:sp>
          <p:nvSpPr>
            <p:cNvPr id="760" name="Google Shape;760;p58"/>
            <p:cNvSpPr txBox="1"/>
            <p:nvPr/>
          </p:nvSpPr>
          <p:spPr>
            <a:xfrm>
              <a:off x="3801388" y="2893487"/>
              <a:ext cx="517800" cy="86100"/>
            </a:xfrm>
            <a:prstGeom prst="rect">
              <a:avLst/>
            </a:prstGeom>
            <a:noFill/>
            <a:ln>
              <a:noFill/>
            </a:ln>
          </p:spPr>
          <p:txBody>
            <a:bodyPr spcFirstLastPara="1" wrap="square" lIns="54875" tIns="54875" rIns="54875" bIns="5487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Monet</a:t>
              </a:r>
              <a:endParaRPr sz="1200" i="0" u="none" strike="noStrike" cap="none">
                <a:solidFill>
                  <a:srgbClr val="434343"/>
                </a:solidFill>
                <a:latin typeface="Google Sans Medium"/>
                <a:ea typeface="Google Sans Medium"/>
                <a:cs typeface="Google Sans Medium"/>
                <a:sym typeface="Google Sans Medium"/>
              </a:endParaRPr>
            </a:p>
            <a:p>
              <a:pPr marL="0" marR="0" lvl="0" indent="0" algn="l"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(EUA, BR)</a:t>
              </a:r>
              <a:endParaRPr sz="1200" i="0" u="none" strike="noStrike" cap="none">
                <a:solidFill>
                  <a:srgbClr val="434343"/>
                </a:solidFill>
                <a:latin typeface="Google Sans Medium"/>
                <a:ea typeface="Google Sans Medium"/>
                <a:cs typeface="Google Sans Medium"/>
                <a:sym typeface="Google Sans Medium"/>
              </a:endParaRPr>
            </a:p>
            <a:p>
              <a:pPr marL="0" marR="0" lvl="0" indent="0" algn="l"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2017</a:t>
              </a:r>
              <a:endParaRPr sz="1200" i="0" u="none" strike="noStrike" cap="none">
                <a:solidFill>
                  <a:srgbClr val="434343"/>
                </a:solidFill>
                <a:latin typeface="Google Sans Medium"/>
                <a:ea typeface="Google Sans Medium"/>
                <a:cs typeface="Google Sans Medium"/>
                <a:sym typeface="Google Sans Medium"/>
              </a:endParaRPr>
            </a:p>
          </p:txBody>
        </p:sp>
        <p:sp>
          <p:nvSpPr>
            <p:cNvPr id="761" name="Google Shape;761;p58"/>
            <p:cNvSpPr/>
            <p:nvPr/>
          </p:nvSpPr>
          <p:spPr>
            <a:xfrm>
              <a:off x="3315851" y="3207649"/>
              <a:ext cx="161933" cy="161521"/>
            </a:xfrm>
            <a:custGeom>
              <a:avLst/>
              <a:gdLst/>
              <a:ahLst/>
              <a:cxnLst/>
              <a:rect l="l" t="t" r="r" b="b"/>
              <a:pathLst>
                <a:path w="7559" h="7553" fill="none" extrusionOk="0">
                  <a:moveTo>
                    <a:pt x="1" y="0"/>
                  </a:moveTo>
                  <a:lnTo>
                    <a:pt x="7558" y="7552"/>
                  </a:lnTo>
                </a:path>
              </a:pathLst>
            </a:custGeom>
            <a:noFill/>
            <a:ln w="9525" cap="flat" cmpd="sng">
              <a:solidFill>
                <a:srgbClr val="5F6368"/>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5F6368"/>
                </a:solidFill>
                <a:latin typeface="Arial"/>
                <a:ea typeface="Arial"/>
                <a:cs typeface="Arial"/>
                <a:sym typeface="Arial"/>
              </a:endParaRPr>
            </a:p>
          </p:txBody>
        </p:sp>
        <p:sp>
          <p:nvSpPr>
            <p:cNvPr id="762" name="Google Shape;762;p58"/>
            <p:cNvSpPr txBox="1"/>
            <p:nvPr/>
          </p:nvSpPr>
          <p:spPr>
            <a:xfrm>
              <a:off x="3477776" y="3326125"/>
              <a:ext cx="517800" cy="86100"/>
            </a:xfrm>
            <a:prstGeom prst="rect">
              <a:avLst/>
            </a:prstGeom>
            <a:noFill/>
            <a:ln>
              <a:noFill/>
            </a:ln>
          </p:spPr>
          <p:txBody>
            <a:bodyPr spcFirstLastPara="1" wrap="square" lIns="54875" tIns="54875" rIns="54875" bIns="5487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Junior</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(Rio, Santos)</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2018</a:t>
              </a:r>
              <a:endParaRPr sz="1200" i="0" u="none" strike="noStrike" cap="none">
                <a:solidFill>
                  <a:srgbClr val="434343"/>
                </a:solidFill>
                <a:latin typeface="Google Sans Medium"/>
                <a:ea typeface="Google Sans Medium"/>
                <a:cs typeface="Google Sans Medium"/>
                <a:sym typeface="Google Sans Medium"/>
              </a:endParaRPr>
            </a:p>
          </p:txBody>
        </p:sp>
        <p:sp>
          <p:nvSpPr>
            <p:cNvPr id="763" name="Google Shape;763;p58"/>
            <p:cNvSpPr/>
            <p:nvPr/>
          </p:nvSpPr>
          <p:spPr>
            <a:xfrm>
              <a:off x="3143093" y="3504297"/>
              <a:ext cx="175255" cy="174833"/>
            </a:xfrm>
            <a:custGeom>
              <a:avLst/>
              <a:gdLst/>
              <a:ahLst/>
              <a:cxnLst/>
              <a:rect l="l" t="t" r="r" b="b"/>
              <a:pathLst>
                <a:path w="7559" h="7553" fill="none" extrusionOk="0">
                  <a:moveTo>
                    <a:pt x="1" y="0"/>
                  </a:moveTo>
                  <a:lnTo>
                    <a:pt x="7558" y="7552"/>
                  </a:lnTo>
                </a:path>
              </a:pathLst>
            </a:custGeom>
            <a:noFill/>
            <a:ln w="9525" cap="flat" cmpd="sng">
              <a:solidFill>
                <a:srgbClr val="5F6368"/>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5F6368"/>
                </a:solidFill>
                <a:latin typeface="Arial"/>
                <a:ea typeface="Arial"/>
                <a:cs typeface="Arial"/>
                <a:sym typeface="Arial"/>
              </a:endParaRPr>
            </a:p>
          </p:txBody>
        </p:sp>
        <p:sp>
          <p:nvSpPr>
            <p:cNvPr id="764" name="Google Shape;764;p58"/>
            <p:cNvSpPr txBox="1"/>
            <p:nvPr/>
          </p:nvSpPr>
          <p:spPr>
            <a:xfrm>
              <a:off x="3318346" y="3636075"/>
              <a:ext cx="994800" cy="86100"/>
            </a:xfrm>
            <a:prstGeom prst="rect">
              <a:avLst/>
            </a:prstGeom>
            <a:noFill/>
            <a:ln>
              <a:noFill/>
            </a:ln>
          </p:spPr>
          <p:txBody>
            <a:bodyPr spcFirstLastPara="1" wrap="square" lIns="54875" tIns="54875" rIns="54875" bIns="5487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Tannat</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(BR, UY, AR)</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2018</a:t>
              </a:r>
              <a:endParaRPr sz="1200" i="0" u="none" strike="noStrike" cap="none">
                <a:solidFill>
                  <a:srgbClr val="434343"/>
                </a:solidFill>
                <a:latin typeface="Google Sans Medium"/>
                <a:ea typeface="Google Sans Medium"/>
                <a:cs typeface="Google Sans Medium"/>
                <a:sym typeface="Google Sans Medium"/>
              </a:endParaRPr>
            </a:p>
          </p:txBody>
        </p:sp>
        <p:sp>
          <p:nvSpPr>
            <p:cNvPr id="765" name="Google Shape;765;p58"/>
            <p:cNvSpPr/>
            <p:nvPr/>
          </p:nvSpPr>
          <p:spPr>
            <a:xfrm>
              <a:off x="1660559" y="2350252"/>
              <a:ext cx="567057" cy="565644"/>
            </a:xfrm>
            <a:custGeom>
              <a:avLst/>
              <a:gdLst/>
              <a:ahLst/>
              <a:cxnLst/>
              <a:rect l="l" t="t" r="r" b="b"/>
              <a:pathLst>
                <a:path w="7559" h="7553" fill="none" extrusionOk="0">
                  <a:moveTo>
                    <a:pt x="7558" y="0"/>
                  </a:moveTo>
                  <a:lnTo>
                    <a:pt x="1" y="7552"/>
                  </a:lnTo>
                </a:path>
              </a:pathLst>
            </a:custGeom>
            <a:noFill/>
            <a:ln w="9525" cap="flat" cmpd="sng">
              <a:solidFill>
                <a:srgbClr val="5F6368"/>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Arial"/>
                <a:ea typeface="Arial"/>
                <a:cs typeface="Arial"/>
                <a:sym typeface="Arial"/>
              </a:endParaRPr>
            </a:p>
          </p:txBody>
        </p:sp>
        <p:sp>
          <p:nvSpPr>
            <p:cNvPr id="766" name="Google Shape;766;p58"/>
            <p:cNvSpPr txBox="1"/>
            <p:nvPr/>
          </p:nvSpPr>
          <p:spPr>
            <a:xfrm>
              <a:off x="963659" y="2845851"/>
              <a:ext cx="696900" cy="140100"/>
            </a:xfrm>
            <a:prstGeom prst="rect">
              <a:avLst/>
            </a:prstGeom>
            <a:noFill/>
            <a:ln>
              <a:noFill/>
            </a:ln>
          </p:spPr>
          <p:txBody>
            <a:bodyPr spcFirstLastPara="1" wrap="square" lIns="54875" tIns="54875" rIns="54875" bIns="54875"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Curie</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(CL, EUA)</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2019</a:t>
              </a:r>
              <a:endParaRPr sz="1200" i="0" u="none" strike="noStrike" cap="none">
                <a:solidFill>
                  <a:srgbClr val="434343"/>
                </a:solidFill>
                <a:latin typeface="Google Sans Medium"/>
                <a:ea typeface="Google Sans Medium"/>
                <a:cs typeface="Google Sans Medium"/>
                <a:sym typeface="Google Sans Medium"/>
              </a:endParaRPr>
            </a:p>
          </p:txBody>
        </p:sp>
        <p:cxnSp>
          <p:nvCxnSpPr>
            <p:cNvPr id="767" name="Google Shape;767;p58"/>
            <p:cNvCxnSpPr/>
            <p:nvPr/>
          </p:nvCxnSpPr>
          <p:spPr>
            <a:xfrm>
              <a:off x="895600" y="1173450"/>
              <a:ext cx="0" cy="282600"/>
            </a:xfrm>
            <a:prstGeom prst="straightConnector1">
              <a:avLst/>
            </a:prstGeom>
            <a:noFill/>
            <a:ln w="9525" cap="flat" cmpd="sng">
              <a:solidFill>
                <a:srgbClr val="5F6368"/>
              </a:solidFill>
              <a:prstDash val="solid"/>
              <a:round/>
              <a:headEnd type="none" w="sm" len="sm"/>
              <a:tailEnd type="none" w="sm" len="sm"/>
            </a:ln>
          </p:spPr>
        </p:cxnSp>
        <p:sp>
          <p:nvSpPr>
            <p:cNvPr id="768" name="Google Shape;768;p58"/>
            <p:cNvSpPr txBox="1"/>
            <p:nvPr/>
          </p:nvSpPr>
          <p:spPr>
            <a:xfrm>
              <a:off x="547138" y="1033350"/>
              <a:ext cx="696900" cy="140100"/>
            </a:xfrm>
            <a:prstGeom prst="rect">
              <a:avLst/>
            </a:prstGeom>
            <a:noFill/>
            <a:ln>
              <a:noFill/>
            </a:ln>
          </p:spPr>
          <p:txBody>
            <a:bodyPr spcFirstLastPara="1" wrap="square" lIns="54875" tIns="54875" rIns="54875" bIns="54875" anchor="b" anchorCtr="0">
              <a:noAutofit/>
            </a:bodyPr>
            <a:lstStyle/>
            <a:p>
              <a:pPr marL="0" marR="0" lvl="0" indent="0" algn="ct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Faster</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(EUA, JP, TW)</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2016</a:t>
              </a:r>
              <a:endParaRPr sz="1200" i="0" u="none" strike="noStrike" cap="none">
                <a:solidFill>
                  <a:srgbClr val="434343"/>
                </a:solidFill>
                <a:latin typeface="Google Sans Medium"/>
                <a:ea typeface="Google Sans Medium"/>
                <a:cs typeface="Google Sans Medium"/>
                <a:sym typeface="Google Sans Medium"/>
              </a:endParaRPr>
            </a:p>
          </p:txBody>
        </p:sp>
        <p:cxnSp>
          <p:nvCxnSpPr>
            <p:cNvPr id="769" name="Google Shape;769;p58"/>
            <p:cNvCxnSpPr/>
            <p:nvPr/>
          </p:nvCxnSpPr>
          <p:spPr>
            <a:xfrm>
              <a:off x="1180975" y="1735274"/>
              <a:ext cx="0" cy="282600"/>
            </a:xfrm>
            <a:prstGeom prst="straightConnector1">
              <a:avLst/>
            </a:prstGeom>
            <a:noFill/>
            <a:ln w="9525" cap="flat" cmpd="sng">
              <a:solidFill>
                <a:srgbClr val="5F6368"/>
              </a:solidFill>
              <a:prstDash val="solid"/>
              <a:round/>
              <a:headEnd type="none" w="sm" len="sm"/>
              <a:tailEnd type="none" w="sm" len="sm"/>
            </a:ln>
          </p:spPr>
        </p:cxnSp>
        <p:sp>
          <p:nvSpPr>
            <p:cNvPr id="770" name="Google Shape;770;p58"/>
            <p:cNvSpPr txBox="1"/>
            <p:nvPr/>
          </p:nvSpPr>
          <p:spPr>
            <a:xfrm>
              <a:off x="832530" y="2017899"/>
              <a:ext cx="696900" cy="140100"/>
            </a:xfrm>
            <a:prstGeom prst="rect">
              <a:avLst/>
            </a:prstGeom>
            <a:noFill/>
            <a:ln>
              <a:noFill/>
            </a:ln>
          </p:spPr>
          <p:txBody>
            <a:bodyPr spcFirstLastPara="1" wrap="square" lIns="54875" tIns="54875" rIns="54875" bIns="5487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PLCN</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(EUA, TW)</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2020</a:t>
              </a:r>
              <a:endParaRPr sz="1200" i="0" u="none" strike="noStrike" cap="none">
                <a:solidFill>
                  <a:srgbClr val="434343"/>
                </a:solidFill>
                <a:latin typeface="Google Sans Medium"/>
                <a:ea typeface="Google Sans Medium"/>
                <a:cs typeface="Google Sans Medium"/>
                <a:sym typeface="Google Sans Medium"/>
              </a:endParaRPr>
            </a:p>
          </p:txBody>
        </p:sp>
        <p:cxnSp>
          <p:nvCxnSpPr>
            <p:cNvPr id="771" name="Google Shape;771;p58"/>
            <p:cNvCxnSpPr/>
            <p:nvPr/>
          </p:nvCxnSpPr>
          <p:spPr>
            <a:xfrm>
              <a:off x="895600" y="1696500"/>
              <a:ext cx="0" cy="912300"/>
            </a:xfrm>
            <a:prstGeom prst="straightConnector1">
              <a:avLst/>
            </a:prstGeom>
            <a:noFill/>
            <a:ln w="9525" cap="flat" cmpd="sng">
              <a:solidFill>
                <a:srgbClr val="5F6368"/>
              </a:solidFill>
              <a:prstDash val="solid"/>
              <a:round/>
              <a:headEnd type="none" w="sm" len="sm"/>
              <a:tailEnd type="none" w="sm" len="sm"/>
            </a:ln>
          </p:spPr>
        </p:cxnSp>
        <p:sp>
          <p:nvSpPr>
            <p:cNvPr id="772" name="Google Shape;772;p58"/>
            <p:cNvSpPr txBox="1"/>
            <p:nvPr/>
          </p:nvSpPr>
          <p:spPr>
            <a:xfrm>
              <a:off x="547138" y="2608750"/>
              <a:ext cx="696900" cy="140100"/>
            </a:xfrm>
            <a:prstGeom prst="rect">
              <a:avLst/>
            </a:prstGeom>
            <a:noFill/>
            <a:ln>
              <a:noFill/>
            </a:ln>
          </p:spPr>
          <p:txBody>
            <a:bodyPr spcFirstLastPara="1" wrap="square" lIns="54875" tIns="54875" rIns="54875" bIns="5487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Unity</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(EUA, JP)</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2010</a:t>
              </a:r>
              <a:endParaRPr sz="1200" i="0" u="none" strike="noStrike" cap="none">
                <a:solidFill>
                  <a:srgbClr val="434343"/>
                </a:solidFill>
                <a:latin typeface="Google Sans Medium"/>
                <a:ea typeface="Google Sans Medium"/>
                <a:cs typeface="Google Sans Medium"/>
                <a:sym typeface="Google Sans Medium"/>
              </a:endParaRPr>
            </a:p>
          </p:txBody>
        </p:sp>
      </p:grpSp>
      <p:grpSp>
        <p:nvGrpSpPr>
          <p:cNvPr id="773" name="Google Shape;773;p58"/>
          <p:cNvGrpSpPr/>
          <p:nvPr/>
        </p:nvGrpSpPr>
        <p:grpSpPr>
          <a:xfrm>
            <a:off x="6832494" y="1006700"/>
            <a:ext cx="1747200" cy="1704738"/>
            <a:chOff x="3416265" y="502898"/>
            <a:chExt cx="873600" cy="851602"/>
          </a:xfrm>
        </p:grpSpPr>
        <p:sp>
          <p:nvSpPr>
            <p:cNvPr id="774" name="Google Shape;774;p58"/>
            <p:cNvSpPr txBox="1"/>
            <p:nvPr/>
          </p:nvSpPr>
          <p:spPr>
            <a:xfrm>
              <a:off x="3416265" y="502898"/>
              <a:ext cx="873600" cy="140100"/>
            </a:xfrm>
            <a:prstGeom prst="rect">
              <a:avLst/>
            </a:prstGeom>
            <a:noFill/>
            <a:ln>
              <a:noFill/>
            </a:ln>
          </p:spPr>
          <p:txBody>
            <a:bodyPr spcFirstLastPara="1" wrap="square" lIns="54875" tIns="54875" rIns="54875" bIns="54875" anchor="b" anchorCtr="0">
              <a:noAutofit/>
            </a:bodyPr>
            <a:lstStyle/>
            <a:p>
              <a:pPr marL="0" marR="0" lvl="0" indent="0" algn="ct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Grace Hopper</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(EUA,</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Reino Unido, </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ES)</a:t>
              </a:r>
              <a:br>
                <a:rPr lang="pt-BR" sz="1200" i="0" u="none" strike="noStrike" cap="none">
                  <a:solidFill>
                    <a:srgbClr val="434343"/>
                  </a:solidFill>
                  <a:latin typeface="Google Sans Medium"/>
                  <a:ea typeface="Google Sans Medium"/>
                  <a:cs typeface="Google Sans Medium"/>
                  <a:sym typeface="Google Sans Medium"/>
                </a:rPr>
              </a:br>
              <a:r>
                <a:rPr lang="pt-BR" sz="1200" i="0" u="none" strike="noStrike" cap="none">
                  <a:solidFill>
                    <a:srgbClr val="434343"/>
                  </a:solidFill>
                  <a:latin typeface="Google Sans Medium"/>
                  <a:ea typeface="Google Sans Medium"/>
                  <a:cs typeface="Google Sans Medium"/>
                  <a:sym typeface="Google Sans Medium"/>
                </a:rPr>
                <a:t>2022</a:t>
              </a:r>
              <a:endParaRPr sz="1200" i="0" u="none" strike="noStrike" cap="none">
                <a:solidFill>
                  <a:srgbClr val="434343"/>
                </a:solidFill>
                <a:latin typeface="Google Sans Medium"/>
                <a:ea typeface="Google Sans Medium"/>
                <a:cs typeface="Google Sans Medium"/>
                <a:sym typeface="Google Sans Medium"/>
              </a:endParaRPr>
            </a:p>
          </p:txBody>
        </p:sp>
        <p:cxnSp>
          <p:nvCxnSpPr>
            <p:cNvPr id="775" name="Google Shape;775;p58"/>
            <p:cNvCxnSpPr/>
            <p:nvPr/>
          </p:nvCxnSpPr>
          <p:spPr>
            <a:xfrm rot="10800000">
              <a:off x="3848925" y="642600"/>
              <a:ext cx="3300" cy="711900"/>
            </a:xfrm>
            <a:prstGeom prst="straightConnector1">
              <a:avLst/>
            </a:prstGeom>
            <a:noFill/>
            <a:ln w="9525" cap="flat" cmpd="sng">
              <a:solidFill>
                <a:srgbClr val="5F6368"/>
              </a:solidFill>
              <a:prstDash val="solid"/>
              <a:round/>
              <a:headEnd type="none" w="sm" len="sm"/>
              <a:tailEnd type="none" w="sm" len="sm"/>
            </a:ln>
          </p:spPr>
        </p:cxnSp>
      </p:grpSp>
      <p:grpSp>
        <p:nvGrpSpPr>
          <p:cNvPr id="776" name="Google Shape;776;p58"/>
          <p:cNvGrpSpPr/>
          <p:nvPr/>
        </p:nvGrpSpPr>
        <p:grpSpPr>
          <a:xfrm>
            <a:off x="-40" y="1292812"/>
            <a:ext cx="18288080" cy="7193119"/>
            <a:chOff x="-2" y="645825"/>
            <a:chExt cx="9144040" cy="3593325"/>
          </a:xfrm>
        </p:grpSpPr>
        <p:grpSp>
          <p:nvGrpSpPr>
            <p:cNvPr id="777" name="Google Shape;777;p58"/>
            <p:cNvGrpSpPr/>
            <p:nvPr/>
          </p:nvGrpSpPr>
          <p:grpSpPr>
            <a:xfrm>
              <a:off x="-2" y="645825"/>
              <a:ext cx="9144040" cy="3007937"/>
              <a:chOff x="-2" y="645825"/>
              <a:chExt cx="9144040" cy="3007937"/>
            </a:xfrm>
          </p:grpSpPr>
          <p:sp>
            <p:nvSpPr>
              <p:cNvPr id="778" name="Google Shape;778;p58"/>
              <p:cNvSpPr/>
              <p:nvPr/>
            </p:nvSpPr>
            <p:spPr>
              <a:xfrm rot="-274933">
                <a:off x="4130693" y="1253539"/>
                <a:ext cx="198714" cy="328268"/>
              </a:xfrm>
              <a:custGeom>
                <a:avLst/>
                <a:gdLst/>
                <a:ahLst/>
                <a:cxnLst/>
                <a:rect l="l" t="t" r="r" b="b"/>
                <a:pathLst>
                  <a:path w="3608" h="9989" fill="none" extrusionOk="0">
                    <a:moveTo>
                      <a:pt x="1" y="0"/>
                    </a:moveTo>
                    <a:cubicBezTo>
                      <a:pt x="1" y="0"/>
                      <a:pt x="3607" y="2703"/>
                      <a:pt x="2359" y="9989"/>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58"/>
              <p:cNvSpPr/>
              <p:nvPr/>
            </p:nvSpPr>
            <p:spPr>
              <a:xfrm>
                <a:off x="2601250" y="1179251"/>
                <a:ext cx="1750246" cy="388213"/>
              </a:xfrm>
              <a:custGeom>
                <a:avLst/>
                <a:gdLst/>
                <a:ahLst/>
                <a:cxnLst/>
                <a:rect l="l" t="t" r="r" b="b"/>
                <a:pathLst>
                  <a:path w="53410" h="14633" fill="none" extrusionOk="0">
                    <a:moveTo>
                      <a:pt x="1" y="14633"/>
                    </a:moveTo>
                    <a:cubicBezTo>
                      <a:pt x="1" y="14633"/>
                      <a:pt x="24350" y="14150"/>
                      <a:pt x="53410" y="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80" name="Google Shape;780;p58"/>
              <p:cNvGrpSpPr/>
              <p:nvPr/>
            </p:nvGrpSpPr>
            <p:grpSpPr>
              <a:xfrm>
                <a:off x="-2" y="645825"/>
                <a:ext cx="9144040" cy="3007937"/>
                <a:chOff x="-2" y="645825"/>
                <a:chExt cx="9144040" cy="3007937"/>
              </a:xfrm>
            </p:grpSpPr>
            <p:grpSp>
              <p:nvGrpSpPr>
                <p:cNvPr id="781" name="Google Shape;781;p58"/>
                <p:cNvGrpSpPr/>
                <p:nvPr/>
              </p:nvGrpSpPr>
              <p:grpSpPr>
                <a:xfrm>
                  <a:off x="-2" y="645825"/>
                  <a:ext cx="9144040" cy="3007937"/>
                  <a:chOff x="-2" y="645825"/>
                  <a:chExt cx="9144040" cy="3007937"/>
                </a:xfrm>
              </p:grpSpPr>
              <p:sp>
                <p:nvSpPr>
                  <p:cNvPr id="782" name="Google Shape;782;p58"/>
                  <p:cNvSpPr/>
                  <p:nvPr/>
                </p:nvSpPr>
                <p:spPr>
                  <a:xfrm>
                    <a:off x="1551118" y="1758784"/>
                    <a:ext cx="1129354" cy="1697464"/>
                  </a:xfrm>
                  <a:custGeom>
                    <a:avLst/>
                    <a:gdLst/>
                    <a:ahLst/>
                    <a:cxnLst/>
                    <a:rect l="l" t="t" r="r" b="b"/>
                    <a:pathLst>
                      <a:path w="37595" h="56601" fill="none" extrusionOk="0">
                        <a:moveTo>
                          <a:pt x="0" y="1"/>
                        </a:moveTo>
                        <a:cubicBezTo>
                          <a:pt x="0" y="1"/>
                          <a:pt x="4789" y="17963"/>
                          <a:pt x="18035" y="18451"/>
                        </a:cubicBezTo>
                        <a:cubicBezTo>
                          <a:pt x="27174" y="18784"/>
                          <a:pt x="18867" y="21642"/>
                          <a:pt x="37595" y="5660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58"/>
                  <p:cNvSpPr/>
                  <p:nvPr/>
                </p:nvSpPr>
                <p:spPr>
                  <a:xfrm>
                    <a:off x="2972160" y="3189936"/>
                    <a:ext cx="389739" cy="434705"/>
                  </a:xfrm>
                  <a:custGeom>
                    <a:avLst/>
                    <a:gdLst/>
                    <a:ahLst/>
                    <a:cxnLst/>
                    <a:rect l="l" t="t" r="r" b="b"/>
                    <a:pathLst>
                      <a:path w="12974" h="14495" fill="none" extrusionOk="0">
                        <a:moveTo>
                          <a:pt x="0" y="9989"/>
                        </a:moveTo>
                        <a:cubicBezTo>
                          <a:pt x="0" y="9989"/>
                          <a:pt x="12974" y="14495"/>
                          <a:pt x="9295" y="1"/>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58"/>
                  <p:cNvSpPr/>
                  <p:nvPr/>
                </p:nvSpPr>
                <p:spPr>
                  <a:xfrm>
                    <a:off x="3251351" y="3173292"/>
                    <a:ext cx="79215" cy="79084"/>
                  </a:xfrm>
                  <a:custGeom>
                    <a:avLst/>
                    <a:gdLst/>
                    <a:ahLst/>
                    <a:cxnLst/>
                    <a:rect l="l" t="t" r="r" b="b"/>
                    <a:pathLst>
                      <a:path w="2637" h="2637" fill="none" extrusionOk="0">
                        <a:moveTo>
                          <a:pt x="1" y="556"/>
                        </a:moveTo>
                        <a:cubicBezTo>
                          <a:pt x="1" y="556"/>
                          <a:pt x="2154" y="2637"/>
                          <a:pt x="2637" y="1"/>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58"/>
                  <p:cNvSpPr/>
                  <p:nvPr/>
                </p:nvSpPr>
                <p:spPr>
                  <a:xfrm>
                    <a:off x="2601256" y="1118107"/>
                    <a:ext cx="1604436" cy="441033"/>
                  </a:xfrm>
                  <a:custGeom>
                    <a:avLst/>
                    <a:gdLst/>
                    <a:ahLst/>
                    <a:cxnLst/>
                    <a:rect l="l" t="t" r="r" b="b"/>
                    <a:pathLst>
                      <a:path w="53410" h="14706" fill="none" extrusionOk="0">
                        <a:moveTo>
                          <a:pt x="1" y="14705"/>
                        </a:moveTo>
                        <a:cubicBezTo>
                          <a:pt x="1" y="14705"/>
                          <a:pt x="18590" y="9711"/>
                          <a:pt x="53410" y="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58"/>
                  <p:cNvSpPr/>
                  <p:nvPr/>
                </p:nvSpPr>
                <p:spPr>
                  <a:xfrm>
                    <a:off x="3611922" y="645825"/>
                    <a:ext cx="981347" cy="636568"/>
                  </a:xfrm>
                  <a:custGeom>
                    <a:avLst/>
                    <a:gdLst/>
                    <a:ahLst/>
                    <a:cxnLst/>
                    <a:rect l="l" t="t" r="r" b="b"/>
                    <a:pathLst>
                      <a:path w="32668" h="21226" fill="none" extrusionOk="0">
                        <a:moveTo>
                          <a:pt x="32667" y="15471"/>
                        </a:moveTo>
                        <a:cubicBezTo>
                          <a:pt x="27534" y="10266"/>
                          <a:pt x="20182" y="0"/>
                          <a:pt x="16853" y="7147"/>
                        </a:cubicBezTo>
                        <a:cubicBezTo>
                          <a:pt x="13523" y="14289"/>
                          <a:pt x="0" y="21225"/>
                          <a:pt x="0" y="21225"/>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58"/>
                  <p:cNvSpPr/>
                  <p:nvPr/>
                </p:nvSpPr>
                <p:spPr>
                  <a:xfrm>
                    <a:off x="3499392" y="1621489"/>
                    <a:ext cx="933523" cy="1635055"/>
                  </a:xfrm>
                  <a:custGeom>
                    <a:avLst/>
                    <a:gdLst/>
                    <a:ahLst/>
                    <a:cxnLst/>
                    <a:rect l="l" t="t" r="r" b="b"/>
                    <a:pathLst>
                      <a:path w="31076" h="54520" fill="none" extrusionOk="0">
                        <a:moveTo>
                          <a:pt x="21292" y="1"/>
                        </a:moveTo>
                        <a:cubicBezTo>
                          <a:pt x="1" y="1"/>
                          <a:pt x="6660" y="54519"/>
                          <a:pt x="31075" y="27951"/>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58"/>
                  <p:cNvSpPr/>
                  <p:nvPr/>
                </p:nvSpPr>
                <p:spPr>
                  <a:xfrm>
                    <a:off x="4198993" y="2645438"/>
                    <a:ext cx="596474" cy="827424"/>
                  </a:xfrm>
                  <a:custGeom>
                    <a:avLst/>
                    <a:gdLst/>
                    <a:ahLst/>
                    <a:cxnLst/>
                    <a:rect l="l" t="t" r="r" b="b"/>
                    <a:pathLst>
                      <a:path w="19856" h="27590" fill="none" extrusionOk="0">
                        <a:moveTo>
                          <a:pt x="19855" y="27590"/>
                        </a:moveTo>
                        <a:cubicBezTo>
                          <a:pt x="8618" y="27590"/>
                          <a:pt x="9212" y="2448"/>
                          <a:pt x="1" y="1"/>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58"/>
                  <p:cNvSpPr/>
                  <p:nvPr/>
                </p:nvSpPr>
                <p:spPr>
                  <a:xfrm>
                    <a:off x="6506005" y="2580360"/>
                    <a:ext cx="589775" cy="855075"/>
                  </a:xfrm>
                  <a:custGeom>
                    <a:avLst/>
                    <a:gdLst/>
                    <a:ahLst/>
                    <a:cxnLst/>
                    <a:rect l="l" t="t" r="r" b="b"/>
                    <a:pathLst>
                      <a:path w="19633" h="28512" fill="none" extrusionOk="0">
                        <a:moveTo>
                          <a:pt x="10405" y="1"/>
                        </a:moveTo>
                        <a:cubicBezTo>
                          <a:pt x="10405" y="1"/>
                          <a:pt x="1" y="22058"/>
                          <a:pt x="19633" y="28511"/>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58"/>
                  <p:cNvSpPr/>
                  <p:nvPr/>
                </p:nvSpPr>
                <p:spPr>
                  <a:xfrm>
                    <a:off x="6816559" y="2068640"/>
                    <a:ext cx="422933" cy="513939"/>
                  </a:xfrm>
                  <a:custGeom>
                    <a:avLst/>
                    <a:gdLst/>
                    <a:ahLst/>
                    <a:cxnLst/>
                    <a:rect l="l" t="t" r="r" b="b"/>
                    <a:pathLst>
                      <a:path w="14079" h="17137" fill="none" extrusionOk="0">
                        <a:moveTo>
                          <a:pt x="8046" y="1"/>
                        </a:moveTo>
                        <a:cubicBezTo>
                          <a:pt x="8046" y="1"/>
                          <a:pt x="14078" y="6038"/>
                          <a:pt x="0" y="17136"/>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58"/>
                  <p:cNvSpPr/>
                  <p:nvPr/>
                </p:nvSpPr>
                <p:spPr>
                  <a:xfrm>
                    <a:off x="7097763" y="1708880"/>
                    <a:ext cx="568958" cy="507581"/>
                  </a:xfrm>
                  <a:custGeom>
                    <a:avLst/>
                    <a:gdLst/>
                    <a:ahLst/>
                    <a:cxnLst/>
                    <a:rect l="l" t="t" r="r" b="b"/>
                    <a:pathLst>
                      <a:path w="18940" h="16925" fill="none" extrusionOk="0">
                        <a:moveTo>
                          <a:pt x="18939" y="0"/>
                        </a:moveTo>
                        <a:cubicBezTo>
                          <a:pt x="18939" y="0"/>
                          <a:pt x="13318" y="16924"/>
                          <a:pt x="1" y="16647"/>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58"/>
                  <p:cNvSpPr/>
                  <p:nvPr/>
                </p:nvSpPr>
                <p:spPr>
                  <a:xfrm>
                    <a:off x="1397914" y="1329267"/>
                    <a:ext cx="109556" cy="318224"/>
                  </a:xfrm>
                  <a:custGeom>
                    <a:avLst/>
                    <a:gdLst/>
                    <a:ahLst/>
                    <a:cxnLst/>
                    <a:rect l="l" t="t" r="r" b="b"/>
                    <a:pathLst>
                      <a:path w="3647" h="10611" fill="none" extrusionOk="0">
                        <a:moveTo>
                          <a:pt x="1876" y="1"/>
                        </a:moveTo>
                        <a:cubicBezTo>
                          <a:pt x="1876" y="1"/>
                          <a:pt x="1" y="3885"/>
                          <a:pt x="1804" y="10611"/>
                        </a:cubicBezTo>
                        <a:cubicBezTo>
                          <a:pt x="1804" y="10611"/>
                          <a:pt x="3647" y="5167"/>
                          <a:pt x="1876" y="1"/>
                        </a:cubicBezTo>
                        <a:close/>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58"/>
                  <p:cNvSpPr/>
                  <p:nvPr/>
                </p:nvSpPr>
                <p:spPr>
                  <a:xfrm>
                    <a:off x="1431769" y="1178357"/>
                    <a:ext cx="844484" cy="938267"/>
                  </a:xfrm>
                  <a:custGeom>
                    <a:avLst/>
                    <a:gdLst/>
                    <a:ahLst/>
                    <a:cxnLst/>
                    <a:rect l="l" t="t" r="r" b="b"/>
                    <a:pathLst>
                      <a:path w="28112" h="31286" fill="none" extrusionOk="0">
                        <a:moveTo>
                          <a:pt x="14516" y="13667"/>
                        </a:moveTo>
                        <a:cubicBezTo>
                          <a:pt x="14516" y="18661"/>
                          <a:pt x="20898" y="20465"/>
                          <a:pt x="20898" y="20465"/>
                        </a:cubicBezTo>
                        <a:cubicBezTo>
                          <a:pt x="16947" y="26846"/>
                          <a:pt x="18123" y="31285"/>
                          <a:pt x="18123" y="31285"/>
                        </a:cubicBezTo>
                        <a:cubicBezTo>
                          <a:pt x="18123" y="31285"/>
                          <a:pt x="12646" y="17413"/>
                          <a:pt x="3973" y="19355"/>
                        </a:cubicBezTo>
                        <a:cubicBezTo>
                          <a:pt x="3973" y="19355"/>
                          <a:pt x="0" y="19438"/>
                          <a:pt x="716" y="15676"/>
                        </a:cubicBezTo>
                        <a:cubicBezTo>
                          <a:pt x="8485" y="12624"/>
                          <a:pt x="14516" y="13667"/>
                          <a:pt x="14516" y="13667"/>
                        </a:cubicBezTo>
                        <a:cubicBezTo>
                          <a:pt x="14516" y="13667"/>
                          <a:pt x="2797" y="10127"/>
                          <a:pt x="783" y="5066"/>
                        </a:cubicBezTo>
                        <a:cubicBezTo>
                          <a:pt x="783" y="5066"/>
                          <a:pt x="13895" y="0"/>
                          <a:pt x="28111" y="11375"/>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58"/>
                  <p:cNvSpPr/>
                  <p:nvPr/>
                </p:nvSpPr>
                <p:spPr>
                  <a:xfrm>
                    <a:off x="2059514" y="1789913"/>
                    <a:ext cx="395927" cy="191396"/>
                  </a:xfrm>
                  <a:custGeom>
                    <a:avLst/>
                    <a:gdLst/>
                    <a:ahLst/>
                    <a:cxnLst/>
                    <a:rect l="l" t="t" r="r" b="b"/>
                    <a:pathLst>
                      <a:path w="13180" h="6382" fill="none" extrusionOk="0">
                        <a:moveTo>
                          <a:pt x="1" y="0"/>
                        </a:moveTo>
                        <a:cubicBezTo>
                          <a:pt x="7769" y="2153"/>
                          <a:pt x="13180" y="6382"/>
                          <a:pt x="13180" y="6382"/>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58"/>
                  <p:cNvSpPr/>
                  <p:nvPr/>
                </p:nvSpPr>
                <p:spPr>
                  <a:xfrm>
                    <a:off x="2059514" y="1521653"/>
                    <a:ext cx="216739" cy="270450"/>
                  </a:xfrm>
                  <a:custGeom>
                    <a:avLst/>
                    <a:gdLst/>
                    <a:ahLst/>
                    <a:cxnLst/>
                    <a:rect l="l" t="t" r="r" b="b"/>
                    <a:pathLst>
                      <a:path w="7215" h="9018" fill="none" extrusionOk="0">
                        <a:moveTo>
                          <a:pt x="7214" y="1"/>
                        </a:moveTo>
                        <a:cubicBezTo>
                          <a:pt x="7214" y="1"/>
                          <a:pt x="1044" y="3607"/>
                          <a:pt x="1" y="9018"/>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58"/>
                  <p:cNvSpPr/>
                  <p:nvPr/>
                </p:nvSpPr>
                <p:spPr>
                  <a:xfrm>
                    <a:off x="1867829" y="1521653"/>
                    <a:ext cx="408424" cy="99867"/>
                  </a:xfrm>
                  <a:custGeom>
                    <a:avLst/>
                    <a:gdLst/>
                    <a:ahLst/>
                    <a:cxnLst/>
                    <a:rect l="l" t="t" r="r" b="b"/>
                    <a:pathLst>
                      <a:path w="13596" h="3330" fill="none" extrusionOk="0">
                        <a:moveTo>
                          <a:pt x="0" y="2220"/>
                        </a:moveTo>
                        <a:cubicBezTo>
                          <a:pt x="0" y="2220"/>
                          <a:pt x="6454" y="3330"/>
                          <a:pt x="13595" y="1"/>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58"/>
                  <p:cNvSpPr/>
                  <p:nvPr/>
                </p:nvSpPr>
                <p:spPr>
                  <a:xfrm>
                    <a:off x="1551118" y="1588230"/>
                    <a:ext cx="316742" cy="170583"/>
                  </a:xfrm>
                  <a:custGeom>
                    <a:avLst/>
                    <a:gdLst/>
                    <a:ahLst/>
                    <a:cxnLst/>
                    <a:rect l="l" t="t" r="r" b="b"/>
                    <a:pathLst>
                      <a:path w="10544" h="5688" fill="none" extrusionOk="0">
                        <a:moveTo>
                          <a:pt x="10543" y="0"/>
                        </a:moveTo>
                        <a:cubicBezTo>
                          <a:pt x="10543" y="0"/>
                          <a:pt x="8324" y="3535"/>
                          <a:pt x="0" y="5688"/>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58"/>
                  <p:cNvSpPr/>
                  <p:nvPr/>
                </p:nvSpPr>
                <p:spPr>
                  <a:xfrm>
                    <a:off x="1551118" y="1715028"/>
                    <a:ext cx="508427" cy="77074"/>
                  </a:xfrm>
                  <a:custGeom>
                    <a:avLst/>
                    <a:gdLst/>
                    <a:ahLst/>
                    <a:cxnLst/>
                    <a:rect l="l" t="t" r="r" b="b"/>
                    <a:pathLst>
                      <a:path w="16925" h="2570" fill="none" extrusionOk="0">
                        <a:moveTo>
                          <a:pt x="0" y="1460"/>
                        </a:moveTo>
                        <a:cubicBezTo>
                          <a:pt x="0" y="1460"/>
                          <a:pt x="7075" y="0"/>
                          <a:pt x="16925" y="257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58"/>
                  <p:cNvSpPr/>
                  <p:nvPr/>
                </p:nvSpPr>
                <p:spPr>
                  <a:xfrm>
                    <a:off x="1466765" y="1662096"/>
                    <a:ext cx="84382" cy="96718"/>
                  </a:xfrm>
                  <a:custGeom>
                    <a:avLst/>
                    <a:gdLst/>
                    <a:ahLst/>
                    <a:cxnLst/>
                    <a:rect l="l" t="t" r="r" b="b"/>
                    <a:pathLst>
                      <a:path w="2809" h="3225" fill="none" extrusionOk="0">
                        <a:moveTo>
                          <a:pt x="1" y="1"/>
                        </a:moveTo>
                        <a:cubicBezTo>
                          <a:pt x="1" y="1"/>
                          <a:pt x="2048" y="1072"/>
                          <a:pt x="2808" y="3225"/>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58"/>
                  <p:cNvSpPr/>
                  <p:nvPr/>
                </p:nvSpPr>
                <p:spPr>
                  <a:xfrm>
                    <a:off x="1551118" y="1758784"/>
                    <a:ext cx="1129354" cy="1695275"/>
                  </a:xfrm>
                  <a:custGeom>
                    <a:avLst/>
                    <a:gdLst/>
                    <a:ahLst/>
                    <a:cxnLst/>
                    <a:rect l="l" t="t" r="r" b="b"/>
                    <a:pathLst>
                      <a:path w="37595" h="56528" fill="none" extrusionOk="0">
                        <a:moveTo>
                          <a:pt x="0" y="1"/>
                        </a:moveTo>
                        <a:cubicBezTo>
                          <a:pt x="0" y="1"/>
                          <a:pt x="8463" y="32601"/>
                          <a:pt x="37595" y="56528"/>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58"/>
                  <p:cNvSpPr/>
                  <p:nvPr/>
                </p:nvSpPr>
                <p:spPr>
                  <a:xfrm>
                    <a:off x="2059514" y="1708880"/>
                    <a:ext cx="295924" cy="83222"/>
                  </a:xfrm>
                  <a:custGeom>
                    <a:avLst/>
                    <a:gdLst/>
                    <a:ahLst/>
                    <a:cxnLst/>
                    <a:rect l="l" t="t" r="r" b="b"/>
                    <a:pathLst>
                      <a:path w="9851" h="2775" fill="none" extrusionOk="0">
                        <a:moveTo>
                          <a:pt x="1" y="2775"/>
                        </a:moveTo>
                        <a:cubicBezTo>
                          <a:pt x="1" y="2775"/>
                          <a:pt x="4928" y="0"/>
                          <a:pt x="9850" y="1942"/>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58"/>
                  <p:cNvSpPr/>
                  <p:nvPr/>
                </p:nvSpPr>
                <p:spPr>
                  <a:xfrm>
                    <a:off x="2207552" y="1521653"/>
                    <a:ext cx="147887" cy="245498"/>
                  </a:xfrm>
                  <a:custGeom>
                    <a:avLst/>
                    <a:gdLst/>
                    <a:ahLst/>
                    <a:cxnLst/>
                    <a:rect l="l" t="t" r="r" b="b"/>
                    <a:pathLst>
                      <a:path w="4923" h="8186" fill="none" extrusionOk="0">
                        <a:moveTo>
                          <a:pt x="2286" y="1"/>
                        </a:moveTo>
                        <a:cubicBezTo>
                          <a:pt x="2286" y="1"/>
                          <a:pt x="0" y="3746"/>
                          <a:pt x="4922" y="8185"/>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58"/>
                  <p:cNvSpPr/>
                  <p:nvPr/>
                </p:nvSpPr>
                <p:spPr>
                  <a:xfrm>
                    <a:off x="2355408" y="1767121"/>
                    <a:ext cx="100033" cy="216348"/>
                  </a:xfrm>
                  <a:custGeom>
                    <a:avLst/>
                    <a:gdLst/>
                    <a:ahLst/>
                    <a:cxnLst/>
                    <a:rect l="l" t="t" r="r" b="b"/>
                    <a:pathLst>
                      <a:path w="3330" h="7214" fill="none" extrusionOk="0">
                        <a:moveTo>
                          <a:pt x="0" y="0"/>
                        </a:moveTo>
                        <a:cubicBezTo>
                          <a:pt x="0" y="0"/>
                          <a:pt x="350" y="3535"/>
                          <a:pt x="3330" y="7214"/>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58"/>
                  <p:cNvSpPr/>
                  <p:nvPr/>
                </p:nvSpPr>
                <p:spPr>
                  <a:xfrm>
                    <a:off x="2355408" y="1461253"/>
                    <a:ext cx="298057" cy="303739"/>
                  </a:xfrm>
                  <a:custGeom>
                    <a:avLst/>
                    <a:gdLst/>
                    <a:ahLst/>
                    <a:cxnLst/>
                    <a:rect l="l" t="t" r="r" b="b"/>
                    <a:pathLst>
                      <a:path w="9922" h="10128" fill="none" extrusionOk="0">
                        <a:moveTo>
                          <a:pt x="3885" y="0"/>
                        </a:moveTo>
                        <a:cubicBezTo>
                          <a:pt x="3885" y="0"/>
                          <a:pt x="9922" y="8673"/>
                          <a:pt x="0" y="10127"/>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58"/>
                  <p:cNvSpPr/>
                  <p:nvPr/>
                </p:nvSpPr>
                <p:spPr>
                  <a:xfrm>
                    <a:off x="2276223" y="1434292"/>
                    <a:ext cx="195891" cy="85232"/>
                  </a:xfrm>
                  <a:custGeom>
                    <a:avLst/>
                    <a:gdLst/>
                    <a:ahLst/>
                    <a:cxnLst/>
                    <a:rect l="l" t="t" r="r" b="b"/>
                    <a:pathLst>
                      <a:path w="6521" h="2842" fill="none" extrusionOk="0">
                        <a:moveTo>
                          <a:pt x="0" y="2841"/>
                        </a:moveTo>
                        <a:cubicBezTo>
                          <a:pt x="0" y="2841"/>
                          <a:pt x="2708" y="0"/>
                          <a:pt x="6521" y="899"/>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58"/>
                  <p:cNvSpPr/>
                  <p:nvPr/>
                </p:nvSpPr>
                <p:spPr>
                  <a:xfrm>
                    <a:off x="2472084" y="1401003"/>
                    <a:ext cx="137553" cy="60280"/>
                  </a:xfrm>
                  <a:custGeom>
                    <a:avLst/>
                    <a:gdLst/>
                    <a:ahLst/>
                    <a:cxnLst/>
                    <a:rect l="l" t="t" r="r" b="b"/>
                    <a:pathLst>
                      <a:path w="4579" h="2010" fill="none" extrusionOk="0">
                        <a:moveTo>
                          <a:pt x="1" y="2009"/>
                        </a:moveTo>
                        <a:cubicBezTo>
                          <a:pt x="1" y="2009"/>
                          <a:pt x="1182" y="1"/>
                          <a:pt x="4578" y="67"/>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58"/>
                  <p:cNvSpPr/>
                  <p:nvPr/>
                </p:nvSpPr>
                <p:spPr>
                  <a:xfrm>
                    <a:off x="2582601" y="1403012"/>
                    <a:ext cx="27036" cy="153939"/>
                  </a:xfrm>
                  <a:custGeom>
                    <a:avLst/>
                    <a:gdLst/>
                    <a:ahLst/>
                    <a:cxnLst/>
                    <a:rect l="l" t="t" r="r" b="b"/>
                    <a:pathLst>
                      <a:path w="900" h="5133" fill="none" extrusionOk="0">
                        <a:moveTo>
                          <a:pt x="899" y="0"/>
                        </a:moveTo>
                        <a:cubicBezTo>
                          <a:pt x="899" y="0"/>
                          <a:pt x="1" y="2220"/>
                          <a:pt x="622" y="5133"/>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58"/>
                  <p:cNvSpPr/>
                  <p:nvPr/>
                </p:nvSpPr>
                <p:spPr>
                  <a:xfrm>
                    <a:off x="2472084" y="1446768"/>
                    <a:ext cx="129202" cy="110183"/>
                  </a:xfrm>
                  <a:custGeom>
                    <a:avLst/>
                    <a:gdLst/>
                    <a:ahLst/>
                    <a:cxnLst/>
                    <a:rect l="l" t="t" r="r" b="b"/>
                    <a:pathLst>
                      <a:path w="4301" h="3674" fill="none" extrusionOk="0">
                        <a:moveTo>
                          <a:pt x="1" y="483"/>
                        </a:moveTo>
                        <a:cubicBezTo>
                          <a:pt x="1" y="483"/>
                          <a:pt x="2015" y="1"/>
                          <a:pt x="4301" y="3674"/>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58"/>
                  <p:cNvSpPr/>
                  <p:nvPr/>
                </p:nvSpPr>
                <p:spPr>
                  <a:xfrm>
                    <a:off x="2276223" y="1519493"/>
                    <a:ext cx="325063" cy="70746"/>
                  </a:xfrm>
                  <a:custGeom>
                    <a:avLst/>
                    <a:gdLst/>
                    <a:ahLst/>
                    <a:cxnLst/>
                    <a:rect l="l" t="t" r="r" b="b"/>
                    <a:pathLst>
                      <a:path w="10821" h="2359" fill="none" extrusionOk="0">
                        <a:moveTo>
                          <a:pt x="0" y="0"/>
                        </a:moveTo>
                        <a:cubicBezTo>
                          <a:pt x="0" y="0"/>
                          <a:pt x="5483" y="2359"/>
                          <a:pt x="10821" y="1249"/>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58"/>
                  <p:cNvSpPr/>
                  <p:nvPr/>
                </p:nvSpPr>
                <p:spPr>
                  <a:xfrm>
                    <a:off x="2355408" y="1556921"/>
                    <a:ext cx="245877" cy="208071"/>
                  </a:xfrm>
                  <a:custGeom>
                    <a:avLst/>
                    <a:gdLst/>
                    <a:ahLst/>
                    <a:cxnLst/>
                    <a:rect l="l" t="t" r="r" b="b"/>
                    <a:pathLst>
                      <a:path w="8185" h="6938" fill="none" extrusionOk="0">
                        <a:moveTo>
                          <a:pt x="8185" y="1"/>
                        </a:moveTo>
                        <a:cubicBezTo>
                          <a:pt x="8185" y="1"/>
                          <a:pt x="3330" y="2498"/>
                          <a:pt x="0" y="6937"/>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58"/>
                  <p:cNvSpPr/>
                  <p:nvPr/>
                </p:nvSpPr>
                <p:spPr>
                  <a:xfrm>
                    <a:off x="2242879" y="1764962"/>
                    <a:ext cx="437593" cy="1691286"/>
                  </a:xfrm>
                  <a:custGeom>
                    <a:avLst/>
                    <a:gdLst/>
                    <a:ahLst/>
                    <a:cxnLst/>
                    <a:rect l="l" t="t" r="r" b="b"/>
                    <a:pathLst>
                      <a:path w="14567" h="56395" fill="none" extrusionOk="0">
                        <a:moveTo>
                          <a:pt x="3746" y="0"/>
                        </a:moveTo>
                        <a:cubicBezTo>
                          <a:pt x="3746" y="0"/>
                          <a:pt x="1" y="27606"/>
                          <a:pt x="14567" y="56394"/>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58"/>
                  <p:cNvSpPr/>
                  <p:nvPr/>
                </p:nvSpPr>
                <p:spPr>
                  <a:xfrm>
                    <a:off x="2363730" y="1981279"/>
                    <a:ext cx="316742" cy="1474968"/>
                  </a:xfrm>
                  <a:custGeom>
                    <a:avLst/>
                    <a:gdLst/>
                    <a:ahLst/>
                    <a:cxnLst/>
                    <a:rect l="l" t="t" r="r" b="b"/>
                    <a:pathLst>
                      <a:path w="10544" h="49182" fill="none" extrusionOk="0">
                        <a:moveTo>
                          <a:pt x="2986" y="1"/>
                        </a:moveTo>
                        <a:cubicBezTo>
                          <a:pt x="2986" y="1"/>
                          <a:pt x="1" y="13318"/>
                          <a:pt x="10544" y="49181"/>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58"/>
                  <p:cNvSpPr/>
                  <p:nvPr/>
                </p:nvSpPr>
                <p:spPr>
                  <a:xfrm>
                    <a:off x="2451236" y="1983439"/>
                    <a:ext cx="150050" cy="520087"/>
                  </a:xfrm>
                  <a:custGeom>
                    <a:avLst/>
                    <a:gdLst/>
                    <a:ahLst/>
                    <a:cxnLst/>
                    <a:rect l="l" t="t" r="r" b="b"/>
                    <a:pathLst>
                      <a:path w="4995" h="17342" fill="none" extrusionOk="0">
                        <a:moveTo>
                          <a:pt x="140" y="1"/>
                        </a:moveTo>
                        <a:cubicBezTo>
                          <a:pt x="140" y="1"/>
                          <a:pt x="1" y="10821"/>
                          <a:pt x="4995" y="17341"/>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58"/>
                  <p:cNvSpPr/>
                  <p:nvPr/>
                </p:nvSpPr>
                <p:spPr>
                  <a:xfrm>
                    <a:off x="2455412" y="1983439"/>
                    <a:ext cx="145874" cy="520087"/>
                  </a:xfrm>
                  <a:custGeom>
                    <a:avLst/>
                    <a:gdLst/>
                    <a:ahLst/>
                    <a:cxnLst/>
                    <a:rect l="l" t="t" r="r" b="b"/>
                    <a:pathLst>
                      <a:path w="4856" h="17342" fill="none" extrusionOk="0">
                        <a:moveTo>
                          <a:pt x="1" y="1"/>
                        </a:moveTo>
                        <a:cubicBezTo>
                          <a:pt x="1" y="1"/>
                          <a:pt x="2015" y="10610"/>
                          <a:pt x="4856" y="17341"/>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58"/>
                  <p:cNvSpPr/>
                  <p:nvPr/>
                </p:nvSpPr>
                <p:spPr>
                  <a:xfrm>
                    <a:off x="2680441" y="3370836"/>
                    <a:ext cx="291748" cy="118670"/>
                  </a:xfrm>
                  <a:custGeom>
                    <a:avLst/>
                    <a:gdLst/>
                    <a:ahLst/>
                    <a:cxnLst/>
                    <a:rect l="l" t="t" r="r" b="b"/>
                    <a:pathLst>
                      <a:path w="9712" h="3957" fill="none" extrusionOk="0">
                        <a:moveTo>
                          <a:pt x="1" y="2847"/>
                        </a:moveTo>
                        <a:cubicBezTo>
                          <a:pt x="1" y="2847"/>
                          <a:pt x="5483" y="0"/>
                          <a:pt x="9711" y="3957"/>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58"/>
                  <p:cNvSpPr/>
                  <p:nvPr/>
                </p:nvSpPr>
                <p:spPr>
                  <a:xfrm>
                    <a:off x="2680441" y="3456218"/>
                    <a:ext cx="291748" cy="162276"/>
                  </a:xfrm>
                  <a:custGeom>
                    <a:avLst/>
                    <a:gdLst/>
                    <a:ahLst/>
                    <a:cxnLst/>
                    <a:rect l="l" t="t" r="r" b="b"/>
                    <a:pathLst>
                      <a:path w="9712" h="5411" fill="none" extrusionOk="0">
                        <a:moveTo>
                          <a:pt x="1" y="0"/>
                        </a:moveTo>
                        <a:cubicBezTo>
                          <a:pt x="1" y="0"/>
                          <a:pt x="4579" y="5410"/>
                          <a:pt x="9711" y="111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58"/>
                  <p:cNvSpPr/>
                  <p:nvPr/>
                </p:nvSpPr>
                <p:spPr>
                  <a:xfrm>
                    <a:off x="2680441" y="3456218"/>
                    <a:ext cx="291748" cy="58271"/>
                  </a:xfrm>
                  <a:custGeom>
                    <a:avLst/>
                    <a:gdLst/>
                    <a:ahLst/>
                    <a:cxnLst/>
                    <a:rect l="l" t="t" r="r" b="b"/>
                    <a:pathLst>
                      <a:path w="9712" h="1943" fill="none" extrusionOk="0">
                        <a:moveTo>
                          <a:pt x="1" y="0"/>
                        </a:moveTo>
                        <a:cubicBezTo>
                          <a:pt x="1" y="0"/>
                          <a:pt x="4579" y="1942"/>
                          <a:pt x="9711" y="111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58"/>
                  <p:cNvSpPr/>
                  <p:nvPr/>
                </p:nvSpPr>
                <p:spPr>
                  <a:xfrm>
                    <a:off x="2972160" y="3189936"/>
                    <a:ext cx="279222" cy="299570"/>
                  </a:xfrm>
                  <a:custGeom>
                    <a:avLst/>
                    <a:gdLst/>
                    <a:ahLst/>
                    <a:cxnLst/>
                    <a:rect l="l" t="t" r="r" b="b"/>
                    <a:pathLst>
                      <a:path w="9295" h="9989" fill="none" extrusionOk="0">
                        <a:moveTo>
                          <a:pt x="9295" y="1"/>
                        </a:moveTo>
                        <a:cubicBezTo>
                          <a:pt x="9295" y="1"/>
                          <a:pt x="2431" y="1732"/>
                          <a:pt x="0" y="9989"/>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58"/>
                  <p:cNvSpPr/>
                  <p:nvPr/>
                </p:nvSpPr>
                <p:spPr>
                  <a:xfrm>
                    <a:off x="2972160" y="3189936"/>
                    <a:ext cx="279222" cy="299570"/>
                  </a:xfrm>
                  <a:custGeom>
                    <a:avLst/>
                    <a:gdLst/>
                    <a:ahLst/>
                    <a:cxnLst/>
                    <a:rect l="l" t="t" r="r" b="b"/>
                    <a:pathLst>
                      <a:path w="9295" h="9989" fill="none" extrusionOk="0">
                        <a:moveTo>
                          <a:pt x="9295" y="1"/>
                        </a:moveTo>
                        <a:cubicBezTo>
                          <a:pt x="9295" y="1"/>
                          <a:pt x="7564" y="3608"/>
                          <a:pt x="0" y="9989"/>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58"/>
                  <p:cNvSpPr/>
                  <p:nvPr/>
                </p:nvSpPr>
                <p:spPr>
                  <a:xfrm>
                    <a:off x="2455412" y="1981279"/>
                    <a:ext cx="1252398" cy="1208687"/>
                  </a:xfrm>
                  <a:custGeom>
                    <a:avLst/>
                    <a:gdLst/>
                    <a:ahLst/>
                    <a:cxnLst/>
                    <a:rect l="l" t="t" r="r" b="b"/>
                    <a:pathLst>
                      <a:path w="41691" h="40303" fill="none" extrusionOk="0">
                        <a:moveTo>
                          <a:pt x="1" y="1"/>
                        </a:moveTo>
                        <a:cubicBezTo>
                          <a:pt x="1" y="1"/>
                          <a:pt x="41690" y="7009"/>
                          <a:pt x="26497" y="40303"/>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58"/>
                  <p:cNvSpPr/>
                  <p:nvPr/>
                </p:nvSpPr>
                <p:spPr>
                  <a:xfrm>
                    <a:off x="2455412" y="1983439"/>
                    <a:ext cx="1304397" cy="1189883"/>
                  </a:xfrm>
                  <a:custGeom>
                    <a:avLst/>
                    <a:gdLst/>
                    <a:ahLst/>
                    <a:cxnLst/>
                    <a:rect l="l" t="t" r="r" b="b"/>
                    <a:pathLst>
                      <a:path w="43422" h="39676" fill="none" extrusionOk="0">
                        <a:moveTo>
                          <a:pt x="1" y="1"/>
                        </a:moveTo>
                        <a:cubicBezTo>
                          <a:pt x="1" y="1"/>
                          <a:pt x="43421" y="2775"/>
                          <a:pt x="29133" y="39676"/>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58"/>
                  <p:cNvSpPr/>
                  <p:nvPr/>
                </p:nvSpPr>
                <p:spPr>
                  <a:xfrm>
                    <a:off x="4139003" y="1556921"/>
                    <a:ext cx="129202" cy="64598"/>
                  </a:xfrm>
                  <a:custGeom>
                    <a:avLst/>
                    <a:gdLst/>
                    <a:ahLst/>
                    <a:cxnLst/>
                    <a:rect l="l" t="t" r="r" b="b"/>
                    <a:pathLst>
                      <a:path w="4301" h="2154" fill="none" extrusionOk="0">
                        <a:moveTo>
                          <a:pt x="0" y="2154"/>
                        </a:moveTo>
                        <a:cubicBezTo>
                          <a:pt x="0" y="2154"/>
                          <a:pt x="1598" y="1"/>
                          <a:pt x="4301" y="351"/>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58"/>
                  <p:cNvSpPr/>
                  <p:nvPr/>
                </p:nvSpPr>
                <p:spPr>
                  <a:xfrm>
                    <a:off x="4268175" y="1288690"/>
                    <a:ext cx="141729" cy="282926"/>
                  </a:xfrm>
                  <a:custGeom>
                    <a:avLst/>
                    <a:gdLst/>
                    <a:ahLst/>
                    <a:cxnLst/>
                    <a:rect l="l" t="t" r="r" b="b"/>
                    <a:pathLst>
                      <a:path w="4718" h="9434" fill="none" extrusionOk="0">
                        <a:moveTo>
                          <a:pt x="4717" y="0"/>
                        </a:moveTo>
                        <a:cubicBezTo>
                          <a:pt x="4717" y="0"/>
                          <a:pt x="4651" y="4300"/>
                          <a:pt x="1" y="9433"/>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58"/>
                  <p:cNvSpPr/>
                  <p:nvPr/>
                </p:nvSpPr>
                <p:spPr>
                  <a:xfrm>
                    <a:off x="4268175" y="1475888"/>
                    <a:ext cx="216739" cy="91559"/>
                  </a:xfrm>
                  <a:custGeom>
                    <a:avLst/>
                    <a:gdLst/>
                    <a:ahLst/>
                    <a:cxnLst/>
                    <a:rect l="l" t="t" r="r" b="b"/>
                    <a:pathLst>
                      <a:path w="7215" h="3053" fill="none" extrusionOk="0">
                        <a:moveTo>
                          <a:pt x="7214" y="1"/>
                        </a:moveTo>
                        <a:cubicBezTo>
                          <a:pt x="7214" y="1"/>
                          <a:pt x="3264" y="900"/>
                          <a:pt x="1" y="3053"/>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58"/>
                  <p:cNvSpPr/>
                  <p:nvPr/>
                </p:nvSpPr>
                <p:spPr>
                  <a:xfrm>
                    <a:off x="4409874" y="1288690"/>
                    <a:ext cx="77203" cy="187228"/>
                  </a:xfrm>
                  <a:custGeom>
                    <a:avLst/>
                    <a:gdLst/>
                    <a:ahLst/>
                    <a:cxnLst/>
                    <a:rect l="l" t="t" r="r" b="b"/>
                    <a:pathLst>
                      <a:path w="2570" h="6243" fill="none" extrusionOk="0">
                        <a:moveTo>
                          <a:pt x="0" y="0"/>
                        </a:moveTo>
                        <a:cubicBezTo>
                          <a:pt x="0" y="0"/>
                          <a:pt x="2570" y="2147"/>
                          <a:pt x="2497" y="6243"/>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58"/>
                  <p:cNvSpPr/>
                  <p:nvPr/>
                </p:nvSpPr>
                <p:spPr>
                  <a:xfrm>
                    <a:off x="4572391" y="1405172"/>
                    <a:ext cx="337590" cy="118520"/>
                  </a:xfrm>
                  <a:custGeom>
                    <a:avLst/>
                    <a:gdLst/>
                    <a:ahLst/>
                    <a:cxnLst/>
                    <a:rect l="l" t="t" r="r" b="b"/>
                    <a:pathLst>
                      <a:path w="11238" h="3952" fill="none" extrusionOk="0">
                        <a:moveTo>
                          <a:pt x="1" y="0"/>
                        </a:moveTo>
                        <a:cubicBezTo>
                          <a:pt x="1" y="0"/>
                          <a:pt x="4995" y="3951"/>
                          <a:pt x="11237" y="3052"/>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58"/>
                  <p:cNvSpPr/>
                  <p:nvPr/>
                </p:nvSpPr>
                <p:spPr>
                  <a:xfrm>
                    <a:off x="4557881" y="1336434"/>
                    <a:ext cx="12557" cy="66608"/>
                  </a:xfrm>
                  <a:custGeom>
                    <a:avLst/>
                    <a:gdLst/>
                    <a:ahLst/>
                    <a:cxnLst/>
                    <a:rect l="l" t="t" r="r" b="b"/>
                    <a:pathLst>
                      <a:path w="418" h="2221" fill="none" extrusionOk="0">
                        <a:moveTo>
                          <a:pt x="1" y="1"/>
                        </a:moveTo>
                        <a:lnTo>
                          <a:pt x="417" y="2220"/>
                        </a:ln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58"/>
                  <p:cNvSpPr/>
                  <p:nvPr/>
                </p:nvSpPr>
                <p:spPr>
                  <a:xfrm>
                    <a:off x="4782911" y="741523"/>
                    <a:ext cx="291748" cy="118670"/>
                  </a:xfrm>
                  <a:custGeom>
                    <a:avLst/>
                    <a:gdLst/>
                    <a:ahLst/>
                    <a:cxnLst/>
                    <a:rect l="l" t="t" r="r" b="b"/>
                    <a:pathLst>
                      <a:path w="9712" h="3957" fill="none" extrusionOk="0">
                        <a:moveTo>
                          <a:pt x="1" y="3956"/>
                        </a:moveTo>
                        <a:cubicBezTo>
                          <a:pt x="1" y="3956"/>
                          <a:pt x="4645" y="0"/>
                          <a:pt x="9712" y="2985"/>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58"/>
                  <p:cNvSpPr/>
                  <p:nvPr/>
                </p:nvSpPr>
                <p:spPr>
                  <a:xfrm>
                    <a:off x="5074629" y="831043"/>
                    <a:ext cx="170898" cy="187228"/>
                  </a:xfrm>
                  <a:custGeom>
                    <a:avLst/>
                    <a:gdLst/>
                    <a:ahLst/>
                    <a:cxnLst/>
                    <a:rect l="l" t="t" r="r" b="b"/>
                    <a:pathLst>
                      <a:path w="5689" h="6243" fill="none" extrusionOk="0">
                        <a:moveTo>
                          <a:pt x="1" y="0"/>
                        </a:moveTo>
                        <a:cubicBezTo>
                          <a:pt x="1" y="0"/>
                          <a:pt x="4645" y="1316"/>
                          <a:pt x="5688" y="6243"/>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58"/>
                  <p:cNvSpPr/>
                  <p:nvPr/>
                </p:nvSpPr>
                <p:spPr>
                  <a:xfrm>
                    <a:off x="5078805" y="1018241"/>
                    <a:ext cx="197904" cy="212209"/>
                  </a:xfrm>
                  <a:custGeom>
                    <a:avLst/>
                    <a:gdLst/>
                    <a:ahLst/>
                    <a:cxnLst/>
                    <a:rect l="l" t="t" r="r" b="b"/>
                    <a:pathLst>
                      <a:path w="6588" h="7076" fill="none" extrusionOk="0">
                        <a:moveTo>
                          <a:pt x="5549" y="1"/>
                        </a:moveTo>
                        <a:cubicBezTo>
                          <a:pt x="5549" y="1"/>
                          <a:pt x="6587" y="6382"/>
                          <a:pt x="0" y="7076"/>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58"/>
                  <p:cNvSpPr/>
                  <p:nvPr/>
                </p:nvSpPr>
                <p:spPr>
                  <a:xfrm>
                    <a:off x="4853775" y="1157544"/>
                    <a:ext cx="225060" cy="124848"/>
                  </a:xfrm>
                  <a:custGeom>
                    <a:avLst/>
                    <a:gdLst/>
                    <a:ahLst/>
                    <a:cxnLst/>
                    <a:rect l="l" t="t" r="r" b="b"/>
                    <a:pathLst>
                      <a:path w="7492" h="4163" fill="none" extrusionOk="0">
                        <a:moveTo>
                          <a:pt x="7491" y="2359"/>
                        </a:moveTo>
                        <a:cubicBezTo>
                          <a:pt x="7491" y="2359"/>
                          <a:pt x="3258" y="4162"/>
                          <a:pt x="0" y="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58"/>
                  <p:cNvSpPr/>
                  <p:nvPr/>
                </p:nvSpPr>
                <p:spPr>
                  <a:xfrm>
                    <a:off x="4853775" y="831043"/>
                    <a:ext cx="220884" cy="328690"/>
                  </a:xfrm>
                  <a:custGeom>
                    <a:avLst/>
                    <a:gdLst/>
                    <a:ahLst/>
                    <a:cxnLst/>
                    <a:rect l="l" t="t" r="r" b="b"/>
                    <a:pathLst>
                      <a:path w="7353" h="10960" fill="none" extrusionOk="0">
                        <a:moveTo>
                          <a:pt x="7353" y="0"/>
                        </a:moveTo>
                        <a:cubicBezTo>
                          <a:pt x="7353" y="0"/>
                          <a:pt x="6104" y="5339"/>
                          <a:pt x="0" y="1096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58"/>
                  <p:cNvSpPr/>
                  <p:nvPr/>
                </p:nvSpPr>
                <p:spPr>
                  <a:xfrm>
                    <a:off x="4784924" y="860163"/>
                    <a:ext cx="108384" cy="299570"/>
                  </a:xfrm>
                  <a:custGeom>
                    <a:avLst/>
                    <a:gdLst/>
                    <a:ahLst/>
                    <a:cxnLst/>
                    <a:rect l="l" t="t" r="r" b="b"/>
                    <a:pathLst>
                      <a:path w="3608" h="9989" fill="none" extrusionOk="0">
                        <a:moveTo>
                          <a:pt x="1" y="0"/>
                        </a:moveTo>
                        <a:cubicBezTo>
                          <a:pt x="1" y="0"/>
                          <a:pt x="3607" y="2703"/>
                          <a:pt x="2359" y="9989"/>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58"/>
                  <p:cNvSpPr/>
                  <p:nvPr/>
                </p:nvSpPr>
                <p:spPr>
                  <a:xfrm>
                    <a:off x="4593238" y="860163"/>
                    <a:ext cx="191715" cy="249637"/>
                  </a:xfrm>
                  <a:custGeom>
                    <a:avLst/>
                    <a:gdLst/>
                    <a:ahLst/>
                    <a:cxnLst/>
                    <a:rect l="l" t="t" r="r" b="b"/>
                    <a:pathLst>
                      <a:path w="6382" h="8324" fill="none" extrusionOk="0">
                        <a:moveTo>
                          <a:pt x="6382" y="0"/>
                        </a:moveTo>
                        <a:cubicBezTo>
                          <a:pt x="6382" y="0"/>
                          <a:pt x="278" y="3469"/>
                          <a:pt x="0" y="8324"/>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58"/>
                  <p:cNvSpPr/>
                  <p:nvPr/>
                </p:nvSpPr>
                <p:spPr>
                  <a:xfrm>
                    <a:off x="4351536" y="974485"/>
                    <a:ext cx="241732" cy="214369"/>
                  </a:xfrm>
                  <a:custGeom>
                    <a:avLst/>
                    <a:gdLst/>
                    <a:ahLst/>
                    <a:cxnLst/>
                    <a:rect l="l" t="t" r="r" b="b"/>
                    <a:pathLst>
                      <a:path w="8047" h="7148" fill="none" extrusionOk="0">
                        <a:moveTo>
                          <a:pt x="8046" y="4512"/>
                        </a:moveTo>
                        <a:cubicBezTo>
                          <a:pt x="8046" y="4512"/>
                          <a:pt x="2569" y="1"/>
                          <a:pt x="0" y="7148"/>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58"/>
                  <p:cNvSpPr/>
                  <p:nvPr/>
                </p:nvSpPr>
                <p:spPr>
                  <a:xfrm>
                    <a:off x="4518228" y="1093156"/>
                    <a:ext cx="75040" cy="20813"/>
                  </a:xfrm>
                  <a:custGeom>
                    <a:avLst/>
                    <a:gdLst/>
                    <a:ahLst/>
                    <a:cxnLst/>
                    <a:rect l="l" t="t" r="r" b="b"/>
                    <a:pathLst>
                      <a:path w="2498" h="694" fill="none" extrusionOk="0">
                        <a:moveTo>
                          <a:pt x="2497" y="555"/>
                        </a:moveTo>
                        <a:cubicBezTo>
                          <a:pt x="2497" y="555"/>
                          <a:pt x="971" y="0"/>
                          <a:pt x="0" y="694"/>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58"/>
                  <p:cNvSpPr/>
                  <p:nvPr/>
                </p:nvSpPr>
                <p:spPr>
                  <a:xfrm>
                    <a:off x="4351536" y="1088987"/>
                    <a:ext cx="166722" cy="99867"/>
                  </a:xfrm>
                  <a:custGeom>
                    <a:avLst/>
                    <a:gdLst/>
                    <a:ahLst/>
                    <a:cxnLst/>
                    <a:rect l="l" t="t" r="r" b="b"/>
                    <a:pathLst>
                      <a:path w="5550" h="3330" fill="none" extrusionOk="0">
                        <a:moveTo>
                          <a:pt x="5549" y="833"/>
                        </a:moveTo>
                        <a:cubicBezTo>
                          <a:pt x="5549" y="833"/>
                          <a:pt x="2636" y="0"/>
                          <a:pt x="0" y="333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58"/>
                  <p:cNvSpPr/>
                  <p:nvPr/>
                </p:nvSpPr>
                <p:spPr>
                  <a:xfrm>
                    <a:off x="4593238" y="1084818"/>
                    <a:ext cx="262550" cy="74915"/>
                  </a:xfrm>
                  <a:custGeom>
                    <a:avLst/>
                    <a:gdLst/>
                    <a:ahLst/>
                    <a:cxnLst/>
                    <a:rect l="l" t="t" r="r" b="b"/>
                    <a:pathLst>
                      <a:path w="8740" h="2498" fill="none" extrusionOk="0">
                        <a:moveTo>
                          <a:pt x="0" y="833"/>
                        </a:moveTo>
                        <a:cubicBezTo>
                          <a:pt x="0" y="833"/>
                          <a:pt x="5621" y="1"/>
                          <a:pt x="8740" y="2498"/>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58"/>
                  <p:cNvSpPr/>
                  <p:nvPr/>
                </p:nvSpPr>
                <p:spPr>
                  <a:xfrm>
                    <a:off x="4593238" y="1109770"/>
                    <a:ext cx="212563" cy="224685"/>
                  </a:xfrm>
                  <a:custGeom>
                    <a:avLst/>
                    <a:gdLst/>
                    <a:ahLst/>
                    <a:cxnLst/>
                    <a:rect l="l" t="t" r="r" b="b"/>
                    <a:pathLst>
                      <a:path w="7076" h="7492" fill="none" extrusionOk="0">
                        <a:moveTo>
                          <a:pt x="0" y="1"/>
                        </a:moveTo>
                        <a:cubicBezTo>
                          <a:pt x="0" y="1"/>
                          <a:pt x="6176" y="3258"/>
                          <a:pt x="7075" y="7492"/>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58"/>
                  <p:cNvSpPr/>
                  <p:nvPr/>
                </p:nvSpPr>
                <p:spPr>
                  <a:xfrm>
                    <a:off x="4805771" y="1159703"/>
                    <a:ext cx="50017" cy="174752"/>
                  </a:xfrm>
                  <a:custGeom>
                    <a:avLst/>
                    <a:gdLst/>
                    <a:ahLst/>
                    <a:cxnLst/>
                    <a:rect l="l" t="t" r="r" b="b"/>
                    <a:pathLst>
                      <a:path w="1665" h="5827" fill="none" extrusionOk="0">
                        <a:moveTo>
                          <a:pt x="1665" y="1"/>
                        </a:moveTo>
                        <a:cubicBezTo>
                          <a:pt x="1665" y="1"/>
                          <a:pt x="211" y="1316"/>
                          <a:pt x="0" y="5827"/>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58"/>
                  <p:cNvSpPr/>
                  <p:nvPr/>
                </p:nvSpPr>
                <p:spPr>
                  <a:xfrm>
                    <a:off x="4805771" y="1334425"/>
                    <a:ext cx="104209" cy="162306"/>
                  </a:xfrm>
                  <a:custGeom>
                    <a:avLst/>
                    <a:gdLst/>
                    <a:ahLst/>
                    <a:cxnLst/>
                    <a:rect l="l" t="t" r="r" b="b"/>
                    <a:pathLst>
                      <a:path w="3469" h="5412" fill="none" extrusionOk="0">
                        <a:moveTo>
                          <a:pt x="0" y="1"/>
                        </a:moveTo>
                        <a:cubicBezTo>
                          <a:pt x="0" y="1"/>
                          <a:pt x="488" y="3330"/>
                          <a:pt x="3468" y="5411"/>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58"/>
                  <p:cNvSpPr/>
                  <p:nvPr/>
                </p:nvSpPr>
                <p:spPr>
                  <a:xfrm>
                    <a:off x="4805771" y="1334425"/>
                    <a:ext cx="104209" cy="162306"/>
                  </a:xfrm>
                  <a:custGeom>
                    <a:avLst/>
                    <a:gdLst/>
                    <a:ahLst/>
                    <a:cxnLst/>
                    <a:rect l="l" t="t" r="r" b="b"/>
                    <a:pathLst>
                      <a:path w="3469" h="5412" fill="none" extrusionOk="0">
                        <a:moveTo>
                          <a:pt x="0" y="1"/>
                        </a:moveTo>
                        <a:cubicBezTo>
                          <a:pt x="0" y="1"/>
                          <a:pt x="2775" y="556"/>
                          <a:pt x="3468" y="5411"/>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58"/>
                  <p:cNvSpPr/>
                  <p:nvPr/>
                </p:nvSpPr>
                <p:spPr>
                  <a:xfrm>
                    <a:off x="4514053" y="1111779"/>
                    <a:ext cx="45871" cy="128987"/>
                  </a:xfrm>
                  <a:custGeom>
                    <a:avLst/>
                    <a:gdLst/>
                    <a:ahLst/>
                    <a:cxnLst/>
                    <a:rect l="l" t="t" r="r" b="b"/>
                    <a:pathLst>
                      <a:path w="1527" h="4301" fill="none" extrusionOk="0">
                        <a:moveTo>
                          <a:pt x="139" y="0"/>
                        </a:moveTo>
                        <a:cubicBezTo>
                          <a:pt x="139" y="0"/>
                          <a:pt x="0" y="2775"/>
                          <a:pt x="1526" y="4301"/>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58"/>
                  <p:cNvSpPr/>
                  <p:nvPr/>
                </p:nvSpPr>
                <p:spPr>
                  <a:xfrm>
                    <a:off x="4543222" y="1107611"/>
                    <a:ext cx="50047" cy="133156"/>
                  </a:xfrm>
                  <a:custGeom>
                    <a:avLst/>
                    <a:gdLst/>
                    <a:ahLst/>
                    <a:cxnLst/>
                    <a:rect l="l" t="t" r="r" b="b"/>
                    <a:pathLst>
                      <a:path w="1666" h="4440" fill="none" extrusionOk="0">
                        <a:moveTo>
                          <a:pt x="1665" y="1"/>
                        </a:moveTo>
                        <a:cubicBezTo>
                          <a:pt x="1665" y="1"/>
                          <a:pt x="1" y="1183"/>
                          <a:pt x="555" y="444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58"/>
                  <p:cNvSpPr/>
                  <p:nvPr/>
                </p:nvSpPr>
                <p:spPr>
                  <a:xfrm>
                    <a:off x="4409874" y="1240736"/>
                    <a:ext cx="150050" cy="79084"/>
                  </a:xfrm>
                  <a:custGeom>
                    <a:avLst/>
                    <a:gdLst/>
                    <a:ahLst/>
                    <a:cxnLst/>
                    <a:rect l="l" t="t" r="r" b="b"/>
                    <a:pathLst>
                      <a:path w="4995" h="2637" fill="none" extrusionOk="0">
                        <a:moveTo>
                          <a:pt x="4994" y="1"/>
                        </a:moveTo>
                        <a:cubicBezTo>
                          <a:pt x="4994" y="1"/>
                          <a:pt x="2708" y="2637"/>
                          <a:pt x="0" y="1527"/>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58"/>
                  <p:cNvSpPr/>
                  <p:nvPr/>
                </p:nvSpPr>
                <p:spPr>
                  <a:xfrm>
                    <a:off x="4409874" y="1111779"/>
                    <a:ext cx="108384" cy="174752"/>
                  </a:xfrm>
                  <a:custGeom>
                    <a:avLst/>
                    <a:gdLst/>
                    <a:ahLst/>
                    <a:cxnLst/>
                    <a:rect l="l" t="t" r="r" b="b"/>
                    <a:pathLst>
                      <a:path w="3608" h="5827" fill="none" extrusionOk="0">
                        <a:moveTo>
                          <a:pt x="3607" y="0"/>
                        </a:moveTo>
                        <a:cubicBezTo>
                          <a:pt x="3607" y="0"/>
                          <a:pt x="2570" y="4717"/>
                          <a:pt x="0" y="5827"/>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58"/>
                  <p:cNvSpPr/>
                  <p:nvPr/>
                </p:nvSpPr>
                <p:spPr>
                  <a:xfrm>
                    <a:off x="4559894" y="1240736"/>
                    <a:ext cx="33374" cy="95728"/>
                  </a:xfrm>
                  <a:custGeom>
                    <a:avLst/>
                    <a:gdLst/>
                    <a:ahLst/>
                    <a:cxnLst/>
                    <a:rect l="l" t="t" r="r" b="b"/>
                    <a:pathLst>
                      <a:path w="1111" h="3192" fill="none" extrusionOk="0">
                        <a:moveTo>
                          <a:pt x="0" y="1"/>
                        </a:moveTo>
                        <a:cubicBezTo>
                          <a:pt x="0" y="1"/>
                          <a:pt x="1110" y="1322"/>
                          <a:pt x="0" y="3192"/>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58"/>
                  <p:cNvSpPr/>
                  <p:nvPr/>
                </p:nvSpPr>
                <p:spPr>
                  <a:xfrm>
                    <a:off x="4482871" y="1336434"/>
                    <a:ext cx="77053" cy="137324"/>
                  </a:xfrm>
                  <a:custGeom>
                    <a:avLst/>
                    <a:gdLst/>
                    <a:ahLst/>
                    <a:cxnLst/>
                    <a:rect l="l" t="t" r="r" b="b"/>
                    <a:pathLst>
                      <a:path w="2565" h="4579" fill="none" extrusionOk="0">
                        <a:moveTo>
                          <a:pt x="67" y="4578"/>
                        </a:moveTo>
                        <a:cubicBezTo>
                          <a:pt x="67" y="4578"/>
                          <a:pt x="1" y="766"/>
                          <a:pt x="2564" y="1"/>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58"/>
                  <p:cNvSpPr/>
                  <p:nvPr/>
                </p:nvSpPr>
                <p:spPr>
                  <a:xfrm>
                    <a:off x="4559894" y="1136731"/>
                    <a:ext cx="295894" cy="104035"/>
                  </a:xfrm>
                  <a:custGeom>
                    <a:avLst/>
                    <a:gdLst/>
                    <a:ahLst/>
                    <a:cxnLst/>
                    <a:rect l="l" t="t" r="r" b="b"/>
                    <a:pathLst>
                      <a:path w="9850" h="3469" fill="none" extrusionOk="0">
                        <a:moveTo>
                          <a:pt x="0" y="3469"/>
                        </a:moveTo>
                        <a:cubicBezTo>
                          <a:pt x="0" y="3469"/>
                          <a:pt x="4995" y="1"/>
                          <a:pt x="9850" y="694"/>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58"/>
                  <p:cNvSpPr/>
                  <p:nvPr/>
                </p:nvSpPr>
                <p:spPr>
                  <a:xfrm>
                    <a:off x="4559894" y="1215785"/>
                    <a:ext cx="137553" cy="24982"/>
                  </a:xfrm>
                  <a:custGeom>
                    <a:avLst/>
                    <a:gdLst/>
                    <a:ahLst/>
                    <a:cxnLst/>
                    <a:rect l="l" t="t" r="r" b="b"/>
                    <a:pathLst>
                      <a:path w="4579" h="833" fill="none" extrusionOk="0">
                        <a:moveTo>
                          <a:pt x="0" y="833"/>
                        </a:moveTo>
                        <a:cubicBezTo>
                          <a:pt x="0" y="833"/>
                          <a:pt x="2015" y="1"/>
                          <a:pt x="4578" y="833"/>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58"/>
                  <p:cNvSpPr/>
                  <p:nvPr/>
                </p:nvSpPr>
                <p:spPr>
                  <a:xfrm>
                    <a:off x="4630728" y="1240736"/>
                    <a:ext cx="66719" cy="70776"/>
                  </a:xfrm>
                  <a:custGeom>
                    <a:avLst/>
                    <a:gdLst/>
                    <a:ahLst/>
                    <a:cxnLst/>
                    <a:rect l="l" t="t" r="r" b="b"/>
                    <a:pathLst>
                      <a:path w="2221" h="2360" fill="none" extrusionOk="0">
                        <a:moveTo>
                          <a:pt x="2220" y="1"/>
                        </a:moveTo>
                        <a:cubicBezTo>
                          <a:pt x="2220" y="1"/>
                          <a:pt x="350" y="695"/>
                          <a:pt x="1" y="2359"/>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58"/>
                  <p:cNvSpPr/>
                  <p:nvPr/>
                </p:nvSpPr>
                <p:spPr>
                  <a:xfrm>
                    <a:off x="3672272" y="1403012"/>
                    <a:ext cx="2273367" cy="2069850"/>
                  </a:xfrm>
                  <a:custGeom>
                    <a:avLst/>
                    <a:gdLst/>
                    <a:ahLst/>
                    <a:cxnLst/>
                    <a:rect l="l" t="t" r="r" b="b"/>
                    <a:pathLst>
                      <a:path w="75678" h="69018" fill="none" extrusionOk="0">
                        <a:moveTo>
                          <a:pt x="29898" y="0"/>
                        </a:moveTo>
                        <a:cubicBezTo>
                          <a:pt x="29898" y="0"/>
                          <a:pt x="29548" y="8601"/>
                          <a:pt x="14777" y="10477"/>
                        </a:cubicBezTo>
                        <a:cubicBezTo>
                          <a:pt x="0" y="12347"/>
                          <a:pt x="971" y="51539"/>
                          <a:pt x="25320" y="35236"/>
                        </a:cubicBezTo>
                        <a:cubicBezTo>
                          <a:pt x="25320" y="35236"/>
                          <a:pt x="28577" y="68186"/>
                          <a:pt x="37389" y="69018"/>
                        </a:cubicBezTo>
                        <a:cubicBezTo>
                          <a:pt x="37389" y="69018"/>
                          <a:pt x="39398" y="62287"/>
                          <a:pt x="44947" y="61943"/>
                        </a:cubicBezTo>
                        <a:cubicBezTo>
                          <a:pt x="44947" y="61943"/>
                          <a:pt x="60695" y="51050"/>
                          <a:pt x="54103" y="43631"/>
                        </a:cubicBezTo>
                        <a:cubicBezTo>
                          <a:pt x="63536" y="42450"/>
                          <a:pt x="69712" y="30037"/>
                          <a:pt x="62426" y="30037"/>
                        </a:cubicBezTo>
                        <a:cubicBezTo>
                          <a:pt x="69712" y="30037"/>
                          <a:pt x="75677" y="19560"/>
                          <a:pt x="67076" y="1956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58"/>
                  <p:cNvSpPr/>
                  <p:nvPr/>
                </p:nvSpPr>
                <p:spPr>
                  <a:xfrm>
                    <a:off x="4554727" y="1403012"/>
                    <a:ext cx="992852" cy="990840"/>
                  </a:xfrm>
                  <a:custGeom>
                    <a:avLst/>
                    <a:gdLst/>
                    <a:ahLst/>
                    <a:cxnLst/>
                    <a:rect l="l" t="t" r="r" b="b"/>
                    <a:pathLst>
                      <a:path w="33051" h="33039" fill="none" extrusionOk="0">
                        <a:moveTo>
                          <a:pt x="522" y="0"/>
                        </a:moveTo>
                        <a:cubicBezTo>
                          <a:pt x="522" y="0"/>
                          <a:pt x="0" y="10776"/>
                          <a:pt x="11176" y="12696"/>
                        </a:cubicBezTo>
                        <a:cubicBezTo>
                          <a:pt x="14633" y="13290"/>
                          <a:pt x="17796" y="15021"/>
                          <a:pt x="20088" y="17674"/>
                        </a:cubicBezTo>
                        <a:cubicBezTo>
                          <a:pt x="22879" y="20903"/>
                          <a:pt x="24488" y="24243"/>
                          <a:pt x="25198" y="25930"/>
                        </a:cubicBezTo>
                        <a:cubicBezTo>
                          <a:pt x="25398" y="26424"/>
                          <a:pt x="25581" y="26924"/>
                          <a:pt x="25731" y="27434"/>
                        </a:cubicBezTo>
                        <a:cubicBezTo>
                          <a:pt x="26131" y="28783"/>
                          <a:pt x="27862" y="33039"/>
                          <a:pt x="33050" y="30031"/>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58"/>
                  <p:cNvSpPr/>
                  <p:nvPr/>
                </p:nvSpPr>
                <p:spPr>
                  <a:xfrm>
                    <a:off x="4482871" y="1475888"/>
                    <a:ext cx="321909" cy="287424"/>
                  </a:xfrm>
                  <a:custGeom>
                    <a:avLst/>
                    <a:gdLst/>
                    <a:ahLst/>
                    <a:cxnLst/>
                    <a:rect l="l" t="t" r="r" b="b"/>
                    <a:pathLst>
                      <a:path w="10716" h="9584" fill="none" extrusionOk="0">
                        <a:moveTo>
                          <a:pt x="1" y="1"/>
                        </a:moveTo>
                        <a:cubicBezTo>
                          <a:pt x="1" y="1"/>
                          <a:pt x="1666" y="8968"/>
                          <a:pt x="10716" y="9584"/>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58"/>
                  <p:cNvSpPr/>
                  <p:nvPr/>
                </p:nvSpPr>
                <p:spPr>
                  <a:xfrm>
                    <a:off x="4482871" y="1475888"/>
                    <a:ext cx="341254" cy="332529"/>
                  </a:xfrm>
                  <a:custGeom>
                    <a:avLst/>
                    <a:gdLst/>
                    <a:ahLst/>
                    <a:cxnLst/>
                    <a:rect l="l" t="t" r="r" b="b"/>
                    <a:pathLst>
                      <a:path w="11360" h="11088" fill="none" extrusionOk="0">
                        <a:moveTo>
                          <a:pt x="1" y="1"/>
                        </a:moveTo>
                        <a:cubicBezTo>
                          <a:pt x="1" y="1"/>
                          <a:pt x="522" y="11087"/>
                          <a:pt x="11360" y="9778"/>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58"/>
                  <p:cNvSpPr/>
                  <p:nvPr/>
                </p:nvSpPr>
                <p:spPr>
                  <a:xfrm>
                    <a:off x="4484884" y="1475888"/>
                    <a:ext cx="298057" cy="280766"/>
                  </a:xfrm>
                  <a:custGeom>
                    <a:avLst/>
                    <a:gdLst/>
                    <a:ahLst/>
                    <a:cxnLst/>
                    <a:rect l="l" t="t" r="r" b="b"/>
                    <a:pathLst>
                      <a:path w="9922" h="9362" fill="none" extrusionOk="0">
                        <a:moveTo>
                          <a:pt x="0" y="1"/>
                        </a:moveTo>
                        <a:cubicBezTo>
                          <a:pt x="0" y="1"/>
                          <a:pt x="4162" y="8113"/>
                          <a:pt x="9922" y="9362"/>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58"/>
                  <p:cNvSpPr/>
                  <p:nvPr/>
                </p:nvSpPr>
                <p:spPr>
                  <a:xfrm>
                    <a:off x="5739234" y="2025065"/>
                    <a:ext cx="345911" cy="128987"/>
                  </a:xfrm>
                  <a:custGeom>
                    <a:avLst/>
                    <a:gdLst/>
                    <a:ahLst/>
                    <a:cxnLst/>
                    <a:rect l="l" t="t" r="r" b="b"/>
                    <a:pathLst>
                      <a:path w="11515" h="4301" fill="none" extrusionOk="0">
                        <a:moveTo>
                          <a:pt x="0" y="555"/>
                        </a:moveTo>
                        <a:cubicBezTo>
                          <a:pt x="0" y="555"/>
                          <a:pt x="6593" y="0"/>
                          <a:pt x="11515" y="4301"/>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58"/>
                  <p:cNvSpPr/>
                  <p:nvPr/>
                </p:nvSpPr>
                <p:spPr>
                  <a:xfrm>
                    <a:off x="6072618" y="1908554"/>
                    <a:ext cx="112530" cy="245498"/>
                  </a:xfrm>
                  <a:custGeom>
                    <a:avLst/>
                    <a:gdLst/>
                    <a:ahLst/>
                    <a:cxnLst/>
                    <a:rect l="l" t="t" r="r" b="b"/>
                    <a:pathLst>
                      <a:path w="3746" h="8186" fill="none" extrusionOk="0">
                        <a:moveTo>
                          <a:pt x="3746" y="1"/>
                        </a:moveTo>
                        <a:cubicBezTo>
                          <a:pt x="3746" y="1"/>
                          <a:pt x="0" y="2564"/>
                          <a:pt x="417" y="8186"/>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58"/>
                  <p:cNvSpPr/>
                  <p:nvPr/>
                </p:nvSpPr>
                <p:spPr>
                  <a:xfrm>
                    <a:off x="6085115" y="1908554"/>
                    <a:ext cx="120881" cy="245498"/>
                  </a:xfrm>
                  <a:custGeom>
                    <a:avLst/>
                    <a:gdLst/>
                    <a:ahLst/>
                    <a:cxnLst/>
                    <a:rect l="l" t="t" r="r" b="b"/>
                    <a:pathLst>
                      <a:path w="4024" h="8186" fill="none" extrusionOk="0">
                        <a:moveTo>
                          <a:pt x="3330" y="1"/>
                        </a:moveTo>
                        <a:cubicBezTo>
                          <a:pt x="3330" y="1"/>
                          <a:pt x="4024" y="4645"/>
                          <a:pt x="1" y="8186"/>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58"/>
                  <p:cNvSpPr/>
                  <p:nvPr/>
                </p:nvSpPr>
                <p:spPr>
                  <a:xfrm>
                    <a:off x="6185118" y="1908554"/>
                    <a:ext cx="185557" cy="395268"/>
                  </a:xfrm>
                  <a:custGeom>
                    <a:avLst/>
                    <a:gdLst/>
                    <a:ahLst/>
                    <a:cxnLst/>
                    <a:rect l="l" t="t" r="r" b="b"/>
                    <a:pathLst>
                      <a:path w="6177" h="13180" fill="none" extrusionOk="0">
                        <a:moveTo>
                          <a:pt x="1" y="1"/>
                        </a:moveTo>
                        <a:cubicBezTo>
                          <a:pt x="1" y="1"/>
                          <a:pt x="6177" y="4301"/>
                          <a:pt x="2498" y="1318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58"/>
                  <p:cNvSpPr/>
                  <p:nvPr/>
                </p:nvSpPr>
                <p:spPr>
                  <a:xfrm>
                    <a:off x="6085115" y="2131049"/>
                    <a:ext cx="175043" cy="172772"/>
                  </a:xfrm>
                  <a:custGeom>
                    <a:avLst/>
                    <a:gdLst/>
                    <a:ahLst/>
                    <a:cxnLst/>
                    <a:rect l="l" t="t" r="r" b="b"/>
                    <a:pathLst>
                      <a:path w="5827" h="5761" fill="none" extrusionOk="0">
                        <a:moveTo>
                          <a:pt x="1" y="767"/>
                        </a:moveTo>
                        <a:cubicBezTo>
                          <a:pt x="1" y="767"/>
                          <a:pt x="4024" y="1"/>
                          <a:pt x="5827" y="5761"/>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58"/>
                  <p:cNvSpPr/>
                  <p:nvPr/>
                </p:nvSpPr>
                <p:spPr>
                  <a:xfrm>
                    <a:off x="6260128" y="2301633"/>
                    <a:ext cx="558474" cy="278757"/>
                  </a:xfrm>
                  <a:custGeom>
                    <a:avLst/>
                    <a:gdLst/>
                    <a:ahLst/>
                    <a:cxnLst/>
                    <a:rect l="l" t="t" r="r" b="b"/>
                    <a:pathLst>
                      <a:path w="18591" h="9295" fill="none" extrusionOk="0">
                        <a:moveTo>
                          <a:pt x="1" y="0"/>
                        </a:moveTo>
                        <a:cubicBezTo>
                          <a:pt x="1" y="0"/>
                          <a:pt x="5550" y="7214"/>
                          <a:pt x="18590" y="9295"/>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58"/>
                  <p:cNvSpPr/>
                  <p:nvPr/>
                </p:nvSpPr>
                <p:spPr>
                  <a:xfrm>
                    <a:off x="6260128" y="2301633"/>
                    <a:ext cx="558474" cy="278757"/>
                  </a:xfrm>
                  <a:custGeom>
                    <a:avLst/>
                    <a:gdLst/>
                    <a:ahLst/>
                    <a:cxnLst/>
                    <a:rect l="l" t="t" r="r" b="b"/>
                    <a:pathLst>
                      <a:path w="18591" h="9295" fill="none" extrusionOk="0">
                        <a:moveTo>
                          <a:pt x="1" y="0"/>
                        </a:moveTo>
                        <a:cubicBezTo>
                          <a:pt x="1" y="0"/>
                          <a:pt x="2637" y="8463"/>
                          <a:pt x="18590" y="9295"/>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58"/>
                  <p:cNvSpPr/>
                  <p:nvPr/>
                </p:nvSpPr>
                <p:spPr>
                  <a:xfrm>
                    <a:off x="6764379" y="2538764"/>
                    <a:ext cx="54222" cy="41626"/>
                  </a:xfrm>
                  <a:custGeom>
                    <a:avLst/>
                    <a:gdLst/>
                    <a:ahLst/>
                    <a:cxnLst/>
                    <a:rect l="l" t="t" r="r" b="b"/>
                    <a:pathLst>
                      <a:path w="1805" h="1388" fill="none" extrusionOk="0">
                        <a:moveTo>
                          <a:pt x="1" y="1"/>
                        </a:moveTo>
                        <a:lnTo>
                          <a:pt x="1804" y="1388"/>
                        </a:ln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58"/>
                  <p:cNvSpPr/>
                  <p:nvPr/>
                </p:nvSpPr>
                <p:spPr>
                  <a:xfrm>
                    <a:off x="6020619" y="2151863"/>
                    <a:ext cx="797983" cy="445172"/>
                  </a:xfrm>
                  <a:custGeom>
                    <a:avLst/>
                    <a:gdLst/>
                    <a:ahLst/>
                    <a:cxnLst/>
                    <a:rect l="l" t="t" r="r" b="b"/>
                    <a:pathLst>
                      <a:path w="26564" h="14844" fill="none" extrusionOk="0">
                        <a:moveTo>
                          <a:pt x="2148" y="0"/>
                        </a:moveTo>
                        <a:cubicBezTo>
                          <a:pt x="2148" y="0"/>
                          <a:pt x="0" y="7769"/>
                          <a:pt x="7491" y="11309"/>
                        </a:cubicBezTo>
                        <a:cubicBezTo>
                          <a:pt x="14982" y="14844"/>
                          <a:pt x="26563" y="14289"/>
                          <a:pt x="26563" y="14289"/>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58"/>
                  <p:cNvSpPr/>
                  <p:nvPr/>
                </p:nvSpPr>
                <p:spPr>
                  <a:xfrm>
                    <a:off x="5880933" y="2151863"/>
                    <a:ext cx="937669" cy="655371"/>
                  </a:xfrm>
                  <a:custGeom>
                    <a:avLst/>
                    <a:gdLst/>
                    <a:ahLst/>
                    <a:cxnLst/>
                    <a:rect l="l" t="t" r="r" b="b"/>
                    <a:pathLst>
                      <a:path w="31214" h="21853" fill="none" extrusionOk="0">
                        <a:moveTo>
                          <a:pt x="6798" y="0"/>
                        </a:moveTo>
                        <a:cubicBezTo>
                          <a:pt x="6798" y="0"/>
                          <a:pt x="0" y="13390"/>
                          <a:pt x="8673" y="17618"/>
                        </a:cubicBezTo>
                        <a:cubicBezTo>
                          <a:pt x="17341" y="21852"/>
                          <a:pt x="22684" y="14361"/>
                          <a:pt x="31213" y="14289"/>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58"/>
                  <p:cNvSpPr/>
                  <p:nvPr/>
                </p:nvSpPr>
                <p:spPr>
                  <a:xfrm>
                    <a:off x="6631032" y="2582549"/>
                    <a:ext cx="1306560" cy="886175"/>
                  </a:xfrm>
                  <a:custGeom>
                    <a:avLst/>
                    <a:gdLst/>
                    <a:ahLst/>
                    <a:cxnLst/>
                    <a:rect l="l" t="t" r="r" b="b"/>
                    <a:pathLst>
                      <a:path w="43494" h="29549" fill="none" extrusionOk="0">
                        <a:moveTo>
                          <a:pt x="6176" y="0"/>
                        </a:moveTo>
                        <a:cubicBezTo>
                          <a:pt x="6176" y="0"/>
                          <a:pt x="0" y="17407"/>
                          <a:pt x="15471" y="28438"/>
                        </a:cubicBezTo>
                        <a:cubicBezTo>
                          <a:pt x="15471" y="28438"/>
                          <a:pt x="30592" y="21641"/>
                          <a:pt x="43493" y="29548"/>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58"/>
                  <p:cNvSpPr/>
                  <p:nvPr/>
                </p:nvSpPr>
                <p:spPr>
                  <a:xfrm>
                    <a:off x="7566658" y="1738001"/>
                    <a:ext cx="789661" cy="1728564"/>
                  </a:xfrm>
                  <a:custGeom>
                    <a:avLst/>
                    <a:gdLst/>
                    <a:ahLst/>
                    <a:cxnLst/>
                    <a:rect l="l" t="t" r="r" b="b"/>
                    <a:pathLst>
                      <a:path w="26287" h="57638" fill="none" extrusionOk="0">
                        <a:moveTo>
                          <a:pt x="1" y="0"/>
                        </a:moveTo>
                        <a:cubicBezTo>
                          <a:pt x="1" y="0"/>
                          <a:pt x="26286" y="27673"/>
                          <a:pt x="12347" y="57637"/>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58"/>
                  <p:cNvSpPr/>
                  <p:nvPr/>
                </p:nvSpPr>
                <p:spPr>
                  <a:xfrm>
                    <a:off x="7666691" y="1706691"/>
                    <a:ext cx="791794" cy="1759873"/>
                  </a:xfrm>
                  <a:custGeom>
                    <a:avLst/>
                    <a:gdLst/>
                    <a:ahLst/>
                    <a:cxnLst/>
                    <a:rect l="l" t="t" r="r" b="b"/>
                    <a:pathLst>
                      <a:path w="26358" h="58682" fill="none" extrusionOk="0">
                        <a:moveTo>
                          <a:pt x="0" y="1"/>
                        </a:moveTo>
                        <a:cubicBezTo>
                          <a:pt x="0" y="1"/>
                          <a:pt x="26358" y="23517"/>
                          <a:pt x="9017" y="58681"/>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58"/>
                  <p:cNvSpPr/>
                  <p:nvPr/>
                </p:nvSpPr>
                <p:spPr>
                  <a:xfrm>
                    <a:off x="6816559" y="1708880"/>
                    <a:ext cx="958516" cy="871509"/>
                  </a:xfrm>
                  <a:custGeom>
                    <a:avLst/>
                    <a:gdLst/>
                    <a:ahLst/>
                    <a:cxnLst/>
                    <a:rect l="l" t="t" r="r" b="b"/>
                    <a:pathLst>
                      <a:path w="31908" h="29060" fill="none" extrusionOk="0">
                        <a:moveTo>
                          <a:pt x="28300" y="0"/>
                        </a:moveTo>
                        <a:cubicBezTo>
                          <a:pt x="28300" y="0"/>
                          <a:pt x="31907" y="18728"/>
                          <a:pt x="0" y="2906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58"/>
                  <p:cNvSpPr/>
                  <p:nvPr/>
                </p:nvSpPr>
                <p:spPr>
                  <a:xfrm>
                    <a:off x="6816559" y="2068640"/>
                    <a:ext cx="350086" cy="511749"/>
                  </a:xfrm>
                  <a:custGeom>
                    <a:avLst/>
                    <a:gdLst/>
                    <a:ahLst/>
                    <a:cxnLst/>
                    <a:rect l="l" t="t" r="r" b="b"/>
                    <a:pathLst>
                      <a:path w="11654" h="17064" fill="none" extrusionOk="0">
                        <a:moveTo>
                          <a:pt x="8046" y="1"/>
                        </a:moveTo>
                        <a:cubicBezTo>
                          <a:pt x="8046" y="1"/>
                          <a:pt x="11653" y="7492"/>
                          <a:pt x="0" y="17064"/>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58"/>
                  <p:cNvSpPr/>
                  <p:nvPr/>
                </p:nvSpPr>
                <p:spPr>
                  <a:xfrm>
                    <a:off x="7058261" y="1966794"/>
                    <a:ext cx="150050" cy="104065"/>
                  </a:xfrm>
                  <a:custGeom>
                    <a:avLst/>
                    <a:gdLst/>
                    <a:ahLst/>
                    <a:cxnLst/>
                    <a:rect l="l" t="t" r="r" b="b"/>
                    <a:pathLst>
                      <a:path w="4995" h="3470" fill="none" extrusionOk="0">
                        <a:moveTo>
                          <a:pt x="0" y="3469"/>
                        </a:moveTo>
                        <a:cubicBezTo>
                          <a:pt x="0" y="3469"/>
                          <a:pt x="1943" y="1"/>
                          <a:pt x="4995" y="1943"/>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58"/>
                  <p:cNvSpPr/>
                  <p:nvPr/>
                </p:nvSpPr>
                <p:spPr>
                  <a:xfrm>
                    <a:off x="6816559" y="2022876"/>
                    <a:ext cx="481271" cy="557514"/>
                  </a:xfrm>
                  <a:custGeom>
                    <a:avLst/>
                    <a:gdLst/>
                    <a:ahLst/>
                    <a:cxnLst/>
                    <a:rect l="l" t="t" r="r" b="b"/>
                    <a:pathLst>
                      <a:path w="16021" h="18590" fill="none" extrusionOk="0">
                        <a:moveTo>
                          <a:pt x="13041" y="1"/>
                        </a:moveTo>
                        <a:cubicBezTo>
                          <a:pt x="13041" y="1"/>
                          <a:pt x="16020" y="1943"/>
                          <a:pt x="13041" y="5345"/>
                        </a:cubicBezTo>
                        <a:cubicBezTo>
                          <a:pt x="10055" y="8741"/>
                          <a:pt x="7492" y="12764"/>
                          <a:pt x="0" y="1859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58"/>
                  <p:cNvSpPr/>
                  <p:nvPr/>
                </p:nvSpPr>
                <p:spPr>
                  <a:xfrm>
                    <a:off x="7208280" y="1735841"/>
                    <a:ext cx="358407" cy="287064"/>
                  </a:xfrm>
                  <a:custGeom>
                    <a:avLst/>
                    <a:gdLst/>
                    <a:ahLst/>
                    <a:cxnLst/>
                    <a:rect l="l" t="t" r="r" b="b"/>
                    <a:pathLst>
                      <a:path w="11931" h="9572" fill="none" extrusionOk="0">
                        <a:moveTo>
                          <a:pt x="11931" y="0"/>
                        </a:moveTo>
                        <a:cubicBezTo>
                          <a:pt x="11931" y="0"/>
                          <a:pt x="8185" y="6243"/>
                          <a:pt x="1" y="9572"/>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58"/>
                  <p:cNvSpPr/>
                  <p:nvPr/>
                </p:nvSpPr>
                <p:spPr>
                  <a:xfrm>
                    <a:off x="4203680" y="1101463"/>
                    <a:ext cx="145874" cy="85232"/>
                  </a:xfrm>
                  <a:custGeom>
                    <a:avLst/>
                    <a:gdLst/>
                    <a:ahLst/>
                    <a:cxnLst/>
                    <a:rect l="l" t="t" r="r" b="b"/>
                    <a:pathLst>
                      <a:path w="4856" h="2842" fill="none" extrusionOk="0">
                        <a:moveTo>
                          <a:pt x="0" y="483"/>
                        </a:moveTo>
                        <a:cubicBezTo>
                          <a:pt x="0" y="483"/>
                          <a:pt x="2841" y="0"/>
                          <a:pt x="4856" y="2842"/>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58"/>
                  <p:cNvSpPr/>
                  <p:nvPr/>
                </p:nvSpPr>
                <p:spPr>
                  <a:xfrm>
                    <a:off x="4203680" y="1115948"/>
                    <a:ext cx="145874" cy="70746"/>
                  </a:xfrm>
                  <a:custGeom>
                    <a:avLst/>
                    <a:gdLst/>
                    <a:ahLst/>
                    <a:cxnLst/>
                    <a:rect l="l" t="t" r="r" b="b"/>
                    <a:pathLst>
                      <a:path w="4856" h="2359" fill="none" extrusionOk="0">
                        <a:moveTo>
                          <a:pt x="0" y="0"/>
                        </a:moveTo>
                        <a:cubicBezTo>
                          <a:pt x="0" y="0"/>
                          <a:pt x="1110" y="2014"/>
                          <a:pt x="4856" y="2359"/>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58"/>
                  <p:cNvSpPr/>
                  <p:nvPr/>
                </p:nvSpPr>
                <p:spPr>
                  <a:xfrm>
                    <a:off x="3828630" y="1186664"/>
                    <a:ext cx="520924" cy="852886"/>
                  </a:xfrm>
                  <a:custGeom>
                    <a:avLst/>
                    <a:gdLst/>
                    <a:ahLst/>
                    <a:cxnLst/>
                    <a:rect l="l" t="t" r="r" b="b"/>
                    <a:pathLst>
                      <a:path w="17341" h="28439" fill="none" extrusionOk="0">
                        <a:moveTo>
                          <a:pt x="17341" y="1"/>
                        </a:moveTo>
                        <a:cubicBezTo>
                          <a:pt x="17341" y="1"/>
                          <a:pt x="0" y="8674"/>
                          <a:pt x="344" y="28439"/>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58"/>
                  <p:cNvSpPr/>
                  <p:nvPr/>
                </p:nvSpPr>
                <p:spPr>
                  <a:xfrm>
                    <a:off x="2601256" y="1118107"/>
                    <a:ext cx="1604436" cy="438844"/>
                  </a:xfrm>
                  <a:custGeom>
                    <a:avLst/>
                    <a:gdLst/>
                    <a:ahLst/>
                    <a:cxnLst/>
                    <a:rect l="l" t="t" r="r" b="b"/>
                    <a:pathLst>
                      <a:path w="53410" h="14633" fill="none" extrusionOk="0">
                        <a:moveTo>
                          <a:pt x="1" y="14633"/>
                        </a:moveTo>
                        <a:cubicBezTo>
                          <a:pt x="1" y="14633"/>
                          <a:pt x="24350" y="14150"/>
                          <a:pt x="53410" y="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58"/>
                  <p:cNvSpPr/>
                  <p:nvPr/>
                </p:nvSpPr>
                <p:spPr>
                  <a:xfrm>
                    <a:off x="2601256" y="1118107"/>
                    <a:ext cx="1604436" cy="438844"/>
                  </a:xfrm>
                  <a:custGeom>
                    <a:avLst/>
                    <a:gdLst/>
                    <a:ahLst/>
                    <a:cxnLst/>
                    <a:rect l="l" t="t" r="r" b="b"/>
                    <a:pathLst>
                      <a:path w="53410" h="14633" fill="none" extrusionOk="0">
                        <a:moveTo>
                          <a:pt x="1" y="14633"/>
                        </a:moveTo>
                        <a:cubicBezTo>
                          <a:pt x="1" y="14633"/>
                          <a:pt x="31353" y="8113"/>
                          <a:pt x="53410" y="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58"/>
                  <p:cNvSpPr/>
                  <p:nvPr/>
                </p:nvSpPr>
                <p:spPr>
                  <a:xfrm>
                    <a:off x="2526246" y="1118107"/>
                    <a:ext cx="1679446" cy="486798"/>
                  </a:xfrm>
                  <a:custGeom>
                    <a:avLst/>
                    <a:gdLst/>
                    <a:ahLst/>
                    <a:cxnLst/>
                    <a:rect l="l" t="t" r="r" b="b"/>
                    <a:pathLst>
                      <a:path w="55907" h="16232" fill="none" extrusionOk="0">
                        <a:moveTo>
                          <a:pt x="1" y="16231"/>
                        </a:moveTo>
                        <a:cubicBezTo>
                          <a:pt x="1" y="16231"/>
                          <a:pt x="40370" y="7419"/>
                          <a:pt x="55907" y="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58"/>
                  <p:cNvSpPr/>
                  <p:nvPr/>
                </p:nvSpPr>
                <p:spPr>
                  <a:xfrm>
                    <a:off x="7067603" y="1736981"/>
                    <a:ext cx="500106" cy="472163"/>
                  </a:xfrm>
                  <a:custGeom>
                    <a:avLst/>
                    <a:gdLst/>
                    <a:ahLst/>
                    <a:cxnLst/>
                    <a:rect l="l" t="t" r="r" b="b"/>
                    <a:pathLst>
                      <a:path w="16648" h="15744" fill="none" extrusionOk="0">
                        <a:moveTo>
                          <a:pt x="16647" y="1"/>
                        </a:moveTo>
                        <a:cubicBezTo>
                          <a:pt x="16647" y="1"/>
                          <a:pt x="9295" y="12553"/>
                          <a:pt x="0" y="15743"/>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58"/>
                  <p:cNvSpPr/>
                  <p:nvPr/>
                </p:nvSpPr>
                <p:spPr>
                  <a:xfrm>
                    <a:off x="7666691" y="1708880"/>
                    <a:ext cx="168705" cy="549177"/>
                  </a:xfrm>
                  <a:custGeom>
                    <a:avLst/>
                    <a:gdLst/>
                    <a:ahLst/>
                    <a:cxnLst/>
                    <a:rect l="l" t="t" r="r" b="b"/>
                    <a:pathLst>
                      <a:path w="5616" h="18312" fill="none" extrusionOk="0">
                        <a:moveTo>
                          <a:pt x="0" y="0"/>
                        </a:moveTo>
                        <a:cubicBezTo>
                          <a:pt x="0" y="0"/>
                          <a:pt x="5200" y="7280"/>
                          <a:pt x="5616" y="18312"/>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58"/>
                  <p:cNvSpPr/>
                  <p:nvPr/>
                </p:nvSpPr>
                <p:spPr>
                  <a:xfrm>
                    <a:off x="7937546" y="1865125"/>
                    <a:ext cx="1206486" cy="1601436"/>
                  </a:xfrm>
                  <a:custGeom>
                    <a:avLst/>
                    <a:gdLst/>
                    <a:ahLst/>
                    <a:cxnLst/>
                    <a:rect l="l" t="t" r="r" b="b"/>
                    <a:pathLst>
                      <a:path w="29882" h="53399" fill="none" extrusionOk="0">
                        <a:moveTo>
                          <a:pt x="29882" y="1"/>
                        </a:moveTo>
                        <a:cubicBezTo>
                          <a:pt x="15676" y="15804"/>
                          <a:pt x="0" y="53398"/>
                          <a:pt x="0" y="53398"/>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58"/>
                  <p:cNvSpPr/>
                  <p:nvPr/>
                </p:nvSpPr>
                <p:spPr>
                  <a:xfrm>
                    <a:off x="7668673" y="1398844"/>
                    <a:ext cx="1166543" cy="310067"/>
                  </a:xfrm>
                  <a:custGeom>
                    <a:avLst/>
                    <a:gdLst/>
                    <a:ahLst/>
                    <a:cxnLst/>
                    <a:rect l="l" t="t" r="r" b="b"/>
                    <a:pathLst>
                      <a:path w="38833" h="10339" fill="none" extrusionOk="0">
                        <a:moveTo>
                          <a:pt x="1" y="10338"/>
                        </a:moveTo>
                        <a:cubicBezTo>
                          <a:pt x="1" y="10338"/>
                          <a:pt x="15716" y="0"/>
                          <a:pt x="38833" y="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58"/>
                  <p:cNvSpPr/>
                  <p:nvPr/>
                </p:nvSpPr>
                <p:spPr>
                  <a:xfrm>
                    <a:off x="7668675" y="1429125"/>
                    <a:ext cx="1475363" cy="279777"/>
                  </a:xfrm>
                  <a:custGeom>
                    <a:avLst/>
                    <a:gdLst/>
                    <a:ahLst/>
                    <a:cxnLst/>
                    <a:rect l="l" t="t" r="r" b="b"/>
                    <a:pathLst>
                      <a:path w="38833" h="9329" fill="none" extrusionOk="0">
                        <a:moveTo>
                          <a:pt x="1" y="9328"/>
                        </a:moveTo>
                        <a:cubicBezTo>
                          <a:pt x="1" y="9328"/>
                          <a:pt x="22308" y="0"/>
                          <a:pt x="38833" y="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58"/>
                  <p:cNvSpPr/>
                  <p:nvPr/>
                </p:nvSpPr>
                <p:spPr>
                  <a:xfrm>
                    <a:off x="7568676" y="1470075"/>
                    <a:ext cx="1575278" cy="267961"/>
                  </a:xfrm>
                  <a:custGeom>
                    <a:avLst/>
                    <a:gdLst/>
                    <a:ahLst/>
                    <a:cxnLst/>
                    <a:rect l="l" t="t" r="r" b="b"/>
                    <a:pathLst>
                      <a:path w="42162" h="8935" fill="none" extrusionOk="0">
                        <a:moveTo>
                          <a:pt x="0" y="8934"/>
                        </a:moveTo>
                        <a:cubicBezTo>
                          <a:pt x="0" y="8934"/>
                          <a:pt x="23972" y="0"/>
                          <a:pt x="42162" y="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58"/>
                  <p:cNvSpPr/>
                  <p:nvPr/>
                </p:nvSpPr>
                <p:spPr>
                  <a:xfrm>
                    <a:off x="7568676" y="1568925"/>
                    <a:ext cx="1575278" cy="169100"/>
                  </a:xfrm>
                  <a:custGeom>
                    <a:avLst/>
                    <a:gdLst/>
                    <a:ahLst/>
                    <a:cxnLst/>
                    <a:rect l="l" t="t" r="r" b="b"/>
                    <a:pathLst>
                      <a:path w="42162" h="5639" fill="none" extrusionOk="0">
                        <a:moveTo>
                          <a:pt x="0" y="5638"/>
                        </a:moveTo>
                        <a:cubicBezTo>
                          <a:pt x="0" y="5638"/>
                          <a:pt x="24666" y="0"/>
                          <a:pt x="42162" y="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58"/>
                  <p:cNvSpPr/>
                  <p:nvPr/>
                </p:nvSpPr>
                <p:spPr>
                  <a:xfrm>
                    <a:off x="7060275" y="1692375"/>
                    <a:ext cx="2083668" cy="378474"/>
                  </a:xfrm>
                  <a:custGeom>
                    <a:avLst/>
                    <a:gdLst/>
                    <a:ahLst/>
                    <a:cxnLst/>
                    <a:rect l="l" t="t" r="r" b="b"/>
                    <a:pathLst>
                      <a:path w="59086" h="12620" fill="none" extrusionOk="0">
                        <a:moveTo>
                          <a:pt x="0" y="12619"/>
                        </a:moveTo>
                        <a:cubicBezTo>
                          <a:pt x="0" y="12619"/>
                          <a:pt x="51300" y="1"/>
                          <a:pt x="59086" y="1"/>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58"/>
                  <p:cNvSpPr/>
                  <p:nvPr/>
                </p:nvSpPr>
                <p:spPr>
                  <a:xfrm>
                    <a:off x="7210293" y="1398844"/>
                    <a:ext cx="1614259" cy="626251"/>
                  </a:xfrm>
                  <a:custGeom>
                    <a:avLst/>
                    <a:gdLst/>
                    <a:ahLst/>
                    <a:cxnLst/>
                    <a:rect l="l" t="t" r="r" b="b"/>
                    <a:pathLst>
                      <a:path w="53737" h="20882" fill="none" extrusionOk="0">
                        <a:moveTo>
                          <a:pt x="0" y="20881"/>
                        </a:moveTo>
                        <a:cubicBezTo>
                          <a:pt x="0" y="20881"/>
                          <a:pt x="33122" y="0"/>
                          <a:pt x="53736" y="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58"/>
                  <p:cNvSpPr/>
                  <p:nvPr/>
                </p:nvSpPr>
                <p:spPr>
                  <a:xfrm>
                    <a:off x="7566658" y="1738001"/>
                    <a:ext cx="22890" cy="72756"/>
                  </a:xfrm>
                  <a:custGeom>
                    <a:avLst/>
                    <a:gdLst/>
                    <a:ahLst/>
                    <a:cxnLst/>
                    <a:rect l="l" t="t" r="r" b="b"/>
                    <a:pathLst>
                      <a:path w="762" h="2426" fill="none" extrusionOk="0">
                        <a:moveTo>
                          <a:pt x="1" y="0"/>
                        </a:moveTo>
                        <a:cubicBezTo>
                          <a:pt x="1" y="0"/>
                          <a:pt x="761" y="1038"/>
                          <a:pt x="761" y="2425"/>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58"/>
                  <p:cNvSpPr/>
                  <p:nvPr/>
                </p:nvSpPr>
                <p:spPr>
                  <a:xfrm>
                    <a:off x="7668673" y="1700873"/>
                    <a:ext cx="91712" cy="22492"/>
                  </a:xfrm>
                  <a:custGeom>
                    <a:avLst/>
                    <a:gdLst/>
                    <a:ahLst/>
                    <a:cxnLst/>
                    <a:rect l="l" t="t" r="r" b="b"/>
                    <a:pathLst>
                      <a:path w="3053" h="750" fill="none" extrusionOk="0">
                        <a:moveTo>
                          <a:pt x="1" y="267"/>
                        </a:moveTo>
                        <a:cubicBezTo>
                          <a:pt x="1044" y="1"/>
                          <a:pt x="2148" y="173"/>
                          <a:pt x="3053" y="75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58"/>
                  <p:cNvSpPr/>
                  <p:nvPr/>
                </p:nvSpPr>
                <p:spPr>
                  <a:xfrm>
                    <a:off x="2526246" y="1288690"/>
                    <a:ext cx="1883658" cy="374455"/>
                  </a:xfrm>
                  <a:custGeom>
                    <a:avLst/>
                    <a:gdLst/>
                    <a:ahLst/>
                    <a:cxnLst/>
                    <a:rect l="l" t="t" r="r" b="b"/>
                    <a:pathLst>
                      <a:path w="62705" h="12486" fill="none" extrusionOk="0">
                        <a:moveTo>
                          <a:pt x="1" y="10543"/>
                        </a:moveTo>
                        <a:cubicBezTo>
                          <a:pt x="1" y="10543"/>
                          <a:pt x="31009" y="12485"/>
                          <a:pt x="62704" y="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58"/>
                  <p:cNvSpPr/>
                  <p:nvPr/>
                </p:nvSpPr>
                <p:spPr>
                  <a:xfrm>
                    <a:off x="2526246" y="1288690"/>
                    <a:ext cx="1883658" cy="316215"/>
                  </a:xfrm>
                  <a:custGeom>
                    <a:avLst/>
                    <a:gdLst/>
                    <a:ahLst/>
                    <a:cxnLst/>
                    <a:rect l="l" t="t" r="r" b="b"/>
                    <a:pathLst>
                      <a:path w="62705" h="10544" fill="none" extrusionOk="0">
                        <a:moveTo>
                          <a:pt x="1" y="10543"/>
                        </a:moveTo>
                        <a:cubicBezTo>
                          <a:pt x="1" y="10543"/>
                          <a:pt x="49459" y="6520"/>
                          <a:pt x="62704" y="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58"/>
                  <p:cNvSpPr/>
                  <p:nvPr/>
                </p:nvSpPr>
                <p:spPr>
                  <a:xfrm>
                    <a:off x="2526246" y="1288690"/>
                    <a:ext cx="1883658" cy="449340"/>
                  </a:xfrm>
                  <a:custGeom>
                    <a:avLst/>
                    <a:gdLst/>
                    <a:ahLst/>
                    <a:cxnLst/>
                    <a:rect l="l" t="t" r="r" b="b"/>
                    <a:pathLst>
                      <a:path w="62705" h="14983" fill="none" extrusionOk="0">
                        <a:moveTo>
                          <a:pt x="1" y="10543"/>
                        </a:moveTo>
                        <a:cubicBezTo>
                          <a:pt x="1" y="10543"/>
                          <a:pt x="36485" y="14982"/>
                          <a:pt x="62704" y="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58"/>
                  <p:cNvSpPr/>
                  <p:nvPr/>
                </p:nvSpPr>
                <p:spPr>
                  <a:xfrm>
                    <a:off x="7566658" y="1738001"/>
                    <a:ext cx="268738" cy="520057"/>
                  </a:xfrm>
                  <a:custGeom>
                    <a:avLst/>
                    <a:gdLst/>
                    <a:ahLst/>
                    <a:cxnLst/>
                    <a:rect l="l" t="t" r="r" b="b"/>
                    <a:pathLst>
                      <a:path w="8946" h="17341" fill="none" extrusionOk="0">
                        <a:moveTo>
                          <a:pt x="8946" y="17341"/>
                        </a:moveTo>
                        <a:cubicBezTo>
                          <a:pt x="8946" y="17341"/>
                          <a:pt x="1111" y="11165"/>
                          <a:pt x="1" y="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58"/>
                  <p:cNvSpPr/>
                  <p:nvPr/>
                </p:nvSpPr>
                <p:spPr>
                  <a:xfrm>
                    <a:off x="6929089" y="3435405"/>
                    <a:ext cx="1100185" cy="218357"/>
                  </a:xfrm>
                  <a:custGeom>
                    <a:avLst/>
                    <a:gdLst/>
                    <a:ahLst/>
                    <a:cxnLst/>
                    <a:rect l="l" t="t" r="r" b="b"/>
                    <a:pathLst>
                      <a:path w="36624" h="7281" fill="none" extrusionOk="0">
                        <a:moveTo>
                          <a:pt x="33571" y="1110"/>
                        </a:moveTo>
                        <a:cubicBezTo>
                          <a:pt x="33571" y="1110"/>
                          <a:pt x="36623" y="7281"/>
                          <a:pt x="26635" y="7281"/>
                        </a:cubicBezTo>
                        <a:cubicBezTo>
                          <a:pt x="16647" y="7281"/>
                          <a:pt x="0" y="4367"/>
                          <a:pt x="5549" y="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58"/>
                  <p:cNvSpPr/>
                  <p:nvPr/>
                </p:nvSpPr>
                <p:spPr>
                  <a:xfrm>
                    <a:off x="2455412" y="1964635"/>
                    <a:ext cx="1214878" cy="1208687"/>
                  </a:xfrm>
                  <a:custGeom>
                    <a:avLst/>
                    <a:gdLst/>
                    <a:ahLst/>
                    <a:cxnLst/>
                    <a:rect l="l" t="t" r="r" b="b"/>
                    <a:pathLst>
                      <a:path w="40442" h="40303" fill="none" extrusionOk="0">
                        <a:moveTo>
                          <a:pt x="1" y="556"/>
                        </a:moveTo>
                        <a:cubicBezTo>
                          <a:pt x="7009" y="1"/>
                          <a:pt x="24666" y="439"/>
                          <a:pt x="32046" y="9295"/>
                        </a:cubicBezTo>
                        <a:cubicBezTo>
                          <a:pt x="38982" y="17619"/>
                          <a:pt x="40442" y="39260"/>
                          <a:pt x="29133" y="40303"/>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58"/>
                  <p:cNvSpPr/>
                  <p:nvPr/>
                </p:nvSpPr>
                <p:spPr>
                  <a:xfrm>
                    <a:off x="-2" y="1371875"/>
                    <a:ext cx="1453324" cy="276598"/>
                  </a:xfrm>
                  <a:custGeom>
                    <a:avLst/>
                    <a:gdLst/>
                    <a:ahLst/>
                    <a:cxnLst/>
                    <a:rect l="l" t="t" r="r" b="b"/>
                    <a:pathLst>
                      <a:path w="38095" h="9223" fill="none" extrusionOk="0">
                        <a:moveTo>
                          <a:pt x="0" y="206"/>
                        </a:moveTo>
                        <a:cubicBezTo>
                          <a:pt x="0" y="206"/>
                          <a:pt x="26580" y="0"/>
                          <a:pt x="38094" y="9223"/>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58"/>
                  <p:cNvSpPr/>
                  <p:nvPr/>
                </p:nvSpPr>
                <p:spPr>
                  <a:xfrm>
                    <a:off x="1978" y="1330275"/>
                    <a:ext cx="1453362" cy="118850"/>
                  </a:xfrm>
                  <a:custGeom>
                    <a:avLst/>
                    <a:gdLst/>
                    <a:ahLst/>
                    <a:cxnLst/>
                    <a:rect l="l" t="t" r="r" b="b"/>
                    <a:pathLst>
                      <a:path w="38161" h="3963" fill="none" extrusionOk="0">
                        <a:moveTo>
                          <a:pt x="0" y="3962"/>
                        </a:moveTo>
                        <a:cubicBezTo>
                          <a:pt x="0" y="3962"/>
                          <a:pt x="27690" y="3607"/>
                          <a:pt x="38161" y="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58"/>
                  <p:cNvSpPr/>
                  <p:nvPr/>
                </p:nvSpPr>
                <p:spPr>
                  <a:xfrm>
                    <a:off x="1978" y="1330275"/>
                    <a:ext cx="1453362" cy="79427"/>
                  </a:xfrm>
                  <a:custGeom>
                    <a:avLst/>
                    <a:gdLst/>
                    <a:ahLst/>
                    <a:cxnLst/>
                    <a:rect l="l" t="t" r="r" b="b"/>
                    <a:pathLst>
                      <a:path w="38161" h="2648" fill="none" extrusionOk="0">
                        <a:moveTo>
                          <a:pt x="0" y="2647"/>
                        </a:moveTo>
                        <a:cubicBezTo>
                          <a:pt x="0" y="2647"/>
                          <a:pt x="31158" y="2220"/>
                          <a:pt x="38161" y="0"/>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58"/>
                  <p:cNvSpPr/>
                  <p:nvPr/>
                </p:nvSpPr>
                <p:spPr>
                  <a:xfrm>
                    <a:off x="1976" y="1648450"/>
                    <a:ext cx="1549151" cy="108204"/>
                  </a:xfrm>
                  <a:custGeom>
                    <a:avLst/>
                    <a:gdLst/>
                    <a:ahLst/>
                    <a:cxnLst/>
                    <a:rect l="l" t="t" r="r" b="b"/>
                    <a:pathLst>
                      <a:path w="41341" h="3608" fill="none" extrusionOk="0">
                        <a:moveTo>
                          <a:pt x="1" y="1"/>
                        </a:moveTo>
                        <a:cubicBezTo>
                          <a:pt x="1" y="1"/>
                          <a:pt x="37112" y="1943"/>
                          <a:pt x="41340" y="3608"/>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58"/>
                  <p:cNvSpPr/>
                  <p:nvPr/>
                </p:nvSpPr>
                <p:spPr>
                  <a:xfrm>
                    <a:off x="2001" y="1706700"/>
                    <a:ext cx="1549151" cy="52127"/>
                  </a:xfrm>
                  <a:custGeom>
                    <a:avLst/>
                    <a:gdLst/>
                    <a:ahLst/>
                    <a:cxnLst/>
                    <a:rect l="l" t="t" r="r" b="b"/>
                    <a:pathLst>
                      <a:path w="41341" h="1738" fill="none" extrusionOk="0">
                        <a:moveTo>
                          <a:pt x="1" y="1"/>
                        </a:moveTo>
                        <a:cubicBezTo>
                          <a:pt x="1" y="1"/>
                          <a:pt x="32673" y="556"/>
                          <a:pt x="41340" y="1738"/>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58"/>
                  <p:cNvSpPr/>
                  <p:nvPr/>
                </p:nvSpPr>
                <p:spPr>
                  <a:xfrm>
                    <a:off x="1998" y="1758775"/>
                    <a:ext cx="1547156" cy="91575"/>
                  </a:xfrm>
                  <a:custGeom>
                    <a:avLst/>
                    <a:gdLst/>
                    <a:ahLst/>
                    <a:cxnLst/>
                    <a:rect l="l" t="t" r="r" b="b"/>
                    <a:pathLst>
                      <a:path w="41274" h="3053" fill="none" extrusionOk="0">
                        <a:moveTo>
                          <a:pt x="1" y="1111"/>
                        </a:moveTo>
                        <a:cubicBezTo>
                          <a:pt x="1" y="1111"/>
                          <a:pt x="29482" y="3053"/>
                          <a:pt x="41274" y="1"/>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58"/>
                  <p:cNvSpPr/>
                  <p:nvPr/>
                </p:nvSpPr>
                <p:spPr>
                  <a:xfrm>
                    <a:off x="4001" y="1758775"/>
                    <a:ext cx="1547187" cy="130996"/>
                  </a:xfrm>
                  <a:custGeom>
                    <a:avLst/>
                    <a:gdLst/>
                    <a:ahLst/>
                    <a:cxnLst/>
                    <a:rect l="l" t="t" r="r" b="b"/>
                    <a:pathLst>
                      <a:path w="41341" h="4368" fill="none" extrusionOk="0">
                        <a:moveTo>
                          <a:pt x="1" y="2842"/>
                        </a:moveTo>
                        <a:cubicBezTo>
                          <a:pt x="1" y="2842"/>
                          <a:pt x="35653" y="4368"/>
                          <a:pt x="41340" y="1"/>
                        </a:cubicBez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58"/>
                  <p:cNvSpPr/>
                  <p:nvPr/>
                </p:nvSpPr>
                <p:spPr>
                  <a:xfrm>
                    <a:off x="8834150" y="1398845"/>
                    <a:ext cx="309825" cy="30"/>
                  </a:xfrm>
                  <a:custGeom>
                    <a:avLst/>
                    <a:gdLst/>
                    <a:ahLst/>
                    <a:cxnLst/>
                    <a:rect l="l" t="t" r="r" b="b"/>
                    <a:pathLst>
                      <a:path w="534" h="1" fill="none" extrusionOk="0">
                        <a:moveTo>
                          <a:pt x="1" y="0"/>
                        </a:moveTo>
                        <a:lnTo>
                          <a:pt x="533" y="0"/>
                        </a:lnTo>
                      </a:path>
                    </a:pathLst>
                  </a:custGeom>
                  <a:noFill/>
                  <a:ln w="9525" cap="flat" cmpd="sng">
                    <a:solidFill>
                      <a:schemeClr val="accent3"/>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6" name="Google Shape;906;p58"/>
                <p:cNvSpPr/>
                <p:nvPr/>
              </p:nvSpPr>
              <p:spPr>
                <a:xfrm>
                  <a:off x="7836575" y="2259500"/>
                  <a:ext cx="182230" cy="1209903"/>
                </a:xfrm>
                <a:custGeom>
                  <a:avLst/>
                  <a:gdLst/>
                  <a:ahLst/>
                  <a:cxnLst/>
                  <a:rect l="l" t="t" r="r" b="b"/>
                  <a:pathLst>
                    <a:path w="6130" h="48974" extrusionOk="0">
                      <a:moveTo>
                        <a:pt x="0" y="0"/>
                      </a:moveTo>
                      <a:cubicBezTo>
                        <a:pt x="6074" y="15192"/>
                        <a:pt x="8468" y="33456"/>
                        <a:pt x="3282" y="48974"/>
                      </a:cubicBezTo>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907" name="Google Shape;907;p58"/>
            <p:cNvCxnSpPr/>
            <p:nvPr/>
          </p:nvCxnSpPr>
          <p:spPr>
            <a:xfrm>
              <a:off x="5718425" y="4239150"/>
              <a:ext cx="198600" cy="0"/>
            </a:xfrm>
            <a:prstGeom prst="straightConnector1">
              <a:avLst/>
            </a:prstGeom>
            <a:noFill/>
            <a:ln w="9525" cap="flat" cmpd="sng">
              <a:solidFill>
                <a:schemeClr val="accent3"/>
              </a:solidFill>
              <a:prstDash val="solid"/>
              <a:round/>
              <a:headEnd type="none" w="sm" len="sm"/>
              <a:tailEnd type="none" w="sm" len="sm"/>
            </a:ln>
          </p:spPr>
        </p:cxnSp>
      </p:grpSp>
      <p:sp>
        <p:nvSpPr>
          <p:cNvPr id="908" name="Google Shape;908;p58"/>
          <p:cNvSpPr txBox="1"/>
          <p:nvPr/>
        </p:nvSpPr>
        <p:spPr>
          <a:xfrm>
            <a:off x="11834014" y="8224696"/>
            <a:ext cx="1584000" cy="522600"/>
          </a:xfrm>
          <a:prstGeom prst="rect">
            <a:avLst/>
          </a:prstGeom>
          <a:noFill/>
          <a:ln>
            <a:noFill/>
          </a:ln>
        </p:spPr>
        <p:txBody>
          <a:bodyPr spcFirstLastPara="1" wrap="square" lIns="182900" tIns="0" rIns="0" bIns="0" anchor="ctr" anchorCtr="0">
            <a:noAutofit/>
          </a:bodyPr>
          <a:lstStyle/>
          <a:p>
            <a:pPr marL="0" marR="0" lvl="0" indent="0" algn="l" rtl="0">
              <a:lnSpc>
                <a:spcPct val="115000"/>
              </a:lnSpc>
              <a:spcBef>
                <a:spcPts val="0"/>
              </a:spcBef>
              <a:spcAft>
                <a:spcPts val="0"/>
              </a:spcAft>
              <a:buClr>
                <a:srgbClr val="000000"/>
              </a:buClr>
              <a:buSzPts val="1800"/>
              <a:buFont typeface="Arial"/>
              <a:buNone/>
            </a:pPr>
            <a:r>
              <a:rPr lang="pt-BR" sz="1800" i="0" u="none" strike="noStrike" cap="none">
                <a:solidFill>
                  <a:srgbClr val="434343"/>
                </a:solidFill>
                <a:latin typeface="Google Sans"/>
                <a:ea typeface="Google Sans"/>
                <a:cs typeface="Google Sans"/>
                <a:sym typeface="Google Sans"/>
              </a:rPr>
              <a:t>Rede</a:t>
            </a:r>
            <a:endParaRPr sz="1800" i="0" u="none" strike="noStrike" cap="none">
              <a:solidFill>
                <a:srgbClr val="434343"/>
              </a:solidFill>
              <a:latin typeface="Google Sans"/>
              <a:ea typeface="Google Sans"/>
              <a:cs typeface="Google Sans"/>
              <a:sym typeface="Google Sans"/>
            </a:endParaRPr>
          </a:p>
        </p:txBody>
      </p:sp>
      <p:sp>
        <p:nvSpPr>
          <p:cNvPr id="909" name="Google Shape;909;p58"/>
          <p:cNvSpPr txBox="1"/>
          <p:nvPr/>
        </p:nvSpPr>
        <p:spPr>
          <a:xfrm>
            <a:off x="7898600" y="8224700"/>
            <a:ext cx="2107800" cy="522600"/>
          </a:xfrm>
          <a:prstGeom prst="rect">
            <a:avLst/>
          </a:prstGeom>
          <a:noFill/>
          <a:ln>
            <a:noFill/>
          </a:ln>
        </p:spPr>
        <p:txBody>
          <a:bodyPr spcFirstLastPara="1" wrap="square" lIns="182900" tIns="0" rIns="0" bIns="0" anchor="ctr" anchorCtr="0">
            <a:noAutofit/>
          </a:bodyPr>
          <a:lstStyle/>
          <a:p>
            <a:pPr marL="0" marR="0" lvl="0" indent="0" algn="l" rtl="0">
              <a:lnSpc>
                <a:spcPct val="115000"/>
              </a:lnSpc>
              <a:spcBef>
                <a:spcPts val="0"/>
              </a:spcBef>
              <a:spcAft>
                <a:spcPts val="0"/>
              </a:spcAft>
              <a:buClr>
                <a:srgbClr val="000000"/>
              </a:buClr>
              <a:buSzPts val="1800"/>
              <a:buFont typeface="Arial"/>
              <a:buNone/>
            </a:pPr>
            <a:r>
              <a:rPr lang="pt-BR" sz="1800" i="0" u="none" strike="noStrike" cap="none">
                <a:solidFill>
                  <a:srgbClr val="434343"/>
                </a:solidFill>
                <a:latin typeface="Google Sans"/>
                <a:ea typeface="Google Sans"/>
                <a:cs typeface="Google Sans"/>
                <a:sym typeface="Google Sans"/>
              </a:rPr>
              <a:t>Ponto de presença próximo dos usuários finais</a:t>
            </a:r>
            <a:endParaRPr sz="1800" i="0" u="none" strike="noStrike" cap="none">
              <a:solidFill>
                <a:srgbClr val="434343"/>
              </a:solidFill>
              <a:latin typeface="Google Sans"/>
              <a:ea typeface="Google Sans"/>
              <a:cs typeface="Google Sans"/>
              <a:sym typeface="Google Sans"/>
            </a:endParaRPr>
          </a:p>
        </p:txBody>
      </p:sp>
      <p:sp>
        <p:nvSpPr>
          <p:cNvPr id="910" name="Google Shape;910;p58"/>
          <p:cNvSpPr txBox="1"/>
          <p:nvPr/>
        </p:nvSpPr>
        <p:spPr>
          <a:xfrm>
            <a:off x="6922008" y="9627950"/>
            <a:ext cx="11319000" cy="523200"/>
          </a:xfrm>
          <a:prstGeom prst="rect">
            <a:avLst/>
          </a:prstGeom>
          <a:noFill/>
          <a:ln>
            <a:noFill/>
          </a:ln>
        </p:spPr>
        <p:txBody>
          <a:bodyPr spcFirstLastPara="1" wrap="square" lIns="182850" tIns="182850" rIns="182850" bIns="182850" anchor="t" anchorCtr="0">
            <a:noAutofit/>
          </a:bodyPr>
          <a:lstStyle/>
          <a:p>
            <a:pPr marL="0" marR="0" lvl="0" indent="0" algn="r" rtl="0">
              <a:lnSpc>
                <a:spcPct val="115000"/>
              </a:lnSpc>
              <a:spcBef>
                <a:spcPts val="0"/>
              </a:spcBef>
              <a:spcAft>
                <a:spcPts val="0"/>
              </a:spcAft>
              <a:buClr>
                <a:srgbClr val="000000"/>
              </a:buClr>
              <a:buSzPts val="2200"/>
              <a:buFont typeface="Arial"/>
              <a:buNone/>
            </a:pPr>
            <a:r>
              <a:rPr lang="pt-BR" sz="1600" i="0" u="none" strike="noStrike" cap="none">
                <a:solidFill>
                  <a:srgbClr val="666666"/>
                </a:solidFill>
                <a:latin typeface="Google Sans"/>
                <a:ea typeface="Google Sans"/>
                <a:cs typeface="Google Sans"/>
                <a:sym typeface="Google Sans"/>
              </a:rPr>
              <a:t>Copyright Google LLC. Para fins educativos de acordo com os Termos de Uso definidos no </a:t>
            </a:r>
            <a:r>
              <a:rPr lang="pt-BR" sz="1600" i="0" u="sng" strike="noStrike" cap="none">
                <a:solidFill>
                  <a:schemeClr val="accent3"/>
                </a:solidFill>
                <a:latin typeface="Google Sans"/>
                <a:ea typeface="Google Sans"/>
                <a:cs typeface="Google Sans"/>
                <a:sym typeface="Google Sans"/>
                <a:hlinkClick r:id="rId3">
                  <a:extLst>
                    <a:ext uri="{A12FA001-AC4F-418D-AE19-62706E023703}">
                      <ahyp:hlinkClr xmlns:ahyp="http://schemas.microsoft.com/office/drawing/2018/hyperlinkcolor" val="tx"/>
                    </a:ext>
                  </a:extLst>
                </a:hlinkClick>
              </a:rPr>
              <a:t>site</a:t>
            </a:r>
            <a:r>
              <a:rPr lang="pt-BR" sz="1600" i="0" u="none" strike="noStrike" cap="none">
                <a:solidFill>
                  <a:srgbClr val="666666"/>
                </a:solidFill>
                <a:latin typeface="Google Sans"/>
                <a:ea typeface="Google Sans"/>
                <a:cs typeface="Google Sans"/>
                <a:sym typeface="Google Sans"/>
              </a:rPr>
              <a:t> do programa.</a:t>
            </a:r>
            <a:endParaRPr sz="1600" i="0" u="none" strike="noStrike" cap="none">
              <a:solidFill>
                <a:srgbClr val="666666"/>
              </a:solidFill>
              <a:latin typeface="Google Sans"/>
              <a:ea typeface="Google Sans"/>
              <a:cs typeface="Google Sans"/>
              <a:sym typeface="Google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59"/>
          <p:cNvSpPr/>
          <p:nvPr/>
        </p:nvSpPr>
        <p:spPr>
          <a:xfrm>
            <a:off x="9688477" y="4403843"/>
            <a:ext cx="3291900" cy="3291900"/>
          </a:xfrm>
          <a:prstGeom prst="ellipse">
            <a:avLst/>
          </a:prstGeom>
          <a:noFill/>
          <a:ln w="2857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59"/>
          <p:cNvSpPr/>
          <p:nvPr/>
        </p:nvSpPr>
        <p:spPr>
          <a:xfrm>
            <a:off x="5741903" y="4403843"/>
            <a:ext cx="3291900" cy="3291900"/>
          </a:xfrm>
          <a:prstGeom prst="ellipse">
            <a:avLst/>
          </a:prstGeom>
          <a:noFill/>
          <a:ln w="2857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17" name="Google Shape;917;p59"/>
          <p:cNvPicPr preferRelativeResize="0"/>
          <p:nvPr/>
        </p:nvPicPr>
        <p:blipFill rotWithShape="1">
          <a:blip r:embed="rId3">
            <a:alphaModFix/>
          </a:blip>
          <a:srcRect/>
          <a:stretch/>
        </p:blipFill>
        <p:spPr>
          <a:xfrm>
            <a:off x="1954225" y="4597750"/>
            <a:ext cx="2953561" cy="2911002"/>
          </a:xfrm>
          <a:prstGeom prst="rect">
            <a:avLst/>
          </a:prstGeom>
          <a:noFill/>
          <a:ln>
            <a:noFill/>
          </a:ln>
        </p:spPr>
      </p:pic>
      <p:sp>
        <p:nvSpPr>
          <p:cNvPr id="918" name="Google Shape;918;p59"/>
          <p:cNvSpPr txBox="1"/>
          <p:nvPr/>
        </p:nvSpPr>
        <p:spPr>
          <a:xfrm>
            <a:off x="6192950" y="3448300"/>
            <a:ext cx="2389800" cy="72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pt-BR" sz="3000" b="0" i="0" u="none" strike="noStrike" cap="none">
                <a:solidFill>
                  <a:schemeClr val="accent3"/>
                </a:solidFill>
                <a:latin typeface="Roboto"/>
                <a:ea typeface="Roboto"/>
                <a:cs typeface="Roboto"/>
                <a:sym typeface="Roboto"/>
              </a:rPr>
              <a:t>Multirregião</a:t>
            </a:r>
            <a:endParaRPr sz="3000" b="0" i="0" u="none" strike="noStrike" cap="none">
              <a:solidFill>
                <a:schemeClr val="accent3"/>
              </a:solidFill>
              <a:latin typeface="Roboto"/>
              <a:ea typeface="Roboto"/>
              <a:cs typeface="Roboto"/>
              <a:sym typeface="Roboto"/>
            </a:endParaRPr>
          </a:p>
        </p:txBody>
      </p:sp>
      <p:sp>
        <p:nvSpPr>
          <p:cNvPr id="919" name="Google Shape;919;p59"/>
          <p:cNvSpPr txBox="1"/>
          <p:nvPr/>
        </p:nvSpPr>
        <p:spPr>
          <a:xfrm>
            <a:off x="10504625" y="3448300"/>
            <a:ext cx="1651800" cy="72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pt-BR" sz="3000" b="0" i="0" u="none" strike="noStrike" cap="none">
                <a:solidFill>
                  <a:schemeClr val="accent3"/>
                </a:solidFill>
                <a:latin typeface="Roboto"/>
                <a:ea typeface="Roboto"/>
                <a:cs typeface="Roboto"/>
                <a:sym typeface="Roboto"/>
              </a:rPr>
              <a:t>Região</a:t>
            </a:r>
            <a:endParaRPr sz="3000" b="0" i="0" u="none" strike="noStrike" cap="none">
              <a:solidFill>
                <a:schemeClr val="accent3"/>
              </a:solidFill>
              <a:latin typeface="Roboto"/>
              <a:ea typeface="Roboto"/>
              <a:cs typeface="Roboto"/>
              <a:sym typeface="Roboto"/>
            </a:endParaRPr>
          </a:p>
        </p:txBody>
      </p:sp>
      <p:sp>
        <p:nvSpPr>
          <p:cNvPr id="920" name="Google Shape;920;p59"/>
          <p:cNvSpPr txBox="1"/>
          <p:nvPr/>
        </p:nvSpPr>
        <p:spPr>
          <a:xfrm>
            <a:off x="14131175" y="3448300"/>
            <a:ext cx="1651800" cy="72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pt-BR" sz="3000" b="0" i="0" u="none" strike="noStrike" cap="none">
                <a:solidFill>
                  <a:schemeClr val="accent3"/>
                </a:solidFill>
                <a:latin typeface="Roboto"/>
                <a:ea typeface="Roboto"/>
                <a:cs typeface="Roboto"/>
                <a:sym typeface="Roboto"/>
              </a:rPr>
              <a:t>Zona</a:t>
            </a:r>
            <a:endParaRPr sz="3000" b="0" i="0" u="none" strike="noStrike" cap="none">
              <a:solidFill>
                <a:schemeClr val="accent3"/>
              </a:solidFill>
              <a:latin typeface="Roboto"/>
              <a:ea typeface="Roboto"/>
              <a:cs typeface="Roboto"/>
              <a:sym typeface="Roboto"/>
            </a:endParaRPr>
          </a:p>
        </p:txBody>
      </p:sp>
      <p:sp>
        <p:nvSpPr>
          <p:cNvPr id="921" name="Google Shape;921;p59"/>
          <p:cNvSpPr txBox="1"/>
          <p:nvPr/>
        </p:nvSpPr>
        <p:spPr>
          <a:xfrm>
            <a:off x="1930375" y="7877226"/>
            <a:ext cx="919800" cy="597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pt-BR" sz="2400" b="0" i="0" u="none" strike="noStrike" cap="none">
                <a:solidFill>
                  <a:srgbClr val="434343"/>
                </a:solidFill>
                <a:latin typeface="Roboto"/>
                <a:ea typeface="Roboto"/>
                <a:cs typeface="Roboto"/>
                <a:sym typeface="Roboto"/>
              </a:rPr>
              <a:t>EUA</a:t>
            </a:r>
            <a:endParaRPr sz="2400" b="0" i="0" u="none" strike="noStrike" cap="none">
              <a:solidFill>
                <a:srgbClr val="434343"/>
              </a:solidFill>
              <a:latin typeface="Roboto"/>
              <a:ea typeface="Roboto"/>
              <a:cs typeface="Roboto"/>
              <a:sym typeface="Roboto"/>
            </a:endParaRPr>
          </a:p>
        </p:txBody>
      </p:sp>
      <p:sp>
        <p:nvSpPr>
          <p:cNvPr id="922" name="Google Shape;922;p59"/>
          <p:cNvSpPr txBox="1"/>
          <p:nvPr/>
        </p:nvSpPr>
        <p:spPr>
          <a:xfrm>
            <a:off x="6646125" y="7923200"/>
            <a:ext cx="1651800" cy="72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pt-BR" sz="2800" b="0" i="0" u="none" strike="noStrike" cap="none">
                <a:solidFill>
                  <a:srgbClr val="434343"/>
                </a:solidFill>
                <a:latin typeface="Roboto"/>
                <a:ea typeface="Roboto"/>
                <a:cs typeface="Roboto"/>
                <a:sym typeface="Roboto"/>
              </a:rPr>
              <a:t>Europa</a:t>
            </a:r>
            <a:endParaRPr sz="2800" b="0" i="0" u="none" strike="noStrike" cap="none">
              <a:solidFill>
                <a:srgbClr val="434343"/>
              </a:solidFill>
              <a:latin typeface="Roboto"/>
              <a:ea typeface="Roboto"/>
              <a:cs typeface="Roboto"/>
              <a:sym typeface="Roboto"/>
            </a:endParaRPr>
          </a:p>
        </p:txBody>
      </p:sp>
      <p:sp>
        <p:nvSpPr>
          <p:cNvPr id="923" name="Google Shape;923;p59"/>
          <p:cNvSpPr txBox="1"/>
          <p:nvPr/>
        </p:nvSpPr>
        <p:spPr>
          <a:xfrm>
            <a:off x="10022825" y="7923200"/>
            <a:ext cx="2623200" cy="72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pt-BR" sz="2800" b="0" i="0" u="none" strike="noStrike" cap="none">
                <a:solidFill>
                  <a:srgbClr val="434343"/>
                </a:solidFill>
                <a:latin typeface="Roboto"/>
                <a:ea typeface="Roboto"/>
                <a:cs typeface="Roboto"/>
                <a:sym typeface="Roboto"/>
              </a:rPr>
              <a:t>europe-west2</a:t>
            </a:r>
            <a:endParaRPr sz="2800" b="0" i="0" u="none" strike="noStrike" cap="none">
              <a:solidFill>
                <a:srgbClr val="434343"/>
              </a:solidFill>
              <a:latin typeface="Roboto"/>
              <a:ea typeface="Roboto"/>
              <a:cs typeface="Roboto"/>
              <a:sym typeface="Roboto"/>
            </a:endParaRPr>
          </a:p>
        </p:txBody>
      </p:sp>
      <p:sp>
        <p:nvSpPr>
          <p:cNvPr id="924" name="Google Shape;924;p59"/>
          <p:cNvSpPr txBox="1"/>
          <p:nvPr/>
        </p:nvSpPr>
        <p:spPr>
          <a:xfrm>
            <a:off x="13645475" y="4630426"/>
            <a:ext cx="2623200" cy="728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pt-BR" sz="2400" b="0" i="0" u="none" strike="noStrike" cap="none">
                <a:solidFill>
                  <a:srgbClr val="FFFFFF"/>
                </a:solidFill>
                <a:latin typeface="Roboto"/>
                <a:ea typeface="Roboto"/>
                <a:cs typeface="Roboto"/>
                <a:sym typeface="Roboto"/>
              </a:rPr>
              <a:t>europe-west2-a</a:t>
            </a:r>
            <a:endParaRPr sz="2400" b="0" i="0" u="none" strike="noStrike" cap="none">
              <a:solidFill>
                <a:srgbClr val="FFFFFF"/>
              </a:solidFill>
              <a:latin typeface="Roboto"/>
              <a:ea typeface="Roboto"/>
              <a:cs typeface="Roboto"/>
              <a:sym typeface="Roboto"/>
            </a:endParaRPr>
          </a:p>
        </p:txBody>
      </p:sp>
      <p:sp>
        <p:nvSpPr>
          <p:cNvPr id="925" name="Google Shape;925;p59"/>
          <p:cNvSpPr txBox="1"/>
          <p:nvPr/>
        </p:nvSpPr>
        <p:spPr>
          <a:xfrm>
            <a:off x="13645475" y="5689201"/>
            <a:ext cx="2623200" cy="728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pt-BR" sz="2400" b="0" i="0" u="none" strike="noStrike" cap="none">
                <a:solidFill>
                  <a:srgbClr val="FFFFFF"/>
                </a:solidFill>
                <a:latin typeface="Roboto"/>
                <a:ea typeface="Roboto"/>
                <a:cs typeface="Roboto"/>
                <a:sym typeface="Roboto"/>
              </a:rPr>
              <a:t>europe-west2-b</a:t>
            </a:r>
            <a:endParaRPr sz="2400" b="0" i="0" u="none" strike="noStrike" cap="none">
              <a:solidFill>
                <a:srgbClr val="FFFFFF"/>
              </a:solidFill>
              <a:latin typeface="Roboto"/>
              <a:ea typeface="Roboto"/>
              <a:cs typeface="Roboto"/>
              <a:sym typeface="Roboto"/>
            </a:endParaRPr>
          </a:p>
        </p:txBody>
      </p:sp>
      <p:sp>
        <p:nvSpPr>
          <p:cNvPr id="926" name="Google Shape;926;p59"/>
          <p:cNvSpPr txBox="1"/>
          <p:nvPr/>
        </p:nvSpPr>
        <p:spPr>
          <a:xfrm>
            <a:off x="13645475" y="6824176"/>
            <a:ext cx="2623200" cy="728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pt-BR" sz="2400" b="0" i="0" u="none" strike="noStrike" cap="none">
                <a:solidFill>
                  <a:srgbClr val="FFFFFF"/>
                </a:solidFill>
                <a:latin typeface="Roboto"/>
                <a:ea typeface="Roboto"/>
                <a:cs typeface="Roboto"/>
                <a:sym typeface="Roboto"/>
              </a:rPr>
              <a:t>europe-west2-c</a:t>
            </a:r>
            <a:endParaRPr sz="2400" b="0" i="0" u="none" strike="noStrike" cap="none">
              <a:solidFill>
                <a:srgbClr val="FFFFFF"/>
              </a:solidFill>
              <a:latin typeface="Roboto"/>
              <a:ea typeface="Roboto"/>
              <a:cs typeface="Roboto"/>
              <a:sym typeface="Roboto"/>
            </a:endParaRPr>
          </a:p>
        </p:txBody>
      </p:sp>
      <p:sp>
        <p:nvSpPr>
          <p:cNvPr id="927" name="Google Shape;927;p59"/>
          <p:cNvSpPr/>
          <p:nvPr/>
        </p:nvSpPr>
        <p:spPr>
          <a:xfrm>
            <a:off x="3227948" y="5686874"/>
            <a:ext cx="640200" cy="640200"/>
          </a:xfrm>
          <a:prstGeom prst="ellipse">
            <a:avLst/>
          </a:prstGeom>
          <a:noFill/>
          <a:ln w="2857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28" name="Google Shape;928;p59"/>
          <p:cNvPicPr preferRelativeResize="0"/>
          <p:nvPr/>
        </p:nvPicPr>
        <p:blipFill rotWithShape="1">
          <a:blip r:embed="rId4">
            <a:alphaModFix/>
          </a:blip>
          <a:srcRect/>
          <a:stretch/>
        </p:blipFill>
        <p:spPr>
          <a:xfrm rot="-1529189">
            <a:off x="5904024" y="4581111"/>
            <a:ext cx="2953512" cy="2944282"/>
          </a:xfrm>
          <a:prstGeom prst="rect">
            <a:avLst/>
          </a:prstGeom>
          <a:noFill/>
          <a:ln>
            <a:noFill/>
          </a:ln>
        </p:spPr>
      </p:pic>
      <p:pic>
        <p:nvPicPr>
          <p:cNvPr id="929" name="Google Shape;929;p59"/>
          <p:cNvPicPr preferRelativeResize="0"/>
          <p:nvPr/>
        </p:nvPicPr>
        <p:blipFill rotWithShape="1">
          <a:blip r:embed="rId5">
            <a:alphaModFix/>
          </a:blip>
          <a:srcRect/>
          <a:stretch/>
        </p:blipFill>
        <p:spPr>
          <a:xfrm>
            <a:off x="9853775" y="4581110"/>
            <a:ext cx="2953512" cy="2944282"/>
          </a:xfrm>
          <a:prstGeom prst="rect">
            <a:avLst/>
          </a:prstGeom>
          <a:noFill/>
          <a:ln>
            <a:noFill/>
          </a:ln>
        </p:spPr>
      </p:pic>
      <p:sp>
        <p:nvSpPr>
          <p:cNvPr id="930" name="Google Shape;930;p59"/>
          <p:cNvSpPr/>
          <p:nvPr/>
        </p:nvSpPr>
        <p:spPr>
          <a:xfrm rot="564368">
            <a:off x="6057846" y="5473611"/>
            <a:ext cx="1005925" cy="1005925"/>
          </a:xfrm>
          <a:prstGeom prst="ellipse">
            <a:avLst/>
          </a:prstGeom>
          <a:noFill/>
          <a:ln w="2857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931" name="Google Shape;931;p59"/>
          <p:cNvCxnSpPr>
            <a:stCxn id="927" idx="6"/>
          </p:cNvCxnSpPr>
          <p:nvPr/>
        </p:nvCxnSpPr>
        <p:spPr>
          <a:xfrm>
            <a:off x="3868148" y="6006974"/>
            <a:ext cx="1866900" cy="9300"/>
          </a:xfrm>
          <a:prstGeom prst="straightConnector1">
            <a:avLst/>
          </a:prstGeom>
          <a:noFill/>
          <a:ln w="28575" cap="flat" cmpd="sng">
            <a:solidFill>
              <a:srgbClr val="DB4437"/>
            </a:solidFill>
            <a:prstDash val="solid"/>
            <a:round/>
            <a:headEnd type="none" w="sm" len="sm"/>
            <a:tailEnd type="none" w="sm" len="sm"/>
          </a:ln>
        </p:spPr>
      </p:cxnSp>
      <p:cxnSp>
        <p:nvCxnSpPr>
          <p:cNvPr id="932" name="Google Shape;932;p59"/>
          <p:cNvCxnSpPr>
            <a:stCxn id="930" idx="6"/>
            <a:endCxn id="915" idx="2"/>
          </p:cNvCxnSpPr>
          <p:nvPr/>
        </p:nvCxnSpPr>
        <p:spPr>
          <a:xfrm rot="10800000" flipH="1">
            <a:off x="7057009" y="6049773"/>
            <a:ext cx="2631600" cy="9000"/>
          </a:xfrm>
          <a:prstGeom prst="straightConnector1">
            <a:avLst/>
          </a:prstGeom>
          <a:noFill/>
          <a:ln w="28575" cap="flat" cmpd="sng">
            <a:solidFill>
              <a:srgbClr val="DB4437"/>
            </a:solidFill>
            <a:prstDash val="solid"/>
            <a:round/>
            <a:headEnd type="none" w="sm" len="sm"/>
            <a:tailEnd type="none" w="sm" len="sm"/>
          </a:ln>
        </p:spPr>
      </p:cxnSp>
      <p:cxnSp>
        <p:nvCxnSpPr>
          <p:cNvPr id="933" name="Google Shape;933;p59"/>
          <p:cNvCxnSpPr>
            <a:stCxn id="921" idx="0"/>
          </p:cNvCxnSpPr>
          <p:nvPr/>
        </p:nvCxnSpPr>
        <p:spPr>
          <a:xfrm rot="10800000">
            <a:off x="2390275" y="6075426"/>
            <a:ext cx="0" cy="1801800"/>
          </a:xfrm>
          <a:prstGeom prst="straightConnector1">
            <a:avLst/>
          </a:prstGeom>
          <a:noFill/>
          <a:ln w="9525" cap="flat" cmpd="sng">
            <a:solidFill>
              <a:srgbClr val="666666"/>
            </a:solidFill>
            <a:prstDash val="solid"/>
            <a:round/>
            <a:headEnd type="none" w="sm" len="sm"/>
            <a:tailEnd type="none" w="sm" len="sm"/>
          </a:ln>
        </p:spPr>
      </p:cxnSp>
      <p:cxnSp>
        <p:nvCxnSpPr>
          <p:cNvPr id="934" name="Google Shape;934;p59"/>
          <p:cNvCxnSpPr>
            <a:stCxn id="915" idx="6"/>
            <a:endCxn id="924" idx="1"/>
          </p:cNvCxnSpPr>
          <p:nvPr/>
        </p:nvCxnSpPr>
        <p:spPr>
          <a:xfrm rot="10800000" flipH="1">
            <a:off x="12980378" y="4994393"/>
            <a:ext cx="665100" cy="1055400"/>
          </a:xfrm>
          <a:prstGeom prst="bentConnector3">
            <a:avLst>
              <a:gd name="adj1" fmla="val 50000"/>
            </a:avLst>
          </a:prstGeom>
          <a:noFill/>
          <a:ln w="28575" cap="flat" cmpd="sng">
            <a:solidFill>
              <a:srgbClr val="DB4437"/>
            </a:solidFill>
            <a:prstDash val="solid"/>
            <a:round/>
            <a:headEnd type="none" w="sm" len="sm"/>
            <a:tailEnd type="none" w="sm" len="sm"/>
          </a:ln>
        </p:spPr>
      </p:cxnSp>
      <p:cxnSp>
        <p:nvCxnSpPr>
          <p:cNvPr id="935" name="Google Shape;935;p59"/>
          <p:cNvCxnSpPr>
            <a:stCxn id="915" idx="6"/>
            <a:endCxn id="926" idx="1"/>
          </p:cNvCxnSpPr>
          <p:nvPr/>
        </p:nvCxnSpPr>
        <p:spPr>
          <a:xfrm>
            <a:off x="12980378" y="6049793"/>
            <a:ext cx="665100" cy="1138500"/>
          </a:xfrm>
          <a:prstGeom prst="bentConnector3">
            <a:avLst>
              <a:gd name="adj1" fmla="val 50000"/>
            </a:avLst>
          </a:prstGeom>
          <a:noFill/>
          <a:ln w="28575" cap="flat" cmpd="sng">
            <a:solidFill>
              <a:srgbClr val="DB4437"/>
            </a:solidFill>
            <a:prstDash val="solid"/>
            <a:round/>
            <a:headEnd type="none" w="sm" len="sm"/>
            <a:tailEnd type="none" w="sm" len="sm"/>
          </a:ln>
        </p:spPr>
      </p:cxnSp>
      <p:cxnSp>
        <p:nvCxnSpPr>
          <p:cNvPr id="936" name="Google Shape;936;p59"/>
          <p:cNvCxnSpPr>
            <a:stCxn id="915" idx="6"/>
            <a:endCxn id="925" idx="1"/>
          </p:cNvCxnSpPr>
          <p:nvPr/>
        </p:nvCxnSpPr>
        <p:spPr>
          <a:xfrm>
            <a:off x="12980378" y="6049793"/>
            <a:ext cx="665100" cy="3600"/>
          </a:xfrm>
          <a:prstGeom prst="straightConnector1">
            <a:avLst/>
          </a:prstGeom>
          <a:noFill/>
          <a:ln w="28575" cap="flat" cmpd="sng">
            <a:solidFill>
              <a:srgbClr val="DB4437"/>
            </a:solidFill>
            <a:prstDash val="solid"/>
            <a:round/>
            <a:headEnd type="none" w="sm" len="sm"/>
            <a:tailEnd type="none" w="sm" len="sm"/>
          </a:ln>
        </p:spPr>
      </p:cxnSp>
      <p:sp>
        <p:nvSpPr>
          <p:cNvPr id="937" name="Google Shape;937;p59"/>
          <p:cNvSpPr txBox="1">
            <a:spLocks noGrp="1"/>
          </p:cNvSpPr>
          <p:nvPr>
            <p:ph type="title"/>
          </p:nvPr>
        </p:nvSpPr>
        <p:spPr>
          <a:xfrm>
            <a:off x="1672475" y="1154875"/>
            <a:ext cx="14775300" cy="114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4800"/>
              <a:buNone/>
            </a:pPr>
            <a:r>
              <a:rPr lang="pt-BR" sz="4500">
                <a:solidFill>
                  <a:srgbClr val="434343"/>
                </a:solidFill>
              </a:rPr>
              <a:t>O Google Cloud oferece recursos em multirregiões, regiões e zonas</a:t>
            </a:r>
            <a:endParaRPr sz="4500">
              <a:solidFill>
                <a:srgbClr val="434343"/>
              </a:solidFill>
            </a:endParaRPr>
          </a:p>
        </p:txBody>
      </p:sp>
      <p:sp>
        <p:nvSpPr>
          <p:cNvPr id="938" name="Google Shape;938;p59"/>
          <p:cNvSpPr txBox="1"/>
          <p:nvPr/>
        </p:nvSpPr>
        <p:spPr>
          <a:xfrm>
            <a:off x="6922008" y="9627950"/>
            <a:ext cx="11319000" cy="523200"/>
          </a:xfrm>
          <a:prstGeom prst="rect">
            <a:avLst/>
          </a:prstGeom>
          <a:noFill/>
          <a:ln>
            <a:noFill/>
          </a:ln>
        </p:spPr>
        <p:txBody>
          <a:bodyPr spcFirstLastPara="1" wrap="square" lIns="182850" tIns="182850" rIns="182850" bIns="182850" anchor="t" anchorCtr="0">
            <a:noAutofit/>
          </a:bodyPr>
          <a:lstStyle/>
          <a:p>
            <a:pPr marL="0" marR="0" lvl="0" indent="0" algn="r" rtl="0">
              <a:lnSpc>
                <a:spcPct val="115000"/>
              </a:lnSpc>
              <a:spcBef>
                <a:spcPts val="0"/>
              </a:spcBef>
              <a:spcAft>
                <a:spcPts val="0"/>
              </a:spcAft>
              <a:buClr>
                <a:srgbClr val="000000"/>
              </a:buClr>
              <a:buSzPts val="2200"/>
              <a:buFont typeface="Arial"/>
              <a:buNone/>
            </a:pPr>
            <a:r>
              <a:rPr lang="pt-BR" sz="1600" i="0" u="none" strike="noStrike" cap="none">
                <a:solidFill>
                  <a:srgbClr val="666666"/>
                </a:solidFill>
                <a:latin typeface="Google Sans"/>
                <a:ea typeface="Google Sans"/>
                <a:cs typeface="Google Sans"/>
                <a:sym typeface="Google Sans"/>
              </a:rPr>
              <a:t>Copyright Google LLC. Para fins educativos de acordo com os Termos de Uso definidos no </a:t>
            </a:r>
            <a:r>
              <a:rPr lang="pt-BR" sz="1600" i="0" u="sng" strike="noStrike" cap="none">
                <a:solidFill>
                  <a:schemeClr val="accent3"/>
                </a:solidFill>
                <a:latin typeface="Google Sans"/>
                <a:ea typeface="Google Sans"/>
                <a:cs typeface="Google Sans"/>
                <a:sym typeface="Google Sans"/>
                <a:hlinkClick r:id="rId6">
                  <a:extLst>
                    <a:ext uri="{A12FA001-AC4F-418D-AE19-62706E023703}">
                      <ahyp:hlinkClr xmlns:ahyp="http://schemas.microsoft.com/office/drawing/2018/hyperlinkcolor" val="tx"/>
                    </a:ext>
                  </a:extLst>
                </a:hlinkClick>
              </a:rPr>
              <a:t>site</a:t>
            </a:r>
            <a:r>
              <a:rPr lang="pt-BR" sz="1600" i="0" u="none" strike="noStrike" cap="none">
                <a:solidFill>
                  <a:srgbClr val="666666"/>
                </a:solidFill>
                <a:latin typeface="Google Sans"/>
                <a:ea typeface="Google Sans"/>
                <a:cs typeface="Google Sans"/>
                <a:sym typeface="Google Sans"/>
              </a:rPr>
              <a:t> do programa.</a:t>
            </a:r>
            <a:endParaRPr sz="1600" i="0" u="none" strike="noStrike" cap="none">
              <a:solidFill>
                <a:srgbClr val="666666"/>
              </a:solidFill>
              <a:latin typeface="Google Sans"/>
              <a:ea typeface="Google Sans"/>
              <a:cs typeface="Google Sans"/>
              <a:sym typeface="Google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grpSp>
        <p:nvGrpSpPr>
          <p:cNvPr id="943" name="Google Shape;943;p60"/>
          <p:cNvGrpSpPr/>
          <p:nvPr/>
        </p:nvGrpSpPr>
        <p:grpSpPr>
          <a:xfrm>
            <a:off x="566499" y="-57"/>
            <a:ext cx="17154582" cy="8414695"/>
            <a:chOff x="239350" y="1104300"/>
            <a:chExt cx="7138225" cy="3504225"/>
          </a:xfrm>
        </p:grpSpPr>
        <p:sp>
          <p:nvSpPr>
            <p:cNvPr id="944" name="Google Shape;944;p60"/>
            <p:cNvSpPr/>
            <p:nvPr/>
          </p:nvSpPr>
          <p:spPr>
            <a:xfrm>
              <a:off x="5867125" y="3498125"/>
              <a:ext cx="791725" cy="620525"/>
            </a:xfrm>
            <a:custGeom>
              <a:avLst/>
              <a:gdLst/>
              <a:ahLst/>
              <a:cxnLst/>
              <a:rect l="l" t="t" r="r" b="b"/>
              <a:pathLst>
                <a:path w="31669" h="24821" extrusionOk="0">
                  <a:moveTo>
                    <a:pt x="18431" y="14425"/>
                  </a:moveTo>
                  <a:cubicBezTo>
                    <a:pt x="18745" y="14425"/>
                    <a:pt x="18878" y="14621"/>
                    <a:pt x="19039" y="14788"/>
                  </a:cubicBezTo>
                  <a:cubicBezTo>
                    <a:pt x="19034" y="14949"/>
                    <a:pt x="19023" y="15099"/>
                    <a:pt x="19012" y="15304"/>
                  </a:cubicBezTo>
                  <a:lnTo>
                    <a:pt x="18507" y="15304"/>
                  </a:lnTo>
                  <a:cubicBezTo>
                    <a:pt x="18307" y="15032"/>
                    <a:pt x="18335" y="14744"/>
                    <a:pt x="18368" y="14427"/>
                  </a:cubicBezTo>
                  <a:cubicBezTo>
                    <a:pt x="18390" y="14426"/>
                    <a:pt x="18410" y="14425"/>
                    <a:pt x="18431" y="14425"/>
                  </a:cubicBezTo>
                  <a:close/>
                  <a:moveTo>
                    <a:pt x="18790" y="16669"/>
                  </a:moveTo>
                  <a:lnTo>
                    <a:pt x="18790" y="16669"/>
                  </a:lnTo>
                  <a:cubicBezTo>
                    <a:pt x="19195" y="16786"/>
                    <a:pt x="19195" y="16786"/>
                    <a:pt x="19367" y="17346"/>
                  </a:cubicBezTo>
                  <a:cubicBezTo>
                    <a:pt x="19339" y="17590"/>
                    <a:pt x="19250" y="17818"/>
                    <a:pt x="19106" y="18012"/>
                  </a:cubicBezTo>
                  <a:cubicBezTo>
                    <a:pt x="18928" y="17990"/>
                    <a:pt x="18906" y="17879"/>
                    <a:pt x="18928" y="17762"/>
                  </a:cubicBezTo>
                  <a:cubicBezTo>
                    <a:pt x="18951" y="17601"/>
                    <a:pt x="18984" y="17446"/>
                    <a:pt x="19006" y="17318"/>
                  </a:cubicBezTo>
                  <a:lnTo>
                    <a:pt x="19006" y="17313"/>
                  </a:lnTo>
                  <a:cubicBezTo>
                    <a:pt x="18951" y="17074"/>
                    <a:pt x="18690" y="16930"/>
                    <a:pt x="18790" y="16669"/>
                  </a:cubicBezTo>
                  <a:close/>
                  <a:moveTo>
                    <a:pt x="22752" y="0"/>
                  </a:moveTo>
                  <a:cubicBezTo>
                    <a:pt x="22663" y="178"/>
                    <a:pt x="22585" y="294"/>
                    <a:pt x="22546" y="416"/>
                  </a:cubicBezTo>
                  <a:cubicBezTo>
                    <a:pt x="22491" y="588"/>
                    <a:pt x="22474" y="777"/>
                    <a:pt x="22424" y="954"/>
                  </a:cubicBezTo>
                  <a:cubicBezTo>
                    <a:pt x="22247" y="1565"/>
                    <a:pt x="22080" y="2652"/>
                    <a:pt x="22130" y="3085"/>
                  </a:cubicBezTo>
                  <a:cubicBezTo>
                    <a:pt x="22230" y="3973"/>
                    <a:pt x="21947" y="4761"/>
                    <a:pt x="21470" y="5527"/>
                  </a:cubicBezTo>
                  <a:lnTo>
                    <a:pt x="20776" y="5582"/>
                  </a:lnTo>
                  <a:cubicBezTo>
                    <a:pt x="20399" y="5477"/>
                    <a:pt x="20171" y="5299"/>
                    <a:pt x="20088" y="4983"/>
                  </a:cubicBezTo>
                  <a:lnTo>
                    <a:pt x="19411" y="4855"/>
                  </a:lnTo>
                  <a:cubicBezTo>
                    <a:pt x="19184" y="4506"/>
                    <a:pt x="18784" y="4361"/>
                    <a:pt x="18418" y="4178"/>
                  </a:cubicBezTo>
                  <a:cubicBezTo>
                    <a:pt x="18052" y="3995"/>
                    <a:pt x="17724" y="3729"/>
                    <a:pt x="17386" y="3485"/>
                  </a:cubicBezTo>
                  <a:cubicBezTo>
                    <a:pt x="17319" y="3440"/>
                    <a:pt x="17297" y="3335"/>
                    <a:pt x="17247" y="3252"/>
                  </a:cubicBezTo>
                  <a:lnTo>
                    <a:pt x="17619" y="2708"/>
                  </a:lnTo>
                  <a:cubicBezTo>
                    <a:pt x="17630" y="2514"/>
                    <a:pt x="17641" y="2308"/>
                    <a:pt x="17652" y="2142"/>
                  </a:cubicBezTo>
                  <a:cubicBezTo>
                    <a:pt x="17841" y="1809"/>
                    <a:pt x="18212" y="1681"/>
                    <a:pt x="18357" y="1321"/>
                  </a:cubicBezTo>
                  <a:lnTo>
                    <a:pt x="18079" y="1143"/>
                  </a:lnTo>
                  <a:lnTo>
                    <a:pt x="17708" y="1237"/>
                  </a:lnTo>
                  <a:lnTo>
                    <a:pt x="17519" y="1071"/>
                  </a:lnTo>
                  <a:lnTo>
                    <a:pt x="17086" y="1188"/>
                  </a:lnTo>
                  <a:lnTo>
                    <a:pt x="15410" y="716"/>
                  </a:lnTo>
                  <a:cubicBezTo>
                    <a:pt x="15171" y="662"/>
                    <a:pt x="15030" y="371"/>
                    <a:pt x="14761" y="371"/>
                  </a:cubicBezTo>
                  <a:cubicBezTo>
                    <a:pt x="14725" y="371"/>
                    <a:pt x="14686" y="377"/>
                    <a:pt x="14644" y="388"/>
                  </a:cubicBezTo>
                  <a:cubicBezTo>
                    <a:pt x="14595" y="649"/>
                    <a:pt x="14794" y="666"/>
                    <a:pt x="14916" y="760"/>
                  </a:cubicBezTo>
                  <a:cubicBezTo>
                    <a:pt x="14961" y="799"/>
                    <a:pt x="14977" y="871"/>
                    <a:pt x="15011" y="938"/>
                  </a:cubicBezTo>
                  <a:lnTo>
                    <a:pt x="14822" y="1215"/>
                  </a:lnTo>
                  <a:lnTo>
                    <a:pt x="13712" y="1260"/>
                  </a:lnTo>
                  <a:lnTo>
                    <a:pt x="13135" y="1765"/>
                  </a:lnTo>
                  <a:lnTo>
                    <a:pt x="13135" y="2086"/>
                  </a:lnTo>
                  <a:cubicBezTo>
                    <a:pt x="12786" y="2247"/>
                    <a:pt x="12686" y="2580"/>
                    <a:pt x="12580" y="2902"/>
                  </a:cubicBezTo>
                  <a:cubicBezTo>
                    <a:pt x="12647" y="3024"/>
                    <a:pt x="12708" y="3130"/>
                    <a:pt x="12774" y="3257"/>
                  </a:cubicBezTo>
                  <a:cubicBezTo>
                    <a:pt x="12650" y="3339"/>
                    <a:pt x="12528" y="3363"/>
                    <a:pt x="12411" y="3363"/>
                  </a:cubicBezTo>
                  <a:cubicBezTo>
                    <a:pt x="12239" y="3363"/>
                    <a:pt x="12075" y="3312"/>
                    <a:pt x="11920" y="3312"/>
                  </a:cubicBezTo>
                  <a:cubicBezTo>
                    <a:pt x="11907" y="3312"/>
                    <a:pt x="11894" y="3312"/>
                    <a:pt x="11881" y="3313"/>
                  </a:cubicBezTo>
                  <a:lnTo>
                    <a:pt x="11548" y="3424"/>
                  </a:lnTo>
                  <a:lnTo>
                    <a:pt x="10910" y="2580"/>
                  </a:lnTo>
                  <a:lnTo>
                    <a:pt x="10455" y="2547"/>
                  </a:lnTo>
                  <a:lnTo>
                    <a:pt x="9279" y="3202"/>
                  </a:lnTo>
                  <a:cubicBezTo>
                    <a:pt x="9245" y="3296"/>
                    <a:pt x="9195" y="3424"/>
                    <a:pt x="9145" y="3562"/>
                  </a:cubicBezTo>
                  <a:cubicBezTo>
                    <a:pt x="8996" y="3657"/>
                    <a:pt x="8846" y="3751"/>
                    <a:pt x="8707" y="3840"/>
                  </a:cubicBezTo>
                  <a:cubicBezTo>
                    <a:pt x="8635" y="4084"/>
                    <a:pt x="8574" y="4300"/>
                    <a:pt x="8502" y="4522"/>
                  </a:cubicBezTo>
                  <a:cubicBezTo>
                    <a:pt x="8391" y="4550"/>
                    <a:pt x="8296" y="4561"/>
                    <a:pt x="8213" y="4589"/>
                  </a:cubicBezTo>
                  <a:cubicBezTo>
                    <a:pt x="8136" y="4617"/>
                    <a:pt x="8058" y="4650"/>
                    <a:pt x="7986" y="4683"/>
                  </a:cubicBezTo>
                  <a:cubicBezTo>
                    <a:pt x="7958" y="4916"/>
                    <a:pt x="7936" y="5116"/>
                    <a:pt x="7902" y="5416"/>
                  </a:cubicBezTo>
                  <a:lnTo>
                    <a:pt x="7353" y="4672"/>
                  </a:lnTo>
                  <a:lnTo>
                    <a:pt x="6854" y="5266"/>
                  </a:lnTo>
                  <a:lnTo>
                    <a:pt x="6854" y="6109"/>
                  </a:lnTo>
                  <a:cubicBezTo>
                    <a:pt x="6576" y="6226"/>
                    <a:pt x="6438" y="6481"/>
                    <a:pt x="6304" y="6759"/>
                  </a:cubicBezTo>
                  <a:cubicBezTo>
                    <a:pt x="6227" y="6920"/>
                    <a:pt x="6127" y="7125"/>
                    <a:pt x="5983" y="7191"/>
                  </a:cubicBezTo>
                  <a:cubicBezTo>
                    <a:pt x="5556" y="7400"/>
                    <a:pt x="5133" y="7664"/>
                    <a:pt x="4655" y="7664"/>
                  </a:cubicBezTo>
                  <a:cubicBezTo>
                    <a:pt x="4587" y="7664"/>
                    <a:pt x="4517" y="7658"/>
                    <a:pt x="4445" y="7646"/>
                  </a:cubicBezTo>
                  <a:lnTo>
                    <a:pt x="3130" y="8190"/>
                  </a:lnTo>
                  <a:cubicBezTo>
                    <a:pt x="3093" y="8190"/>
                    <a:pt x="3010" y="8188"/>
                    <a:pt x="2910" y="8188"/>
                  </a:cubicBezTo>
                  <a:cubicBezTo>
                    <a:pt x="2860" y="8188"/>
                    <a:pt x="2807" y="8188"/>
                    <a:pt x="2753" y="8190"/>
                  </a:cubicBezTo>
                  <a:cubicBezTo>
                    <a:pt x="2437" y="8201"/>
                    <a:pt x="2176" y="8323"/>
                    <a:pt x="1932" y="8512"/>
                  </a:cubicBezTo>
                  <a:cubicBezTo>
                    <a:pt x="1627" y="8751"/>
                    <a:pt x="1294" y="8956"/>
                    <a:pt x="972" y="9178"/>
                  </a:cubicBezTo>
                  <a:lnTo>
                    <a:pt x="944" y="9139"/>
                  </a:lnTo>
                  <a:cubicBezTo>
                    <a:pt x="822" y="9267"/>
                    <a:pt x="700" y="9394"/>
                    <a:pt x="583" y="9522"/>
                  </a:cubicBezTo>
                  <a:lnTo>
                    <a:pt x="356" y="9372"/>
                  </a:lnTo>
                  <a:lnTo>
                    <a:pt x="145" y="9700"/>
                  </a:lnTo>
                  <a:cubicBezTo>
                    <a:pt x="189" y="10155"/>
                    <a:pt x="234" y="10587"/>
                    <a:pt x="284" y="11087"/>
                  </a:cubicBezTo>
                  <a:lnTo>
                    <a:pt x="1" y="11581"/>
                  </a:lnTo>
                  <a:lnTo>
                    <a:pt x="572" y="12818"/>
                  </a:lnTo>
                  <a:cubicBezTo>
                    <a:pt x="489" y="13079"/>
                    <a:pt x="128" y="13129"/>
                    <a:pt x="156" y="13373"/>
                  </a:cubicBezTo>
                  <a:lnTo>
                    <a:pt x="572" y="14522"/>
                  </a:lnTo>
                  <a:cubicBezTo>
                    <a:pt x="617" y="14677"/>
                    <a:pt x="717" y="14805"/>
                    <a:pt x="789" y="14949"/>
                  </a:cubicBezTo>
                  <a:cubicBezTo>
                    <a:pt x="972" y="15298"/>
                    <a:pt x="1166" y="15648"/>
                    <a:pt x="1149" y="16053"/>
                  </a:cubicBezTo>
                  <a:cubicBezTo>
                    <a:pt x="1133" y="16580"/>
                    <a:pt x="1283" y="17052"/>
                    <a:pt x="1532" y="17507"/>
                  </a:cubicBezTo>
                  <a:cubicBezTo>
                    <a:pt x="1610" y="17657"/>
                    <a:pt x="1677" y="17812"/>
                    <a:pt x="1732" y="17968"/>
                  </a:cubicBezTo>
                  <a:cubicBezTo>
                    <a:pt x="1710" y="18228"/>
                    <a:pt x="1682" y="18506"/>
                    <a:pt x="1671" y="18783"/>
                  </a:cubicBezTo>
                  <a:cubicBezTo>
                    <a:pt x="1660" y="19077"/>
                    <a:pt x="1765" y="19388"/>
                    <a:pt x="1493" y="19632"/>
                  </a:cubicBezTo>
                  <a:lnTo>
                    <a:pt x="1199" y="19754"/>
                  </a:lnTo>
                  <a:lnTo>
                    <a:pt x="1199" y="20254"/>
                  </a:lnTo>
                  <a:cubicBezTo>
                    <a:pt x="1449" y="20426"/>
                    <a:pt x="1732" y="20520"/>
                    <a:pt x="1937" y="20764"/>
                  </a:cubicBezTo>
                  <a:cubicBezTo>
                    <a:pt x="2048" y="20903"/>
                    <a:pt x="2298" y="20975"/>
                    <a:pt x="2492" y="20986"/>
                  </a:cubicBezTo>
                  <a:cubicBezTo>
                    <a:pt x="2629" y="20997"/>
                    <a:pt x="2767" y="21001"/>
                    <a:pt x="2902" y="21001"/>
                  </a:cubicBezTo>
                  <a:cubicBezTo>
                    <a:pt x="3174" y="21001"/>
                    <a:pt x="3437" y="20986"/>
                    <a:pt x="3674" y="20986"/>
                  </a:cubicBezTo>
                  <a:lnTo>
                    <a:pt x="4196" y="20503"/>
                  </a:lnTo>
                  <a:lnTo>
                    <a:pt x="4612" y="20426"/>
                  </a:lnTo>
                  <a:lnTo>
                    <a:pt x="4973" y="20015"/>
                  </a:lnTo>
                  <a:cubicBezTo>
                    <a:pt x="5375" y="20000"/>
                    <a:pt x="5770" y="19878"/>
                    <a:pt x="6147" y="19878"/>
                  </a:cubicBezTo>
                  <a:cubicBezTo>
                    <a:pt x="6332" y="19878"/>
                    <a:pt x="6512" y="19907"/>
                    <a:pt x="6687" y="19993"/>
                  </a:cubicBezTo>
                  <a:lnTo>
                    <a:pt x="7980" y="19882"/>
                  </a:lnTo>
                  <a:lnTo>
                    <a:pt x="8363" y="19205"/>
                  </a:lnTo>
                  <a:lnTo>
                    <a:pt x="9839" y="18423"/>
                  </a:lnTo>
                  <a:cubicBezTo>
                    <a:pt x="9928" y="18411"/>
                    <a:pt x="10011" y="18406"/>
                    <a:pt x="10100" y="18406"/>
                  </a:cubicBezTo>
                  <a:cubicBezTo>
                    <a:pt x="10174" y="18411"/>
                    <a:pt x="10249" y="18414"/>
                    <a:pt x="10323" y="18414"/>
                  </a:cubicBezTo>
                  <a:cubicBezTo>
                    <a:pt x="10897" y="18414"/>
                    <a:pt x="11463" y="18263"/>
                    <a:pt x="11959" y="17973"/>
                  </a:cubicBezTo>
                  <a:cubicBezTo>
                    <a:pt x="12208" y="17829"/>
                    <a:pt x="12486" y="17807"/>
                    <a:pt x="12763" y="17795"/>
                  </a:cubicBezTo>
                  <a:cubicBezTo>
                    <a:pt x="13157" y="17784"/>
                    <a:pt x="13540" y="17757"/>
                    <a:pt x="14056" y="17729"/>
                  </a:cubicBezTo>
                  <a:lnTo>
                    <a:pt x="14755" y="18128"/>
                  </a:lnTo>
                  <a:lnTo>
                    <a:pt x="15111" y="18128"/>
                  </a:lnTo>
                  <a:lnTo>
                    <a:pt x="16071" y="18467"/>
                  </a:lnTo>
                  <a:lnTo>
                    <a:pt x="16331" y="19127"/>
                  </a:lnTo>
                  <a:lnTo>
                    <a:pt x="16637" y="19294"/>
                  </a:lnTo>
                  <a:cubicBezTo>
                    <a:pt x="16870" y="19738"/>
                    <a:pt x="17236" y="20109"/>
                    <a:pt x="17347" y="20625"/>
                  </a:cubicBezTo>
                  <a:cubicBezTo>
                    <a:pt x="17352" y="20664"/>
                    <a:pt x="17458" y="20686"/>
                    <a:pt x="17547" y="20731"/>
                  </a:cubicBezTo>
                  <a:lnTo>
                    <a:pt x="18057" y="20054"/>
                  </a:lnTo>
                  <a:cubicBezTo>
                    <a:pt x="18235" y="19948"/>
                    <a:pt x="18434" y="19838"/>
                    <a:pt x="18606" y="19738"/>
                  </a:cubicBezTo>
                  <a:cubicBezTo>
                    <a:pt x="18851" y="19449"/>
                    <a:pt x="18840" y="19050"/>
                    <a:pt x="19150" y="18794"/>
                  </a:cubicBezTo>
                  <a:cubicBezTo>
                    <a:pt x="19217" y="18961"/>
                    <a:pt x="19272" y="19111"/>
                    <a:pt x="19339" y="19277"/>
                  </a:cubicBezTo>
                  <a:cubicBezTo>
                    <a:pt x="19012" y="19749"/>
                    <a:pt x="18895" y="20281"/>
                    <a:pt x="18884" y="20836"/>
                  </a:cubicBezTo>
                  <a:lnTo>
                    <a:pt x="18412" y="21180"/>
                  </a:lnTo>
                  <a:cubicBezTo>
                    <a:pt x="18477" y="21183"/>
                    <a:pt x="18536" y="21184"/>
                    <a:pt x="18590" y="21184"/>
                  </a:cubicBezTo>
                  <a:cubicBezTo>
                    <a:pt x="18784" y="21184"/>
                    <a:pt x="18912" y="21163"/>
                    <a:pt x="19012" y="21080"/>
                  </a:cubicBezTo>
                  <a:cubicBezTo>
                    <a:pt x="19228" y="20831"/>
                    <a:pt x="19073" y="20442"/>
                    <a:pt x="19406" y="20259"/>
                  </a:cubicBezTo>
                  <a:cubicBezTo>
                    <a:pt x="19594" y="20437"/>
                    <a:pt x="19716" y="20675"/>
                    <a:pt x="19750" y="20931"/>
                  </a:cubicBezTo>
                  <a:cubicBezTo>
                    <a:pt x="19677" y="21114"/>
                    <a:pt x="19600" y="21302"/>
                    <a:pt x="19511" y="21519"/>
                  </a:cubicBezTo>
                  <a:lnTo>
                    <a:pt x="20088" y="21585"/>
                  </a:lnTo>
                  <a:cubicBezTo>
                    <a:pt x="20615" y="21974"/>
                    <a:pt x="20754" y="22490"/>
                    <a:pt x="20726" y="23045"/>
                  </a:cubicBezTo>
                  <a:lnTo>
                    <a:pt x="21309" y="23899"/>
                  </a:lnTo>
                  <a:lnTo>
                    <a:pt x="22075" y="24271"/>
                  </a:lnTo>
                  <a:lnTo>
                    <a:pt x="22430" y="24227"/>
                  </a:lnTo>
                  <a:lnTo>
                    <a:pt x="23634" y="24754"/>
                  </a:lnTo>
                  <a:cubicBezTo>
                    <a:pt x="23884" y="24582"/>
                    <a:pt x="24083" y="24471"/>
                    <a:pt x="24255" y="24321"/>
                  </a:cubicBezTo>
                  <a:cubicBezTo>
                    <a:pt x="24416" y="24182"/>
                    <a:pt x="24549" y="24010"/>
                    <a:pt x="24733" y="23811"/>
                  </a:cubicBezTo>
                  <a:cubicBezTo>
                    <a:pt x="24905" y="24121"/>
                    <a:pt x="25215" y="24232"/>
                    <a:pt x="25315" y="24543"/>
                  </a:cubicBezTo>
                  <a:cubicBezTo>
                    <a:pt x="25365" y="24693"/>
                    <a:pt x="25498" y="24798"/>
                    <a:pt x="25654" y="24820"/>
                  </a:cubicBezTo>
                  <a:cubicBezTo>
                    <a:pt x="25948" y="24676"/>
                    <a:pt x="26181" y="24587"/>
                    <a:pt x="26381" y="24449"/>
                  </a:cubicBezTo>
                  <a:cubicBezTo>
                    <a:pt x="26608" y="24293"/>
                    <a:pt x="26797" y="24088"/>
                    <a:pt x="27013" y="23916"/>
                  </a:cubicBezTo>
                  <a:cubicBezTo>
                    <a:pt x="27107" y="23849"/>
                    <a:pt x="27218" y="23805"/>
                    <a:pt x="27335" y="23788"/>
                  </a:cubicBezTo>
                  <a:cubicBezTo>
                    <a:pt x="27563" y="23755"/>
                    <a:pt x="27790" y="23738"/>
                    <a:pt x="28023" y="23733"/>
                  </a:cubicBezTo>
                  <a:cubicBezTo>
                    <a:pt x="28295" y="23733"/>
                    <a:pt x="28522" y="23672"/>
                    <a:pt x="28700" y="23411"/>
                  </a:cubicBezTo>
                  <a:cubicBezTo>
                    <a:pt x="28744" y="23050"/>
                    <a:pt x="28805" y="22662"/>
                    <a:pt x="28833" y="22273"/>
                  </a:cubicBezTo>
                  <a:cubicBezTo>
                    <a:pt x="28867" y="21769"/>
                    <a:pt x="29005" y="21319"/>
                    <a:pt x="29421" y="21019"/>
                  </a:cubicBezTo>
                  <a:cubicBezTo>
                    <a:pt x="29438" y="20786"/>
                    <a:pt x="29455" y="20576"/>
                    <a:pt x="29471" y="20381"/>
                  </a:cubicBezTo>
                  <a:cubicBezTo>
                    <a:pt x="29560" y="20254"/>
                    <a:pt x="29677" y="20143"/>
                    <a:pt x="29699" y="20021"/>
                  </a:cubicBezTo>
                  <a:cubicBezTo>
                    <a:pt x="29771" y="19588"/>
                    <a:pt x="30043" y="19272"/>
                    <a:pt x="30276" y="18927"/>
                  </a:cubicBezTo>
                  <a:cubicBezTo>
                    <a:pt x="30454" y="18661"/>
                    <a:pt x="30648" y="18400"/>
                    <a:pt x="30825" y="18128"/>
                  </a:cubicBezTo>
                  <a:cubicBezTo>
                    <a:pt x="31020" y="17834"/>
                    <a:pt x="31158" y="17512"/>
                    <a:pt x="31136" y="17157"/>
                  </a:cubicBezTo>
                  <a:cubicBezTo>
                    <a:pt x="31108" y="16658"/>
                    <a:pt x="31247" y="16186"/>
                    <a:pt x="31414" y="15742"/>
                  </a:cubicBezTo>
                  <a:cubicBezTo>
                    <a:pt x="31669" y="15077"/>
                    <a:pt x="31630" y="14483"/>
                    <a:pt x="31264" y="13967"/>
                  </a:cubicBezTo>
                  <a:cubicBezTo>
                    <a:pt x="31214" y="13440"/>
                    <a:pt x="31169" y="12979"/>
                    <a:pt x="31142" y="12740"/>
                  </a:cubicBezTo>
                  <a:cubicBezTo>
                    <a:pt x="30798" y="11631"/>
                    <a:pt x="30087" y="11076"/>
                    <a:pt x="29438" y="10504"/>
                  </a:cubicBezTo>
                  <a:cubicBezTo>
                    <a:pt x="29399" y="10216"/>
                    <a:pt x="29366" y="9971"/>
                    <a:pt x="29327" y="9733"/>
                  </a:cubicBezTo>
                  <a:lnTo>
                    <a:pt x="28900" y="9489"/>
                  </a:lnTo>
                  <a:cubicBezTo>
                    <a:pt x="28822" y="9500"/>
                    <a:pt x="28778" y="9500"/>
                    <a:pt x="28733" y="9511"/>
                  </a:cubicBezTo>
                  <a:cubicBezTo>
                    <a:pt x="28672" y="9516"/>
                    <a:pt x="28606" y="9533"/>
                    <a:pt x="28534" y="9544"/>
                  </a:cubicBezTo>
                  <a:cubicBezTo>
                    <a:pt x="28256" y="9089"/>
                    <a:pt x="28273" y="8484"/>
                    <a:pt x="27812" y="8201"/>
                  </a:cubicBezTo>
                  <a:lnTo>
                    <a:pt x="27707" y="7763"/>
                  </a:lnTo>
                  <a:lnTo>
                    <a:pt x="25914" y="6748"/>
                  </a:lnTo>
                  <a:cubicBezTo>
                    <a:pt x="25737" y="6509"/>
                    <a:pt x="25654" y="6220"/>
                    <a:pt x="25681" y="5926"/>
                  </a:cubicBezTo>
                  <a:cubicBezTo>
                    <a:pt x="25704" y="5588"/>
                    <a:pt x="25587" y="5288"/>
                    <a:pt x="25415" y="5011"/>
                  </a:cubicBezTo>
                  <a:lnTo>
                    <a:pt x="25154" y="4595"/>
                  </a:lnTo>
                  <a:cubicBezTo>
                    <a:pt x="25138" y="4206"/>
                    <a:pt x="25115" y="3818"/>
                    <a:pt x="25099" y="3457"/>
                  </a:cubicBezTo>
                  <a:lnTo>
                    <a:pt x="24366" y="2885"/>
                  </a:lnTo>
                  <a:cubicBezTo>
                    <a:pt x="24257" y="2941"/>
                    <a:pt x="24157" y="2974"/>
                    <a:pt x="24070" y="2974"/>
                  </a:cubicBezTo>
                  <a:cubicBezTo>
                    <a:pt x="23977" y="2974"/>
                    <a:pt x="23899" y="2936"/>
                    <a:pt x="23845" y="2847"/>
                  </a:cubicBezTo>
                  <a:cubicBezTo>
                    <a:pt x="23728" y="2430"/>
                    <a:pt x="23656" y="2064"/>
                    <a:pt x="23512" y="1731"/>
                  </a:cubicBezTo>
                  <a:cubicBezTo>
                    <a:pt x="23412" y="1493"/>
                    <a:pt x="23423" y="1204"/>
                    <a:pt x="23301" y="1021"/>
                  </a:cubicBezTo>
                  <a:cubicBezTo>
                    <a:pt x="23146" y="794"/>
                    <a:pt x="23096" y="572"/>
                    <a:pt x="23029" y="327"/>
                  </a:cubicBezTo>
                  <a:cubicBezTo>
                    <a:pt x="23001" y="222"/>
                    <a:pt x="22874" y="139"/>
                    <a:pt x="22752"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60"/>
            <p:cNvSpPr/>
            <p:nvPr/>
          </p:nvSpPr>
          <p:spPr>
            <a:xfrm>
              <a:off x="6211725" y="3292950"/>
              <a:ext cx="381375" cy="202425"/>
            </a:xfrm>
            <a:custGeom>
              <a:avLst/>
              <a:gdLst/>
              <a:ahLst/>
              <a:cxnLst/>
              <a:rect l="l" t="t" r="r" b="b"/>
              <a:pathLst>
                <a:path w="15255" h="8097" extrusionOk="0">
                  <a:moveTo>
                    <a:pt x="1143" y="0"/>
                  </a:moveTo>
                  <a:lnTo>
                    <a:pt x="256" y="394"/>
                  </a:lnTo>
                  <a:lnTo>
                    <a:pt x="0" y="705"/>
                  </a:lnTo>
                  <a:lnTo>
                    <a:pt x="711" y="1027"/>
                  </a:lnTo>
                  <a:lnTo>
                    <a:pt x="1038" y="1421"/>
                  </a:lnTo>
                  <a:lnTo>
                    <a:pt x="1637" y="1421"/>
                  </a:lnTo>
                  <a:cubicBezTo>
                    <a:pt x="1649" y="1421"/>
                    <a:pt x="1661" y="1421"/>
                    <a:pt x="1672" y="1421"/>
                  </a:cubicBezTo>
                  <a:cubicBezTo>
                    <a:pt x="1715" y="1421"/>
                    <a:pt x="1759" y="1419"/>
                    <a:pt x="1804" y="1419"/>
                  </a:cubicBezTo>
                  <a:cubicBezTo>
                    <a:pt x="1926" y="1419"/>
                    <a:pt x="2054" y="1434"/>
                    <a:pt x="2187" y="1548"/>
                  </a:cubicBezTo>
                  <a:cubicBezTo>
                    <a:pt x="2087" y="1632"/>
                    <a:pt x="2026" y="1715"/>
                    <a:pt x="1954" y="1726"/>
                  </a:cubicBezTo>
                  <a:cubicBezTo>
                    <a:pt x="1665" y="1792"/>
                    <a:pt x="1371" y="1831"/>
                    <a:pt x="1077" y="1887"/>
                  </a:cubicBezTo>
                  <a:cubicBezTo>
                    <a:pt x="1055" y="1892"/>
                    <a:pt x="1038" y="1953"/>
                    <a:pt x="1010" y="2009"/>
                  </a:cubicBezTo>
                  <a:lnTo>
                    <a:pt x="1426" y="2297"/>
                  </a:lnTo>
                  <a:cubicBezTo>
                    <a:pt x="1493" y="2492"/>
                    <a:pt x="1549" y="2658"/>
                    <a:pt x="1621" y="2886"/>
                  </a:cubicBezTo>
                  <a:lnTo>
                    <a:pt x="2115" y="2469"/>
                  </a:lnTo>
                  <a:lnTo>
                    <a:pt x="2497" y="2769"/>
                  </a:lnTo>
                  <a:cubicBezTo>
                    <a:pt x="2664" y="2813"/>
                    <a:pt x="2847" y="2808"/>
                    <a:pt x="2969" y="2897"/>
                  </a:cubicBezTo>
                  <a:cubicBezTo>
                    <a:pt x="3469" y="3263"/>
                    <a:pt x="4079" y="3324"/>
                    <a:pt x="4639" y="3513"/>
                  </a:cubicBezTo>
                  <a:cubicBezTo>
                    <a:pt x="4671" y="3523"/>
                    <a:pt x="4706" y="3527"/>
                    <a:pt x="4740" y="3527"/>
                  </a:cubicBezTo>
                  <a:cubicBezTo>
                    <a:pt x="4830" y="3527"/>
                    <a:pt x="4919" y="3500"/>
                    <a:pt x="4967" y="3496"/>
                  </a:cubicBezTo>
                  <a:lnTo>
                    <a:pt x="5638" y="4156"/>
                  </a:lnTo>
                  <a:cubicBezTo>
                    <a:pt x="5827" y="4561"/>
                    <a:pt x="6115" y="4966"/>
                    <a:pt x="6138" y="5471"/>
                  </a:cubicBezTo>
                  <a:cubicBezTo>
                    <a:pt x="6138" y="5510"/>
                    <a:pt x="6110" y="5544"/>
                    <a:pt x="6093" y="5582"/>
                  </a:cubicBezTo>
                  <a:lnTo>
                    <a:pt x="5655" y="5666"/>
                  </a:lnTo>
                  <a:cubicBezTo>
                    <a:pt x="5516" y="5849"/>
                    <a:pt x="5339" y="5993"/>
                    <a:pt x="5461" y="6232"/>
                  </a:cubicBezTo>
                  <a:cubicBezTo>
                    <a:pt x="5554" y="6263"/>
                    <a:pt x="5645" y="6275"/>
                    <a:pt x="5734" y="6275"/>
                  </a:cubicBezTo>
                  <a:cubicBezTo>
                    <a:pt x="5927" y="6275"/>
                    <a:pt x="6111" y="6221"/>
                    <a:pt x="6293" y="6198"/>
                  </a:cubicBezTo>
                  <a:cubicBezTo>
                    <a:pt x="6565" y="6159"/>
                    <a:pt x="6837" y="6143"/>
                    <a:pt x="7075" y="6121"/>
                  </a:cubicBezTo>
                  <a:lnTo>
                    <a:pt x="7852" y="6853"/>
                  </a:lnTo>
                  <a:cubicBezTo>
                    <a:pt x="8302" y="6903"/>
                    <a:pt x="8707" y="6970"/>
                    <a:pt x="9123" y="6997"/>
                  </a:cubicBezTo>
                  <a:cubicBezTo>
                    <a:pt x="9127" y="6998"/>
                    <a:pt x="9131" y="6998"/>
                    <a:pt x="9135" y="6998"/>
                  </a:cubicBezTo>
                  <a:cubicBezTo>
                    <a:pt x="9275" y="6998"/>
                    <a:pt x="9415" y="6907"/>
                    <a:pt x="9550" y="6864"/>
                  </a:cubicBezTo>
                  <a:cubicBezTo>
                    <a:pt x="9567" y="6631"/>
                    <a:pt x="9578" y="6454"/>
                    <a:pt x="9595" y="6287"/>
                  </a:cubicBezTo>
                  <a:cubicBezTo>
                    <a:pt x="9722" y="6221"/>
                    <a:pt x="9850" y="6148"/>
                    <a:pt x="9972" y="6071"/>
                  </a:cubicBezTo>
                  <a:cubicBezTo>
                    <a:pt x="10061" y="5982"/>
                    <a:pt x="10144" y="5893"/>
                    <a:pt x="10222" y="5793"/>
                  </a:cubicBezTo>
                  <a:cubicBezTo>
                    <a:pt x="10458" y="5764"/>
                    <a:pt x="10616" y="5744"/>
                    <a:pt x="10753" y="5744"/>
                  </a:cubicBezTo>
                  <a:cubicBezTo>
                    <a:pt x="11031" y="5744"/>
                    <a:pt x="11221" y="5825"/>
                    <a:pt x="11798" y="6071"/>
                  </a:cubicBezTo>
                  <a:lnTo>
                    <a:pt x="13174" y="7674"/>
                  </a:lnTo>
                  <a:cubicBezTo>
                    <a:pt x="13851" y="7724"/>
                    <a:pt x="14483" y="7819"/>
                    <a:pt x="15083" y="8096"/>
                  </a:cubicBezTo>
                  <a:cubicBezTo>
                    <a:pt x="15149" y="7991"/>
                    <a:pt x="15199" y="7918"/>
                    <a:pt x="15255" y="7819"/>
                  </a:cubicBezTo>
                  <a:cubicBezTo>
                    <a:pt x="15038" y="7685"/>
                    <a:pt x="14849" y="7558"/>
                    <a:pt x="14650" y="7452"/>
                  </a:cubicBezTo>
                  <a:cubicBezTo>
                    <a:pt x="14422" y="7330"/>
                    <a:pt x="14433" y="7064"/>
                    <a:pt x="14306" y="6909"/>
                  </a:cubicBezTo>
                  <a:lnTo>
                    <a:pt x="13878" y="6842"/>
                  </a:lnTo>
                  <a:cubicBezTo>
                    <a:pt x="13740" y="6581"/>
                    <a:pt x="13618" y="6331"/>
                    <a:pt x="13523" y="6143"/>
                  </a:cubicBezTo>
                  <a:cubicBezTo>
                    <a:pt x="13207" y="5760"/>
                    <a:pt x="12641" y="5666"/>
                    <a:pt x="12641" y="5089"/>
                  </a:cubicBezTo>
                  <a:lnTo>
                    <a:pt x="13257" y="4894"/>
                  </a:lnTo>
                  <a:cubicBezTo>
                    <a:pt x="13163" y="4617"/>
                    <a:pt x="12941" y="4406"/>
                    <a:pt x="12663" y="4323"/>
                  </a:cubicBezTo>
                  <a:cubicBezTo>
                    <a:pt x="12419" y="4245"/>
                    <a:pt x="12175" y="4173"/>
                    <a:pt x="11931" y="4095"/>
                  </a:cubicBezTo>
                  <a:cubicBezTo>
                    <a:pt x="11864" y="4068"/>
                    <a:pt x="11798" y="4034"/>
                    <a:pt x="11736" y="3995"/>
                  </a:cubicBezTo>
                  <a:cubicBezTo>
                    <a:pt x="11687" y="3823"/>
                    <a:pt x="11637" y="3646"/>
                    <a:pt x="11598" y="3502"/>
                  </a:cubicBezTo>
                  <a:cubicBezTo>
                    <a:pt x="11220" y="3135"/>
                    <a:pt x="10127" y="2481"/>
                    <a:pt x="9600" y="2375"/>
                  </a:cubicBezTo>
                  <a:cubicBezTo>
                    <a:pt x="9140" y="2275"/>
                    <a:pt x="8723" y="2087"/>
                    <a:pt x="8296" y="1920"/>
                  </a:cubicBezTo>
                  <a:cubicBezTo>
                    <a:pt x="8063" y="1826"/>
                    <a:pt x="7819" y="1754"/>
                    <a:pt x="7569" y="1704"/>
                  </a:cubicBezTo>
                  <a:cubicBezTo>
                    <a:pt x="7114" y="1626"/>
                    <a:pt x="6676" y="1471"/>
                    <a:pt x="6276" y="1243"/>
                  </a:cubicBezTo>
                  <a:cubicBezTo>
                    <a:pt x="5954" y="1054"/>
                    <a:pt x="5605" y="938"/>
                    <a:pt x="5316" y="927"/>
                  </a:cubicBezTo>
                  <a:lnTo>
                    <a:pt x="4318" y="1509"/>
                  </a:lnTo>
                  <a:lnTo>
                    <a:pt x="3535" y="2353"/>
                  </a:lnTo>
                  <a:lnTo>
                    <a:pt x="3052" y="2286"/>
                  </a:lnTo>
                  <a:cubicBezTo>
                    <a:pt x="2930" y="2131"/>
                    <a:pt x="2808" y="1964"/>
                    <a:pt x="2675" y="1804"/>
                  </a:cubicBezTo>
                  <a:cubicBezTo>
                    <a:pt x="2348" y="1393"/>
                    <a:pt x="2514" y="860"/>
                    <a:pt x="2337" y="400"/>
                  </a:cubicBezTo>
                  <a:cubicBezTo>
                    <a:pt x="1937" y="211"/>
                    <a:pt x="1532" y="50"/>
                    <a:pt x="1143"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60"/>
            <p:cNvSpPr/>
            <p:nvPr/>
          </p:nvSpPr>
          <p:spPr>
            <a:xfrm>
              <a:off x="5775300" y="3148950"/>
              <a:ext cx="202975" cy="216850"/>
            </a:xfrm>
            <a:custGeom>
              <a:avLst/>
              <a:gdLst/>
              <a:ahLst/>
              <a:cxnLst/>
              <a:rect l="l" t="t" r="r" b="b"/>
              <a:pathLst>
                <a:path w="8119" h="8674" extrusionOk="0">
                  <a:moveTo>
                    <a:pt x="6315" y="0"/>
                  </a:moveTo>
                  <a:lnTo>
                    <a:pt x="5183" y="1260"/>
                  </a:lnTo>
                  <a:cubicBezTo>
                    <a:pt x="5178" y="1299"/>
                    <a:pt x="5166" y="1388"/>
                    <a:pt x="5155" y="1482"/>
                  </a:cubicBezTo>
                  <a:lnTo>
                    <a:pt x="4190" y="1787"/>
                  </a:lnTo>
                  <a:lnTo>
                    <a:pt x="3346" y="2897"/>
                  </a:lnTo>
                  <a:lnTo>
                    <a:pt x="2015" y="3352"/>
                  </a:lnTo>
                  <a:lnTo>
                    <a:pt x="1621" y="4190"/>
                  </a:lnTo>
                  <a:lnTo>
                    <a:pt x="483" y="3968"/>
                  </a:lnTo>
                  <a:cubicBezTo>
                    <a:pt x="156" y="4168"/>
                    <a:pt x="17" y="4467"/>
                    <a:pt x="0" y="4822"/>
                  </a:cubicBezTo>
                  <a:cubicBezTo>
                    <a:pt x="100" y="5166"/>
                    <a:pt x="200" y="5499"/>
                    <a:pt x="311" y="5877"/>
                  </a:cubicBezTo>
                  <a:lnTo>
                    <a:pt x="927" y="6576"/>
                  </a:lnTo>
                  <a:cubicBezTo>
                    <a:pt x="944" y="6975"/>
                    <a:pt x="916" y="7392"/>
                    <a:pt x="1182" y="7791"/>
                  </a:cubicBezTo>
                  <a:lnTo>
                    <a:pt x="2248" y="7791"/>
                  </a:lnTo>
                  <a:lnTo>
                    <a:pt x="2431" y="8163"/>
                  </a:lnTo>
                  <a:lnTo>
                    <a:pt x="3346" y="7896"/>
                  </a:lnTo>
                  <a:lnTo>
                    <a:pt x="4373" y="8252"/>
                  </a:lnTo>
                  <a:lnTo>
                    <a:pt x="4617" y="8673"/>
                  </a:lnTo>
                  <a:lnTo>
                    <a:pt x="5494" y="8257"/>
                  </a:lnTo>
                  <a:cubicBezTo>
                    <a:pt x="6032" y="7730"/>
                    <a:pt x="5866" y="7192"/>
                    <a:pt x="5921" y="6715"/>
                  </a:cubicBezTo>
                  <a:lnTo>
                    <a:pt x="6443" y="6232"/>
                  </a:lnTo>
                  <a:lnTo>
                    <a:pt x="6998" y="4861"/>
                  </a:lnTo>
                  <a:lnTo>
                    <a:pt x="7652" y="4673"/>
                  </a:lnTo>
                  <a:cubicBezTo>
                    <a:pt x="7625" y="4295"/>
                    <a:pt x="7292" y="4173"/>
                    <a:pt x="7164" y="3907"/>
                  </a:cubicBezTo>
                  <a:lnTo>
                    <a:pt x="6709" y="2864"/>
                  </a:lnTo>
                  <a:cubicBezTo>
                    <a:pt x="6742" y="2697"/>
                    <a:pt x="6776" y="2492"/>
                    <a:pt x="6814" y="2286"/>
                  </a:cubicBezTo>
                  <a:lnTo>
                    <a:pt x="7580" y="1931"/>
                  </a:lnTo>
                  <a:cubicBezTo>
                    <a:pt x="7552" y="1798"/>
                    <a:pt x="7536" y="1693"/>
                    <a:pt x="7514" y="1587"/>
                  </a:cubicBezTo>
                  <a:cubicBezTo>
                    <a:pt x="7663" y="1393"/>
                    <a:pt x="8035" y="1548"/>
                    <a:pt x="8118" y="1199"/>
                  </a:cubicBezTo>
                  <a:lnTo>
                    <a:pt x="6992" y="783"/>
                  </a:lnTo>
                  <a:cubicBezTo>
                    <a:pt x="6948" y="622"/>
                    <a:pt x="6909" y="466"/>
                    <a:pt x="6864" y="300"/>
                  </a:cubicBezTo>
                  <a:lnTo>
                    <a:pt x="6315"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60"/>
            <p:cNvSpPr/>
            <p:nvPr/>
          </p:nvSpPr>
          <p:spPr>
            <a:xfrm>
              <a:off x="4476975" y="3531400"/>
              <a:ext cx="144300" cy="276375"/>
            </a:xfrm>
            <a:custGeom>
              <a:avLst/>
              <a:gdLst/>
              <a:ahLst/>
              <a:cxnLst/>
              <a:rect l="l" t="t" r="r" b="b"/>
              <a:pathLst>
                <a:path w="5772" h="11055" extrusionOk="0">
                  <a:moveTo>
                    <a:pt x="5039" y="1"/>
                  </a:moveTo>
                  <a:lnTo>
                    <a:pt x="4628" y="40"/>
                  </a:lnTo>
                  <a:cubicBezTo>
                    <a:pt x="4589" y="489"/>
                    <a:pt x="4589" y="489"/>
                    <a:pt x="4401" y="855"/>
                  </a:cubicBezTo>
                  <a:lnTo>
                    <a:pt x="3974" y="994"/>
                  </a:lnTo>
                  <a:cubicBezTo>
                    <a:pt x="3824" y="1377"/>
                    <a:pt x="3702" y="1688"/>
                    <a:pt x="3596" y="1954"/>
                  </a:cubicBezTo>
                  <a:lnTo>
                    <a:pt x="2031" y="2964"/>
                  </a:lnTo>
                  <a:cubicBezTo>
                    <a:pt x="1972" y="2943"/>
                    <a:pt x="1915" y="2934"/>
                    <a:pt x="1861" y="2934"/>
                  </a:cubicBezTo>
                  <a:cubicBezTo>
                    <a:pt x="1603" y="2934"/>
                    <a:pt x="1401" y="3137"/>
                    <a:pt x="1171" y="3197"/>
                  </a:cubicBezTo>
                  <a:cubicBezTo>
                    <a:pt x="1021" y="3524"/>
                    <a:pt x="877" y="3835"/>
                    <a:pt x="727" y="4157"/>
                  </a:cubicBezTo>
                  <a:cubicBezTo>
                    <a:pt x="683" y="4590"/>
                    <a:pt x="761" y="5028"/>
                    <a:pt x="960" y="5417"/>
                  </a:cubicBezTo>
                  <a:cubicBezTo>
                    <a:pt x="1110" y="5672"/>
                    <a:pt x="1155" y="5971"/>
                    <a:pt x="1099" y="6260"/>
                  </a:cubicBezTo>
                  <a:cubicBezTo>
                    <a:pt x="899" y="6621"/>
                    <a:pt x="777" y="7026"/>
                    <a:pt x="511" y="7292"/>
                  </a:cubicBezTo>
                  <a:cubicBezTo>
                    <a:pt x="0" y="7808"/>
                    <a:pt x="145" y="8335"/>
                    <a:pt x="345" y="8890"/>
                  </a:cubicBezTo>
                  <a:cubicBezTo>
                    <a:pt x="406" y="9040"/>
                    <a:pt x="472" y="9184"/>
                    <a:pt x="550" y="9323"/>
                  </a:cubicBezTo>
                  <a:cubicBezTo>
                    <a:pt x="533" y="9562"/>
                    <a:pt x="511" y="9789"/>
                    <a:pt x="489" y="10028"/>
                  </a:cubicBezTo>
                  <a:lnTo>
                    <a:pt x="783" y="10538"/>
                  </a:lnTo>
                  <a:lnTo>
                    <a:pt x="1776" y="11054"/>
                  </a:lnTo>
                  <a:lnTo>
                    <a:pt x="3191" y="10422"/>
                  </a:lnTo>
                  <a:cubicBezTo>
                    <a:pt x="3319" y="10078"/>
                    <a:pt x="3513" y="9723"/>
                    <a:pt x="3574" y="9334"/>
                  </a:cubicBezTo>
                  <a:cubicBezTo>
                    <a:pt x="3746" y="8141"/>
                    <a:pt x="4268" y="7048"/>
                    <a:pt x="4578" y="5888"/>
                  </a:cubicBezTo>
                  <a:cubicBezTo>
                    <a:pt x="4750" y="5250"/>
                    <a:pt x="5044" y="4640"/>
                    <a:pt x="4995" y="4013"/>
                  </a:cubicBezTo>
                  <a:lnTo>
                    <a:pt x="5272" y="3530"/>
                  </a:lnTo>
                  <a:cubicBezTo>
                    <a:pt x="5244" y="3252"/>
                    <a:pt x="5211" y="2981"/>
                    <a:pt x="5194" y="2703"/>
                  </a:cubicBezTo>
                  <a:cubicBezTo>
                    <a:pt x="5189" y="2637"/>
                    <a:pt x="5250" y="2564"/>
                    <a:pt x="5294" y="2459"/>
                  </a:cubicBezTo>
                  <a:lnTo>
                    <a:pt x="5655" y="2797"/>
                  </a:lnTo>
                  <a:cubicBezTo>
                    <a:pt x="5710" y="2664"/>
                    <a:pt x="5766" y="2542"/>
                    <a:pt x="5771" y="2531"/>
                  </a:cubicBezTo>
                  <a:cubicBezTo>
                    <a:pt x="5688" y="2076"/>
                    <a:pt x="5610" y="1743"/>
                    <a:pt x="5572" y="1405"/>
                  </a:cubicBezTo>
                  <a:cubicBezTo>
                    <a:pt x="5516" y="889"/>
                    <a:pt x="5305" y="439"/>
                    <a:pt x="5039"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60"/>
            <p:cNvSpPr/>
            <p:nvPr/>
          </p:nvSpPr>
          <p:spPr>
            <a:xfrm>
              <a:off x="3500225" y="1849100"/>
              <a:ext cx="158450" cy="289400"/>
            </a:xfrm>
            <a:custGeom>
              <a:avLst/>
              <a:gdLst/>
              <a:ahLst/>
              <a:cxnLst/>
              <a:rect l="l" t="t" r="r" b="b"/>
              <a:pathLst>
                <a:path w="6338" h="11576" extrusionOk="0">
                  <a:moveTo>
                    <a:pt x="2569" y="1"/>
                  </a:moveTo>
                  <a:cubicBezTo>
                    <a:pt x="2026" y="17"/>
                    <a:pt x="1532" y="40"/>
                    <a:pt x="1066" y="189"/>
                  </a:cubicBezTo>
                  <a:cubicBezTo>
                    <a:pt x="871" y="561"/>
                    <a:pt x="988" y="1033"/>
                    <a:pt x="583" y="1210"/>
                  </a:cubicBezTo>
                  <a:cubicBezTo>
                    <a:pt x="538" y="1466"/>
                    <a:pt x="777" y="1710"/>
                    <a:pt x="466" y="1904"/>
                  </a:cubicBezTo>
                  <a:lnTo>
                    <a:pt x="0" y="1566"/>
                  </a:lnTo>
                  <a:lnTo>
                    <a:pt x="0" y="1566"/>
                  </a:lnTo>
                  <a:cubicBezTo>
                    <a:pt x="22" y="1799"/>
                    <a:pt x="33" y="1943"/>
                    <a:pt x="50" y="2098"/>
                  </a:cubicBezTo>
                  <a:lnTo>
                    <a:pt x="555" y="2237"/>
                  </a:lnTo>
                  <a:cubicBezTo>
                    <a:pt x="538" y="2464"/>
                    <a:pt x="522" y="2664"/>
                    <a:pt x="511" y="2792"/>
                  </a:cubicBezTo>
                  <a:cubicBezTo>
                    <a:pt x="389" y="3019"/>
                    <a:pt x="156" y="3069"/>
                    <a:pt x="161" y="3319"/>
                  </a:cubicBezTo>
                  <a:lnTo>
                    <a:pt x="561" y="3502"/>
                  </a:lnTo>
                  <a:cubicBezTo>
                    <a:pt x="500" y="3657"/>
                    <a:pt x="450" y="3780"/>
                    <a:pt x="405" y="3907"/>
                  </a:cubicBezTo>
                  <a:lnTo>
                    <a:pt x="638" y="3979"/>
                  </a:lnTo>
                  <a:cubicBezTo>
                    <a:pt x="660" y="4118"/>
                    <a:pt x="677" y="4235"/>
                    <a:pt x="705" y="4407"/>
                  </a:cubicBezTo>
                  <a:lnTo>
                    <a:pt x="832" y="4068"/>
                  </a:lnTo>
                  <a:lnTo>
                    <a:pt x="1310" y="4151"/>
                  </a:lnTo>
                  <a:cubicBezTo>
                    <a:pt x="1343" y="4323"/>
                    <a:pt x="1371" y="4479"/>
                    <a:pt x="1382" y="4540"/>
                  </a:cubicBezTo>
                  <a:cubicBezTo>
                    <a:pt x="1332" y="4923"/>
                    <a:pt x="977" y="5122"/>
                    <a:pt x="1143" y="5478"/>
                  </a:cubicBezTo>
                  <a:cubicBezTo>
                    <a:pt x="1259" y="5576"/>
                    <a:pt x="1374" y="5611"/>
                    <a:pt x="1489" y="5611"/>
                  </a:cubicBezTo>
                  <a:cubicBezTo>
                    <a:pt x="1753" y="5611"/>
                    <a:pt x="2019" y="5429"/>
                    <a:pt x="2299" y="5429"/>
                  </a:cubicBezTo>
                  <a:cubicBezTo>
                    <a:pt x="2335" y="5429"/>
                    <a:pt x="2372" y="5432"/>
                    <a:pt x="2408" y="5439"/>
                  </a:cubicBezTo>
                  <a:cubicBezTo>
                    <a:pt x="2386" y="5672"/>
                    <a:pt x="2364" y="5888"/>
                    <a:pt x="2336" y="6160"/>
                  </a:cubicBezTo>
                  <a:lnTo>
                    <a:pt x="2836" y="6537"/>
                  </a:lnTo>
                  <a:cubicBezTo>
                    <a:pt x="2708" y="6848"/>
                    <a:pt x="2813" y="7237"/>
                    <a:pt x="2569" y="7592"/>
                  </a:cubicBezTo>
                  <a:lnTo>
                    <a:pt x="1454" y="7592"/>
                  </a:lnTo>
                  <a:cubicBezTo>
                    <a:pt x="1598" y="7886"/>
                    <a:pt x="1709" y="8108"/>
                    <a:pt x="1831" y="8369"/>
                  </a:cubicBezTo>
                  <a:cubicBezTo>
                    <a:pt x="1804" y="8513"/>
                    <a:pt x="1776" y="8690"/>
                    <a:pt x="1748" y="8846"/>
                  </a:cubicBezTo>
                  <a:lnTo>
                    <a:pt x="1077" y="9279"/>
                  </a:lnTo>
                  <a:cubicBezTo>
                    <a:pt x="1093" y="9412"/>
                    <a:pt x="1104" y="9517"/>
                    <a:pt x="1115" y="9595"/>
                  </a:cubicBezTo>
                  <a:lnTo>
                    <a:pt x="2813" y="9900"/>
                  </a:lnTo>
                  <a:cubicBezTo>
                    <a:pt x="2469" y="10344"/>
                    <a:pt x="1859" y="10050"/>
                    <a:pt x="1604" y="10483"/>
                  </a:cubicBezTo>
                  <a:lnTo>
                    <a:pt x="871" y="11465"/>
                  </a:lnTo>
                  <a:lnTo>
                    <a:pt x="1021" y="11576"/>
                  </a:lnTo>
                  <a:cubicBezTo>
                    <a:pt x="1193" y="11476"/>
                    <a:pt x="1343" y="11348"/>
                    <a:pt x="1509" y="11309"/>
                  </a:cubicBezTo>
                  <a:cubicBezTo>
                    <a:pt x="1585" y="11290"/>
                    <a:pt x="1664" y="11284"/>
                    <a:pt x="1744" y="11284"/>
                  </a:cubicBezTo>
                  <a:cubicBezTo>
                    <a:pt x="1870" y="11284"/>
                    <a:pt x="1999" y="11298"/>
                    <a:pt x="2131" y="11298"/>
                  </a:cubicBezTo>
                  <a:lnTo>
                    <a:pt x="2436" y="10904"/>
                  </a:lnTo>
                  <a:cubicBezTo>
                    <a:pt x="2622" y="10904"/>
                    <a:pt x="2810" y="10914"/>
                    <a:pt x="2998" y="10914"/>
                  </a:cubicBezTo>
                  <a:cubicBezTo>
                    <a:pt x="3129" y="10914"/>
                    <a:pt x="3260" y="10909"/>
                    <a:pt x="3391" y="10893"/>
                  </a:cubicBezTo>
                  <a:cubicBezTo>
                    <a:pt x="3707" y="10854"/>
                    <a:pt x="4018" y="10743"/>
                    <a:pt x="4267" y="10677"/>
                  </a:cubicBezTo>
                  <a:lnTo>
                    <a:pt x="5205" y="10799"/>
                  </a:lnTo>
                  <a:cubicBezTo>
                    <a:pt x="5544" y="10605"/>
                    <a:pt x="5899" y="10494"/>
                    <a:pt x="6182" y="10194"/>
                  </a:cubicBezTo>
                  <a:lnTo>
                    <a:pt x="5777" y="9867"/>
                  </a:lnTo>
                  <a:cubicBezTo>
                    <a:pt x="5771" y="9767"/>
                    <a:pt x="5760" y="9656"/>
                    <a:pt x="5754" y="9556"/>
                  </a:cubicBezTo>
                  <a:lnTo>
                    <a:pt x="6337" y="8923"/>
                  </a:lnTo>
                  <a:lnTo>
                    <a:pt x="6337" y="8341"/>
                  </a:lnTo>
                  <a:lnTo>
                    <a:pt x="6043" y="8008"/>
                  </a:lnTo>
                  <a:lnTo>
                    <a:pt x="5238" y="8097"/>
                  </a:lnTo>
                  <a:cubicBezTo>
                    <a:pt x="5305" y="7686"/>
                    <a:pt x="5155" y="7342"/>
                    <a:pt x="4889" y="7065"/>
                  </a:cubicBezTo>
                  <a:lnTo>
                    <a:pt x="4972" y="6759"/>
                  </a:lnTo>
                  <a:cubicBezTo>
                    <a:pt x="4867" y="6537"/>
                    <a:pt x="4756" y="6310"/>
                    <a:pt x="4645" y="6082"/>
                  </a:cubicBezTo>
                  <a:lnTo>
                    <a:pt x="4123" y="5716"/>
                  </a:lnTo>
                  <a:cubicBezTo>
                    <a:pt x="4018" y="5411"/>
                    <a:pt x="3929" y="5100"/>
                    <a:pt x="3812" y="4806"/>
                  </a:cubicBezTo>
                  <a:cubicBezTo>
                    <a:pt x="3601" y="4290"/>
                    <a:pt x="3296" y="3874"/>
                    <a:pt x="2592" y="3796"/>
                  </a:cubicBezTo>
                  <a:cubicBezTo>
                    <a:pt x="3058" y="3535"/>
                    <a:pt x="2947" y="3064"/>
                    <a:pt x="3180" y="2747"/>
                  </a:cubicBezTo>
                  <a:cubicBezTo>
                    <a:pt x="3435" y="2403"/>
                    <a:pt x="3446" y="1982"/>
                    <a:pt x="3513" y="1538"/>
                  </a:cubicBezTo>
                  <a:lnTo>
                    <a:pt x="2575" y="1405"/>
                  </a:lnTo>
                  <a:lnTo>
                    <a:pt x="1815" y="1632"/>
                  </a:lnTo>
                  <a:cubicBezTo>
                    <a:pt x="1854" y="1360"/>
                    <a:pt x="1881" y="1166"/>
                    <a:pt x="1909" y="977"/>
                  </a:cubicBezTo>
                  <a:lnTo>
                    <a:pt x="2608" y="356"/>
                  </a:lnTo>
                  <a:cubicBezTo>
                    <a:pt x="2597" y="245"/>
                    <a:pt x="2586" y="139"/>
                    <a:pt x="2569"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60"/>
            <p:cNvSpPr/>
            <p:nvPr/>
          </p:nvSpPr>
          <p:spPr>
            <a:xfrm>
              <a:off x="3150350" y="1510200"/>
              <a:ext cx="207550" cy="144450"/>
            </a:xfrm>
            <a:custGeom>
              <a:avLst/>
              <a:gdLst/>
              <a:ahLst/>
              <a:cxnLst/>
              <a:rect l="l" t="t" r="r" b="b"/>
              <a:pathLst>
                <a:path w="8302" h="5778" extrusionOk="0">
                  <a:moveTo>
                    <a:pt x="6365" y="1"/>
                  </a:moveTo>
                  <a:lnTo>
                    <a:pt x="6110" y="123"/>
                  </a:lnTo>
                  <a:cubicBezTo>
                    <a:pt x="6088" y="261"/>
                    <a:pt x="6066" y="372"/>
                    <a:pt x="6043" y="483"/>
                  </a:cubicBezTo>
                  <a:lnTo>
                    <a:pt x="5256" y="905"/>
                  </a:lnTo>
                  <a:lnTo>
                    <a:pt x="4734" y="772"/>
                  </a:lnTo>
                  <a:lnTo>
                    <a:pt x="4595" y="1016"/>
                  </a:lnTo>
                  <a:lnTo>
                    <a:pt x="4140" y="628"/>
                  </a:lnTo>
                  <a:lnTo>
                    <a:pt x="3596" y="1288"/>
                  </a:lnTo>
                  <a:cubicBezTo>
                    <a:pt x="3341" y="1249"/>
                    <a:pt x="3319" y="900"/>
                    <a:pt x="3047" y="839"/>
                  </a:cubicBezTo>
                  <a:cubicBezTo>
                    <a:pt x="3036" y="1149"/>
                    <a:pt x="3025" y="1421"/>
                    <a:pt x="3008" y="1676"/>
                  </a:cubicBezTo>
                  <a:lnTo>
                    <a:pt x="2631" y="1799"/>
                  </a:lnTo>
                  <a:lnTo>
                    <a:pt x="2376" y="2226"/>
                  </a:lnTo>
                  <a:cubicBezTo>
                    <a:pt x="2065" y="1832"/>
                    <a:pt x="2231" y="1382"/>
                    <a:pt x="2131" y="999"/>
                  </a:cubicBezTo>
                  <a:cubicBezTo>
                    <a:pt x="1959" y="816"/>
                    <a:pt x="1798" y="650"/>
                    <a:pt x="1649" y="478"/>
                  </a:cubicBezTo>
                  <a:cubicBezTo>
                    <a:pt x="1493" y="306"/>
                    <a:pt x="1282" y="189"/>
                    <a:pt x="1055" y="150"/>
                  </a:cubicBezTo>
                  <a:cubicBezTo>
                    <a:pt x="1054" y="150"/>
                    <a:pt x="1052" y="150"/>
                    <a:pt x="1051" y="150"/>
                  </a:cubicBezTo>
                  <a:cubicBezTo>
                    <a:pt x="1024" y="150"/>
                    <a:pt x="992" y="197"/>
                    <a:pt x="950" y="234"/>
                  </a:cubicBezTo>
                  <a:lnTo>
                    <a:pt x="1199" y="439"/>
                  </a:lnTo>
                  <a:cubicBezTo>
                    <a:pt x="1155" y="589"/>
                    <a:pt x="1110" y="733"/>
                    <a:pt x="1060" y="888"/>
                  </a:cubicBezTo>
                  <a:lnTo>
                    <a:pt x="567" y="672"/>
                  </a:lnTo>
                  <a:cubicBezTo>
                    <a:pt x="322" y="961"/>
                    <a:pt x="239" y="1255"/>
                    <a:pt x="317" y="1543"/>
                  </a:cubicBezTo>
                  <a:lnTo>
                    <a:pt x="1" y="1799"/>
                  </a:lnTo>
                  <a:lnTo>
                    <a:pt x="284" y="2054"/>
                  </a:lnTo>
                  <a:lnTo>
                    <a:pt x="861" y="1860"/>
                  </a:lnTo>
                  <a:cubicBezTo>
                    <a:pt x="1171" y="1865"/>
                    <a:pt x="1477" y="1943"/>
                    <a:pt x="1760" y="2076"/>
                  </a:cubicBezTo>
                  <a:lnTo>
                    <a:pt x="1449" y="2475"/>
                  </a:lnTo>
                  <a:cubicBezTo>
                    <a:pt x="1588" y="2598"/>
                    <a:pt x="1893" y="2448"/>
                    <a:pt x="1837" y="2797"/>
                  </a:cubicBezTo>
                  <a:cubicBezTo>
                    <a:pt x="1737" y="2820"/>
                    <a:pt x="1626" y="2853"/>
                    <a:pt x="1515" y="2869"/>
                  </a:cubicBezTo>
                  <a:cubicBezTo>
                    <a:pt x="1149" y="2919"/>
                    <a:pt x="783" y="2964"/>
                    <a:pt x="417" y="3025"/>
                  </a:cubicBezTo>
                  <a:cubicBezTo>
                    <a:pt x="295" y="3047"/>
                    <a:pt x="211" y="3125"/>
                    <a:pt x="311" y="3280"/>
                  </a:cubicBezTo>
                  <a:cubicBezTo>
                    <a:pt x="461" y="3241"/>
                    <a:pt x="617" y="3214"/>
                    <a:pt x="772" y="3202"/>
                  </a:cubicBezTo>
                  <a:cubicBezTo>
                    <a:pt x="955" y="3208"/>
                    <a:pt x="1138" y="3230"/>
                    <a:pt x="1321" y="3258"/>
                  </a:cubicBezTo>
                  <a:cubicBezTo>
                    <a:pt x="1460" y="3630"/>
                    <a:pt x="1649" y="3935"/>
                    <a:pt x="2065" y="4190"/>
                  </a:cubicBezTo>
                  <a:lnTo>
                    <a:pt x="1294" y="4862"/>
                  </a:lnTo>
                  <a:cubicBezTo>
                    <a:pt x="1401" y="4972"/>
                    <a:pt x="1514" y="5004"/>
                    <a:pt x="1634" y="5004"/>
                  </a:cubicBezTo>
                  <a:cubicBezTo>
                    <a:pt x="1794" y="5004"/>
                    <a:pt x="1965" y="4947"/>
                    <a:pt x="2142" y="4947"/>
                  </a:cubicBezTo>
                  <a:cubicBezTo>
                    <a:pt x="2210" y="4947"/>
                    <a:pt x="2278" y="4955"/>
                    <a:pt x="2348" y="4978"/>
                  </a:cubicBezTo>
                  <a:cubicBezTo>
                    <a:pt x="2875" y="5333"/>
                    <a:pt x="3452" y="5600"/>
                    <a:pt x="4062" y="5777"/>
                  </a:cubicBezTo>
                  <a:lnTo>
                    <a:pt x="4717" y="5627"/>
                  </a:lnTo>
                  <a:cubicBezTo>
                    <a:pt x="4939" y="5428"/>
                    <a:pt x="5111" y="5278"/>
                    <a:pt x="5278" y="5122"/>
                  </a:cubicBezTo>
                  <a:lnTo>
                    <a:pt x="5849" y="5028"/>
                  </a:lnTo>
                  <a:lnTo>
                    <a:pt x="6770" y="4257"/>
                  </a:lnTo>
                  <a:lnTo>
                    <a:pt x="7314" y="4118"/>
                  </a:lnTo>
                  <a:lnTo>
                    <a:pt x="8113" y="3130"/>
                  </a:lnTo>
                  <a:cubicBezTo>
                    <a:pt x="8158" y="2942"/>
                    <a:pt x="8252" y="2709"/>
                    <a:pt x="8274" y="2470"/>
                  </a:cubicBezTo>
                  <a:cubicBezTo>
                    <a:pt x="8302" y="2209"/>
                    <a:pt x="8191" y="1976"/>
                    <a:pt x="8041" y="1776"/>
                  </a:cubicBezTo>
                  <a:lnTo>
                    <a:pt x="7458" y="1499"/>
                  </a:lnTo>
                  <a:cubicBezTo>
                    <a:pt x="7381" y="1088"/>
                    <a:pt x="7320" y="744"/>
                    <a:pt x="7248" y="395"/>
                  </a:cubicBezTo>
                  <a:lnTo>
                    <a:pt x="6687" y="467"/>
                  </a:lnTo>
                  <a:lnTo>
                    <a:pt x="6365" y="1"/>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60"/>
            <p:cNvSpPr/>
            <p:nvPr/>
          </p:nvSpPr>
          <p:spPr>
            <a:xfrm>
              <a:off x="5506300" y="3177250"/>
              <a:ext cx="212000" cy="221975"/>
            </a:xfrm>
            <a:custGeom>
              <a:avLst/>
              <a:gdLst/>
              <a:ahLst/>
              <a:cxnLst/>
              <a:rect l="l" t="t" r="r" b="b"/>
              <a:pathLst>
                <a:path w="8480" h="8879" extrusionOk="0">
                  <a:moveTo>
                    <a:pt x="151" y="0"/>
                  </a:moveTo>
                  <a:cubicBezTo>
                    <a:pt x="1" y="333"/>
                    <a:pt x="201" y="561"/>
                    <a:pt x="378" y="749"/>
                  </a:cubicBezTo>
                  <a:cubicBezTo>
                    <a:pt x="639" y="1032"/>
                    <a:pt x="939" y="1293"/>
                    <a:pt x="1255" y="1515"/>
                  </a:cubicBezTo>
                  <a:cubicBezTo>
                    <a:pt x="1593" y="1748"/>
                    <a:pt x="1876" y="1992"/>
                    <a:pt x="1932" y="2397"/>
                  </a:cubicBezTo>
                  <a:lnTo>
                    <a:pt x="2454" y="2692"/>
                  </a:lnTo>
                  <a:cubicBezTo>
                    <a:pt x="2886" y="3102"/>
                    <a:pt x="2859" y="3668"/>
                    <a:pt x="3103" y="4118"/>
                  </a:cubicBezTo>
                  <a:lnTo>
                    <a:pt x="3519" y="4351"/>
                  </a:lnTo>
                  <a:cubicBezTo>
                    <a:pt x="4057" y="4867"/>
                    <a:pt x="4201" y="5510"/>
                    <a:pt x="4429" y="6082"/>
                  </a:cubicBezTo>
                  <a:cubicBezTo>
                    <a:pt x="4562" y="6221"/>
                    <a:pt x="4690" y="6326"/>
                    <a:pt x="4773" y="6459"/>
                  </a:cubicBezTo>
                  <a:cubicBezTo>
                    <a:pt x="4951" y="6737"/>
                    <a:pt x="5134" y="6992"/>
                    <a:pt x="5422" y="7164"/>
                  </a:cubicBezTo>
                  <a:cubicBezTo>
                    <a:pt x="5494" y="7208"/>
                    <a:pt x="5528" y="7314"/>
                    <a:pt x="5589" y="7375"/>
                  </a:cubicBezTo>
                  <a:cubicBezTo>
                    <a:pt x="5705" y="7514"/>
                    <a:pt x="5838" y="7641"/>
                    <a:pt x="5983" y="7752"/>
                  </a:cubicBezTo>
                  <a:cubicBezTo>
                    <a:pt x="6415" y="8052"/>
                    <a:pt x="6876" y="8324"/>
                    <a:pt x="7176" y="8784"/>
                  </a:cubicBezTo>
                  <a:cubicBezTo>
                    <a:pt x="7203" y="8834"/>
                    <a:pt x="7292" y="8845"/>
                    <a:pt x="7353" y="8879"/>
                  </a:cubicBezTo>
                  <a:lnTo>
                    <a:pt x="7830" y="8640"/>
                  </a:lnTo>
                  <a:lnTo>
                    <a:pt x="8291" y="8795"/>
                  </a:lnTo>
                  <a:cubicBezTo>
                    <a:pt x="8358" y="8118"/>
                    <a:pt x="8413" y="7502"/>
                    <a:pt x="8480" y="6859"/>
                  </a:cubicBezTo>
                  <a:cubicBezTo>
                    <a:pt x="8446" y="6753"/>
                    <a:pt x="8402" y="6620"/>
                    <a:pt x="8363" y="6493"/>
                  </a:cubicBezTo>
                  <a:lnTo>
                    <a:pt x="8363" y="6493"/>
                  </a:lnTo>
                  <a:lnTo>
                    <a:pt x="8380" y="6509"/>
                  </a:lnTo>
                  <a:cubicBezTo>
                    <a:pt x="8230" y="6226"/>
                    <a:pt x="7914" y="6254"/>
                    <a:pt x="7775" y="6193"/>
                  </a:cubicBezTo>
                  <a:cubicBezTo>
                    <a:pt x="7337" y="5915"/>
                    <a:pt x="7276" y="5538"/>
                    <a:pt x="7181" y="5189"/>
                  </a:cubicBezTo>
                  <a:cubicBezTo>
                    <a:pt x="6893" y="5122"/>
                    <a:pt x="6571" y="5155"/>
                    <a:pt x="6499" y="4789"/>
                  </a:cubicBezTo>
                  <a:cubicBezTo>
                    <a:pt x="6560" y="4695"/>
                    <a:pt x="6615" y="4600"/>
                    <a:pt x="6671" y="4517"/>
                  </a:cubicBezTo>
                  <a:lnTo>
                    <a:pt x="6471" y="4073"/>
                  </a:lnTo>
                  <a:lnTo>
                    <a:pt x="6160" y="3907"/>
                  </a:lnTo>
                  <a:cubicBezTo>
                    <a:pt x="6121" y="3785"/>
                    <a:pt x="6088" y="3674"/>
                    <a:pt x="6049" y="3546"/>
                  </a:cubicBezTo>
                  <a:cubicBezTo>
                    <a:pt x="5733" y="3407"/>
                    <a:pt x="5583" y="3002"/>
                    <a:pt x="5173" y="2986"/>
                  </a:cubicBezTo>
                  <a:cubicBezTo>
                    <a:pt x="4928" y="2608"/>
                    <a:pt x="4529" y="2603"/>
                    <a:pt x="4140" y="2586"/>
                  </a:cubicBezTo>
                  <a:cubicBezTo>
                    <a:pt x="4018" y="2403"/>
                    <a:pt x="3924" y="2214"/>
                    <a:pt x="3785" y="2065"/>
                  </a:cubicBezTo>
                  <a:cubicBezTo>
                    <a:pt x="3624" y="1898"/>
                    <a:pt x="3441" y="1754"/>
                    <a:pt x="3241" y="1637"/>
                  </a:cubicBezTo>
                  <a:cubicBezTo>
                    <a:pt x="2642" y="1310"/>
                    <a:pt x="2154" y="877"/>
                    <a:pt x="1815" y="272"/>
                  </a:cubicBezTo>
                  <a:cubicBezTo>
                    <a:pt x="1793" y="239"/>
                    <a:pt x="1743" y="222"/>
                    <a:pt x="1654" y="156"/>
                  </a:cubicBezTo>
                  <a:cubicBezTo>
                    <a:pt x="1550" y="161"/>
                    <a:pt x="1445" y="163"/>
                    <a:pt x="1340" y="163"/>
                  </a:cubicBezTo>
                  <a:cubicBezTo>
                    <a:pt x="1211" y="163"/>
                    <a:pt x="1081" y="159"/>
                    <a:pt x="950" y="150"/>
                  </a:cubicBezTo>
                  <a:cubicBezTo>
                    <a:pt x="689" y="122"/>
                    <a:pt x="428" y="56"/>
                    <a:pt x="151"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60"/>
            <p:cNvSpPr/>
            <p:nvPr/>
          </p:nvSpPr>
          <p:spPr>
            <a:xfrm>
              <a:off x="6210750" y="2384725"/>
              <a:ext cx="219075" cy="197425"/>
            </a:xfrm>
            <a:custGeom>
              <a:avLst/>
              <a:gdLst/>
              <a:ahLst/>
              <a:cxnLst/>
              <a:rect l="l" t="t" r="r" b="b"/>
              <a:pathLst>
                <a:path w="8763" h="7897" extrusionOk="0">
                  <a:moveTo>
                    <a:pt x="7780" y="0"/>
                  </a:moveTo>
                  <a:lnTo>
                    <a:pt x="7780" y="0"/>
                  </a:lnTo>
                  <a:cubicBezTo>
                    <a:pt x="7858" y="200"/>
                    <a:pt x="7913" y="328"/>
                    <a:pt x="7969" y="466"/>
                  </a:cubicBezTo>
                  <a:lnTo>
                    <a:pt x="7791" y="544"/>
                  </a:lnTo>
                  <a:lnTo>
                    <a:pt x="7420" y="316"/>
                  </a:lnTo>
                  <a:cubicBezTo>
                    <a:pt x="7253" y="511"/>
                    <a:pt x="7131" y="694"/>
                    <a:pt x="7148" y="944"/>
                  </a:cubicBezTo>
                  <a:cubicBezTo>
                    <a:pt x="7159" y="1110"/>
                    <a:pt x="7153" y="1271"/>
                    <a:pt x="7164" y="1432"/>
                  </a:cubicBezTo>
                  <a:cubicBezTo>
                    <a:pt x="7220" y="2336"/>
                    <a:pt x="6842" y="3085"/>
                    <a:pt x="6321" y="3785"/>
                  </a:cubicBezTo>
                  <a:cubicBezTo>
                    <a:pt x="5955" y="4267"/>
                    <a:pt x="5416" y="4473"/>
                    <a:pt x="4861" y="4733"/>
                  </a:cubicBezTo>
                  <a:lnTo>
                    <a:pt x="4662" y="4301"/>
                  </a:lnTo>
                  <a:cubicBezTo>
                    <a:pt x="4595" y="4500"/>
                    <a:pt x="4529" y="4700"/>
                    <a:pt x="4462" y="4900"/>
                  </a:cubicBezTo>
                  <a:lnTo>
                    <a:pt x="4112" y="5299"/>
                  </a:lnTo>
                  <a:lnTo>
                    <a:pt x="4001" y="5760"/>
                  </a:lnTo>
                  <a:cubicBezTo>
                    <a:pt x="3740" y="5845"/>
                    <a:pt x="3638" y="5878"/>
                    <a:pt x="3545" y="5878"/>
                  </a:cubicBezTo>
                  <a:cubicBezTo>
                    <a:pt x="3487" y="5878"/>
                    <a:pt x="3431" y="5865"/>
                    <a:pt x="3341" y="5843"/>
                  </a:cubicBezTo>
                  <a:lnTo>
                    <a:pt x="1443" y="6082"/>
                  </a:lnTo>
                  <a:lnTo>
                    <a:pt x="12" y="7253"/>
                  </a:lnTo>
                  <a:lnTo>
                    <a:pt x="12" y="7375"/>
                  </a:lnTo>
                  <a:lnTo>
                    <a:pt x="12" y="7375"/>
                  </a:lnTo>
                  <a:cubicBezTo>
                    <a:pt x="8" y="7375"/>
                    <a:pt x="4" y="7375"/>
                    <a:pt x="1" y="7375"/>
                  </a:cubicBezTo>
                  <a:lnTo>
                    <a:pt x="1" y="7375"/>
                  </a:lnTo>
                  <a:lnTo>
                    <a:pt x="12" y="7391"/>
                  </a:lnTo>
                  <a:lnTo>
                    <a:pt x="12" y="7375"/>
                  </a:lnTo>
                  <a:lnTo>
                    <a:pt x="12" y="7375"/>
                  </a:lnTo>
                  <a:cubicBezTo>
                    <a:pt x="169" y="7386"/>
                    <a:pt x="331" y="7386"/>
                    <a:pt x="478" y="7402"/>
                  </a:cubicBezTo>
                  <a:cubicBezTo>
                    <a:pt x="628" y="7425"/>
                    <a:pt x="783" y="7464"/>
                    <a:pt x="966" y="7508"/>
                  </a:cubicBezTo>
                  <a:cubicBezTo>
                    <a:pt x="1110" y="7219"/>
                    <a:pt x="1371" y="7153"/>
                    <a:pt x="1660" y="7125"/>
                  </a:cubicBezTo>
                  <a:cubicBezTo>
                    <a:pt x="2026" y="7086"/>
                    <a:pt x="2381" y="6964"/>
                    <a:pt x="2692" y="6764"/>
                  </a:cubicBezTo>
                  <a:cubicBezTo>
                    <a:pt x="2731" y="6742"/>
                    <a:pt x="2781" y="6753"/>
                    <a:pt x="2869" y="6742"/>
                  </a:cubicBezTo>
                  <a:lnTo>
                    <a:pt x="3385" y="7025"/>
                  </a:lnTo>
                  <a:cubicBezTo>
                    <a:pt x="3352" y="7208"/>
                    <a:pt x="3319" y="7358"/>
                    <a:pt x="3286" y="7541"/>
                  </a:cubicBezTo>
                  <a:cubicBezTo>
                    <a:pt x="3380" y="7630"/>
                    <a:pt x="3480" y="7724"/>
                    <a:pt x="3580" y="7813"/>
                  </a:cubicBezTo>
                  <a:cubicBezTo>
                    <a:pt x="3641" y="7846"/>
                    <a:pt x="3702" y="7874"/>
                    <a:pt x="3768" y="7896"/>
                  </a:cubicBezTo>
                  <a:lnTo>
                    <a:pt x="4540" y="7031"/>
                  </a:lnTo>
                  <a:cubicBezTo>
                    <a:pt x="4506" y="6925"/>
                    <a:pt x="4440" y="6814"/>
                    <a:pt x="4590" y="6742"/>
                  </a:cubicBezTo>
                  <a:lnTo>
                    <a:pt x="5644" y="6881"/>
                  </a:lnTo>
                  <a:lnTo>
                    <a:pt x="6038" y="6526"/>
                  </a:lnTo>
                  <a:lnTo>
                    <a:pt x="6282" y="6592"/>
                  </a:lnTo>
                  <a:lnTo>
                    <a:pt x="6598" y="6198"/>
                  </a:lnTo>
                  <a:lnTo>
                    <a:pt x="7248" y="6459"/>
                  </a:lnTo>
                  <a:cubicBezTo>
                    <a:pt x="7347" y="6315"/>
                    <a:pt x="7420" y="6198"/>
                    <a:pt x="7497" y="6093"/>
                  </a:cubicBezTo>
                  <a:cubicBezTo>
                    <a:pt x="7580" y="5988"/>
                    <a:pt x="7675" y="5888"/>
                    <a:pt x="7752" y="5799"/>
                  </a:cubicBezTo>
                  <a:cubicBezTo>
                    <a:pt x="7542" y="5205"/>
                    <a:pt x="7542" y="5205"/>
                    <a:pt x="7875" y="4495"/>
                  </a:cubicBezTo>
                  <a:lnTo>
                    <a:pt x="7875" y="3429"/>
                  </a:lnTo>
                  <a:cubicBezTo>
                    <a:pt x="8291" y="3013"/>
                    <a:pt x="8518" y="2492"/>
                    <a:pt x="8762" y="1937"/>
                  </a:cubicBezTo>
                  <a:lnTo>
                    <a:pt x="8302" y="760"/>
                  </a:lnTo>
                  <a:cubicBezTo>
                    <a:pt x="8257" y="599"/>
                    <a:pt x="8352" y="305"/>
                    <a:pt x="8146" y="33"/>
                  </a:cubicBezTo>
                  <a:lnTo>
                    <a:pt x="7780"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60"/>
            <p:cNvSpPr/>
            <p:nvPr/>
          </p:nvSpPr>
          <p:spPr>
            <a:xfrm>
              <a:off x="6912275" y="4165100"/>
              <a:ext cx="151525" cy="163150"/>
            </a:xfrm>
            <a:custGeom>
              <a:avLst/>
              <a:gdLst/>
              <a:ahLst/>
              <a:cxnLst/>
              <a:rect l="l" t="t" r="r" b="b"/>
              <a:pathLst>
                <a:path w="6061" h="6526" extrusionOk="0">
                  <a:moveTo>
                    <a:pt x="4806" y="0"/>
                  </a:moveTo>
                  <a:lnTo>
                    <a:pt x="4457" y="211"/>
                  </a:lnTo>
                  <a:cubicBezTo>
                    <a:pt x="4429" y="405"/>
                    <a:pt x="4407" y="561"/>
                    <a:pt x="4379" y="733"/>
                  </a:cubicBezTo>
                  <a:lnTo>
                    <a:pt x="3952" y="1127"/>
                  </a:lnTo>
                  <a:cubicBezTo>
                    <a:pt x="3641" y="2520"/>
                    <a:pt x="2575" y="3102"/>
                    <a:pt x="1477" y="3602"/>
                  </a:cubicBezTo>
                  <a:cubicBezTo>
                    <a:pt x="1244" y="3890"/>
                    <a:pt x="1055" y="4195"/>
                    <a:pt x="794" y="4412"/>
                  </a:cubicBezTo>
                  <a:cubicBezTo>
                    <a:pt x="417" y="4734"/>
                    <a:pt x="145" y="5155"/>
                    <a:pt x="1" y="5633"/>
                  </a:cubicBezTo>
                  <a:cubicBezTo>
                    <a:pt x="56" y="5849"/>
                    <a:pt x="189" y="5916"/>
                    <a:pt x="345" y="5988"/>
                  </a:cubicBezTo>
                  <a:cubicBezTo>
                    <a:pt x="778" y="6176"/>
                    <a:pt x="1283" y="6182"/>
                    <a:pt x="1677" y="6487"/>
                  </a:cubicBezTo>
                  <a:cubicBezTo>
                    <a:pt x="1722" y="6519"/>
                    <a:pt x="1789" y="6523"/>
                    <a:pt x="1853" y="6523"/>
                  </a:cubicBezTo>
                  <a:cubicBezTo>
                    <a:pt x="1875" y="6523"/>
                    <a:pt x="1897" y="6523"/>
                    <a:pt x="1918" y="6523"/>
                  </a:cubicBezTo>
                  <a:cubicBezTo>
                    <a:pt x="1939" y="6523"/>
                    <a:pt x="1959" y="6524"/>
                    <a:pt x="1976" y="6526"/>
                  </a:cubicBezTo>
                  <a:cubicBezTo>
                    <a:pt x="2564" y="6371"/>
                    <a:pt x="2875" y="5921"/>
                    <a:pt x="3241" y="5566"/>
                  </a:cubicBezTo>
                  <a:cubicBezTo>
                    <a:pt x="3508" y="4961"/>
                    <a:pt x="3580" y="4301"/>
                    <a:pt x="3990" y="3690"/>
                  </a:cubicBezTo>
                  <a:lnTo>
                    <a:pt x="4962" y="3274"/>
                  </a:lnTo>
                  <a:lnTo>
                    <a:pt x="4962" y="2631"/>
                  </a:lnTo>
                  <a:lnTo>
                    <a:pt x="5256" y="2392"/>
                  </a:lnTo>
                  <a:cubicBezTo>
                    <a:pt x="5450" y="2076"/>
                    <a:pt x="5594" y="1815"/>
                    <a:pt x="5755" y="1571"/>
                  </a:cubicBezTo>
                  <a:cubicBezTo>
                    <a:pt x="5955" y="1271"/>
                    <a:pt x="5971" y="927"/>
                    <a:pt x="6060" y="589"/>
                  </a:cubicBezTo>
                  <a:lnTo>
                    <a:pt x="5772" y="378"/>
                  </a:lnTo>
                  <a:lnTo>
                    <a:pt x="5167" y="489"/>
                  </a:lnTo>
                  <a:lnTo>
                    <a:pt x="4806"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60"/>
            <p:cNvSpPr/>
            <p:nvPr/>
          </p:nvSpPr>
          <p:spPr>
            <a:xfrm>
              <a:off x="2457275" y="2092150"/>
              <a:ext cx="128775" cy="150950"/>
            </a:xfrm>
            <a:custGeom>
              <a:avLst/>
              <a:gdLst/>
              <a:ahLst/>
              <a:cxnLst/>
              <a:rect l="l" t="t" r="r" b="b"/>
              <a:pathLst>
                <a:path w="5151" h="6038" extrusionOk="0">
                  <a:moveTo>
                    <a:pt x="2836" y="0"/>
                  </a:moveTo>
                  <a:cubicBezTo>
                    <a:pt x="2542" y="56"/>
                    <a:pt x="2287" y="206"/>
                    <a:pt x="1987" y="389"/>
                  </a:cubicBezTo>
                  <a:cubicBezTo>
                    <a:pt x="1688" y="1099"/>
                    <a:pt x="1383" y="1843"/>
                    <a:pt x="1061" y="2581"/>
                  </a:cubicBezTo>
                  <a:cubicBezTo>
                    <a:pt x="978" y="2764"/>
                    <a:pt x="900" y="2980"/>
                    <a:pt x="756" y="3113"/>
                  </a:cubicBezTo>
                  <a:cubicBezTo>
                    <a:pt x="467" y="3374"/>
                    <a:pt x="456" y="3707"/>
                    <a:pt x="439" y="4146"/>
                  </a:cubicBezTo>
                  <a:cubicBezTo>
                    <a:pt x="301" y="4240"/>
                    <a:pt x="173" y="4345"/>
                    <a:pt x="56" y="4462"/>
                  </a:cubicBezTo>
                  <a:cubicBezTo>
                    <a:pt x="1" y="4523"/>
                    <a:pt x="29" y="4656"/>
                    <a:pt x="7" y="4800"/>
                  </a:cubicBezTo>
                  <a:cubicBezTo>
                    <a:pt x="197" y="4800"/>
                    <a:pt x="367" y="4797"/>
                    <a:pt x="529" y="4797"/>
                  </a:cubicBezTo>
                  <a:cubicBezTo>
                    <a:pt x="650" y="4797"/>
                    <a:pt x="767" y="4799"/>
                    <a:pt x="883" y="4806"/>
                  </a:cubicBezTo>
                  <a:cubicBezTo>
                    <a:pt x="1161" y="4823"/>
                    <a:pt x="1427" y="4889"/>
                    <a:pt x="1704" y="4900"/>
                  </a:cubicBezTo>
                  <a:cubicBezTo>
                    <a:pt x="1732" y="4901"/>
                    <a:pt x="1760" y="4902"/>
                    <a:pt x="1788" y="4902"/>
                  </a:cubicBezTo>
                  <a:cubicBezTo>
                    <a:pt x="2037" y="4902"/>
                    <a:pt x="2287" y="4861"/>
                    <a:pt x="2537" y="4861"/>
                  </a:cubicBezTo>
                  <a:cubicBezTo>
                    <a:pt x="2549" y="4862"/>
                    <a:pt x="2561" y="4862"/>
                    <a:pt x="2573" y="4862"/>
                  </a:cubicBezTo>
                  <a:cubicBezTo>
                    <a:pt x="2688" y="4862"/>
                    <a:pt x="2805" y="4852"/>
                    <a:pt x="2921" y="4852"/>
                  </a:cubicBezTo>
                  <a:cubicBezTo>
                    <a:pt x="3061" y="4852"/>
                    <a:pt x="3200" y="4867"/>
                    <a:pt x="3330" y="4933"/>
                  </a:cubicBezTo>
                  <a:cubicBezTo>
                    <a:pt x="3264" y="5278"/>
                    <a:pt x="2970" y="5377"/>
                    <a:pt x="2775" y="5616"/>
                  </a:cubicBezTo>
                  <a:lnTo>
                    <a:pt x="3014" y="5660"/>
                  </a:lnTo>
                  <a:cubicBezTo>
                    <a:pt x="3303" y="5372"/>
                    <a:pt x="3563" y="5111"/>
                    <a:pt x="3835" y="4867"/>
                  </a:cubicBezTo>
                  <a:cubicBezTo>
                    <a:pt x="3890" y="4815"/>
                    <a:pt x="3954" y="4780"/>
                    <a:pt x="4019" y="4780"/>
                  </a:cubicBezTo>
                  <a:cubicBezTo>
                    <a:pt x="4079" y="4780"/>
                    <a:pt x="4139" y="4811"/>
                    <a:pt x="4190" y="4889"/>
                  </a:cubicBezTo>
                  <a:cubicBezTo>
                    <a:pt x="4168" y="5128"/>
                    <a:pt x="4146" y="5366"/>
                    <a:pt x="4118" y="5610"/>
                  </a:cubicBezTo>
                  <a:lnTo>
                    <a:pt x="4435" y="5610"/>
                  </a:lnTo>
                  <a:lnTo>
                    <a:pt x="4629" y="6038"/>
                  </a:lnTo>
                  <a:cubicBezTo>
                    <a:pt x="5001" y="5721"/>
                    <a:pt x="5001" y="5721"/>
                    <a:pt x="5150" y="4961"/>
                  </a:cubicBezTo>
                  <a:lnTo>
                    <a:pt x="4829" y="4401"/>
                  </a:lnTo>
                  <a:lnTo>
                    <a:pt x="4423" y="4695"/>
                  </a:lnTo>
                  <a:cubicBezTo>
                    <a:pt x="4324" y="4323"/>
                    <a:pt x="4657" y="4179"/>
                    <a:pt x="4734" y="3912"/>
                  </a:cubicBezTo>
                  <a:lnTo>
                    <a:pt x="4374" y="3757"/>
                  </a:lnTo>
                  <a:cubicBezTo>
                    <a:pt x="4313" y="3629"/>
                    <a:pt x="4257" y="3507"/>
                    <a:pt x="4207" y="3402"/>
                  </a:cubicBezTo>
                  <a:cubicBezTo>
                    <a:pt x="4279" y="3224"/>
                    <a:pt x="4335" y="3080"/>
                    <a:pt x="4407" y="2914"/>
                  </a:cubicBezTo>
                  <a:cubicBezTo>
                    <a:pt x="4185" y="2742"/>
                    <a:pt x="3935" y="2719"/>
                    <a:pt x="3730" y="2647"/>
                  </a:cubicBezTo>
                  <a:lnTo>
                    <a:pt x="3380" y="2830"/>
                  </a:lnTo>
                  <a:cubicBezTo>
                    <a:pt x="3075" y="2775"/>
                    <a:pt x="2725" y="2792"/>
                    <a:pt x="2587" y="2387"/>
                  </a:cubicBezTo>
                  <a:lnTo>
                    <a:pt x="2875" y="2065"/>
                  </a:lnTo>
                  <a:lnTo>
                    <a:pt x="2509" y="1915"/>
                  </a:lnTo>
                  <a:lnTo>
                    <a:pt x="1965" y="2298"/>
                  </a:lnTo>
                  <a:cubicBezTo>
                    <a:pt x="2054" y="1621"/>
                    <a:pt x="2565" y="1271"/>
                    <a:pt x="2714" y="744"/>
                  </a:cubicBezTo>
                  <a:cubicBezTo>
                    <a:pt x="2703" y="639"/>
                    <a:pt x="2687" y="528"/>
                    <a:pt x="2676" y="428"/>
                  </a:cubicBezTo>
                  <a:cubicBezTo>
                    <a:pt x="2792" y="311"/>
                    <a:pt x="3075" y="278"/>
                    <a:pt x="2836"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60"/>
            <p:cNvSpPr/>
            <p:nvPr/>
          </p:nvSpPr>
          <p:spPr>
            <a:xfrm>
              <a:off x="3424600" y="1969650"/>
              <a:ext cx="93400" cy="124750"/>
            </a:xfrm>
            <a:custGeom>
              <a:avLst/>
              <a:gdLst/>
              <a:ahLst/>
              <a:cxnLst/>
              <a:rect l="l" t="t" r="r" b="b"/>
              <a:pathLst>
                <a:path w="3736" h="4990" extrusionOk="0">
                  <a:moveTo>
                    <a:pt x="2221" y="1"/>
                  </a:moveTo>
                  <a:lnTo>
                    <a:pt x="1549" y="356"/>
                  </a:lnTo>
                  <a:cubicBezTo>
                    <a:pt x="1460" y="500"/>
                    <a:pt x="1377" y="639"/>
                    <a:pt x="1305" y="761"/>
                  </a:cubicBezTo>
                  <a:lnTo>
                    <a:pt x="1466" y="1111"/>
                  </a:lnTo>
                  <a:cubicBezTo>
                    <a:pt x="1277" y="1238"/>
                    <a:pt x="1111" y="1355"/>
                    <a:pt x="972" y="1449"/>
                  </a:cubicBezTo>
                  <a:lnTo>
                    <a:pt x="195" y="1449"/>
                  </a:lnTo>
                  <a:lnTo>
                    <a:pt x="462" y="2021"/>
                  </a:lnTo>
                  <a:lnTo>
                    <a:pt x="179" y="2548"/>
                  </a:lnTo>
                  <a:lnTo>
                    <a:pt x="939" y="2781"/>
                  </a:lnTo>
                  <a:cubicBezTo>
                    <a:pt x="706" y="3230"/>
                    <a:pt x="506" y="3619"/>
                    <a:pt x="312" y="3985"/>
                  </a:cubicBezTo>
                  <a:lnTo>
                    <a:pt x="51" y="4124"/>
                  </a:lnTo>
                  <a:cubicBezTo>
                    <a:pt x="34" y="4273"/>
                    <a:pt x="18" y="4429"/>
                    <a:pt x="1" y="4612"/>
                  </a:cubicBezTo>
                  <a:lnTo>
                    <a:pt x="517" y="4989"/>
                  </a:lnTo>
                  <a:cubicBezTo>
                    <a:pt x="872" y="4962"/>
                    <a:pt x="1222" y="4862"/>
                    <a:pt x="1538" y="4690"/>
                  </a:cubicBezTo>
                  <a:cubicBezTo>
                    <a:pt x="2021" y="4429"/>
                    <a:pt x="2476" y="4113"/>
                    <a:pt x="3031" y="4101"/>
                  </a:cubicBezTo>
                  <a:cubicBezTo>
                    <a:pt x="3330" y="3258"/>
                    <a:pt x="3330" y="3258"/>
                    <a:pt x="3125" y="1904"/>
                  </a:cubicBezTo>
                  <a:lnTo>
                    <a:pt x="3735" y="1210"/>
                  </a:lnTo>
                  <a:cubicBezTo>
                    <a:pt x="3591" y="816"/>
                    <a:pt x="3469" y="472"/>
                    <a:pt x="3247" y="195"/>
                  </a:cubicBezTo>
                  <a:lnTo>
                    <a:pt x="2598" y="195"/>
                  </a:lnTo>
                  <a:lnTo>
                    <a:pt x="2221" y="1"/>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60"/>
            <p:cNvSpPr/>
            <p:nvPr/>
          </p:nvSpPr>
          <p:spPr>
            <a:xfrm>
              <a:off x="1906400" y="1539050"/>
              <a:ext cx="132925" cy="126750"/>
            </a:xfrm>
            <a:custGeom>
              <a:avLst/>
              <a:gdLst/>
              <a:ahLst/>
              <a:cxnLst/>
              <a:rect l="l" t="t" r="r" b="b"/>
              <a:pathLst>
                <a:path w="5317" h="5070" extrusionOk="0">
                  <a:moveTo>
                    <a:pt x="1810" y="1"/>
                  </a:moveTo>
                  <a:lnTo>
                    <a:pt x="1621" y="151"/>
                  </a:lnTo>
                  <a:lnTo>
                    <a:pt x="1255" y="73"/>
                  </a:lnTo>
                  <a:cubicBezTo>
                    <a:pt x="900" y="345"/>
                    <a:pt x="872" y="728"/>
                    <a:pt x="878" y="1094"/>
                  </a:cubicBezTo>
                  <a:cubicBezTo>
                    <a:pt x="883" y="1582"/>
                    <a:pt x="806" y="2065"/>
                    <a:pt x="650" y="2531"/>
                  </a:cubicBezTo>
                  <a:cubicBezTo>
                    <a:pt x="678" y="2859"/>
                    <a:pt x="695" y="3136"/>
                    <a:pt x="711" y="3352"/>
                  </a:cubicBezTo>
                  <a:cubicBezTo>
                    <a:pt x="495" y="3696"/>
                    <a:pt x="1" y="3774"/>
                    <a:pt x="79" y="4279"/>
                  </a:cubicBezTo>
                  <a:cubicBezTo>
                    <a:pt x="131" y="4291"/>
                    <a:pt x="182" y="4295"/>
                    <a:pt x="232" y="4295"/>
                  </a:cubicBezTo>
                  <a:cubicBezTo>
                    <a:pt x="542" y="4295"/>
                    <a:pt x="822" y="4107"/>
                    <a:pt x="1106" y="4107"/>
                  </a:cubicBezTo>
                  <a:cubicBezTo>
                    <a:pt x="1109" y="4107"/>
                    <a:pt x="1113" y="4107"/>
                    <a:pt x="1116" y="4107"/>
                  </a:cubicBezTo>
                  <a:cubicBezTo>
                    <a:pt x="1294" y="4429"/>
                    <a:pt x="1122" y="4806"/>
                    <a:pt x="1410" y="5061"/>
                  </a:cubicBezTo>
                  <a:cubicBezTo>
                    <a:pt x="1444" y="5067"/>
                    <a:pt x="1476" y="5070"/>
                    <a:pt x="1506" y="5070"/>
                  </a:cubicBezTo>
                  <a:cubicBezTo>
                    <a:pt x="1739" y="5070"/>
                    <a:pt x="1890" y="4910"/>
                    <a:pt x="2032" y="4729"/>
                  </a:cubicBezTo>
                  <a:cubicBezTo>
                    <a:pt x="2232" y="4479"/>
                    <a:pt x="2443" y="4229"/>
                    <a:pt x="2698" y="3924"/>
                  </a:cubicBezTo>
                  <a:cubicBezTo>
                    <a:pt x="2737" y="3830"/>
                    <a:pt x="2803" y="3663"/>
                    <a:pt x="2864" y="3502"/>
                  </a:cubicBezTo>
                  <a:lnTo>
                    <a:pt x="3280" y="3308"/>
                  </a:lnTo>
                  <a:lnTo>
                    <a:pt x="3930" y="4135"/>
                  </a:lnTo>
                  <a:lnTo>
                    <a:pt x="4867" y="4501"/>
                  </a:lnTo>
                  <a:lnTo>
                    <a:pt x="5295" y="4040"/>
                  </a:lnTo>
                  <a:cubicBezTo>
                    <a:pt x="5317" y="3696"/>
                    <a:pt x="5189" y="3524"/>
                    <a:pt x="4984" y="3425"/>
                  </a:cubicBezTo>
                  <a:cubicBezTo>
                    <a:pt x="4829" y="3444"/>
                    <a:pt x="4696" y="3541"/>
                    <a:pt x="4548" y="3541"/>
                  </a:cubicBezTo>
                  <a:cubicBezTo>
                    <a:pt x="4489" y="3541"/>
                    <a:pt x="4428" y="3526"/>
                    <a:pt x="4362" y="3486"/>
                  </a:cubicBezTo>
                  <a:cubicBezTo>
                    <a:pt x="4418" y="3058"/>
                    <a:pt x="4346" y="2664"/>
                    <a:pt x="4007" y="2315"/>
                  </a:cubicBezTo>
                  <a:cubicBezTo>
                    <a:pt x="3602" y="2048"/>
                    <a:pt x="3119" y="1937"/>
                    <a:pt x="2964" y="1566"/>
                  </a:cubicBezTo>
                  <a:lnTo>
                    <a:pt x="2115" y="1016"/>
                  </a:lnTo>
                  <a:lnTo>
                    <a:pt x="1760" y="1116"/>
                  </a:lnTo>
                  <a:cubicBezTo>
                    <a:pt x="1727" y="883"/>
                    <a:pt x="1699" y="706"/>
                    <a:pt x="1677" y="528"/>
                  </a:cubicBezTo>
                  <a:lnTo>
                    <a:pt x="1904" y="317"/>
                  </a:lnTo>
                  <a:lnTo>
                    <a:pt x="1810" y="1"/>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60"/>
            <p:cNvSpPr/>
            <p:nvPr/>
          </p:nvSpPr>
          <p:spPr>
            <a:xfrm>
              <a:off x="6420650" y="2000600"/>
              <a:ext cx="51625" cy="256925"/>
            </a:xfrm>
            <a:custGeom>
              <a:avLst/>
              <a:gdLst/>
              <a:ahLst/>
              <a:cxnLst/>
              <a:rect l="l" t="t" r="r" b="b"/>
              <a:pathLst>
                <a:path w="2065" h="10277" extrusionOk="0">
                  <a:moveTo>
                    <a:pt x="838" y="0"/>
                  </a:moveTo>
                  <a:lnTo>
                    <a:pt x="627" y="250"/>
                  </a:lnTo>
                  <a:cubicBezTo>
                    <a:pt x="766" y="583"/>
                    <a:pt x="955" y="905"/>
                    <a:pt x="672" y="1265"/>
                  </a:cubicBezTo>
                  <a:cubicBezTo>
                    <a:pt x="649" y="1264"/>
                    <a:pt x="627" y="1263"/>
                    <a:pt x="605" y="1263"/>
                  </a:cubicBezTo>
                  <a:cubicBezTo>
                    <a:pt x="544" y="1263"/>
                    <a:pt x="483" y="1268"/>
                    <a:pt x="422" y="1276"/>
                  </a:cubicBezTo>
                  <a:cubicBezTo>
                    <a:pt x="339" y="1304"/>
                    <a:pt x="255" y="1337"/>
                    <a:pt x="178" y="1376"/>
                  </a:cubicBezTo>
                  <a:cubicBezTo>
                    <a:pt x="161" y="1476"/>
                    <a:pt x="150" y="1571"/>
                    <a:pt x="144" y="1670"/>
                  </a:cubicBezTo>
                  <a:cubicBezTo>
                    <a:pt x="156" y="2059"/>
                    <a:pt x="178" y="2442"/>
                    <a:pt x="67" y="2836"/>
                  </a:cubicBezTo>
                  <a:cubicBezTo>
                    <a:pt x="0" y="3108"/>
                    <a:pt x="45" y="3396"/>
                    <a:pt x="200" y="3635"/>
                  </a:cubicBezTo>
                  <a:cubicBezTo>
                    <a:pt x="322" y="3829"/>
                    <a:pt x="416" y="4034"/>
                    <a:pt x="466" y="4134"/>
                  </a:cubicBezTo>
                  <a:cubicBezTo>
                    <a:pt x="450" y="4550"/>
                    <a:pt x="422" y="4844"/>
                    <a:pt x="427" y="5144"/>
                  </a:cubicBezTo>
                  <a:cubicBezTo>
                    <a:pt x="455" y="5810"/>
                    <a:pt x="466" y="6476"/>
                    <a:pt x="250" y="7125"/>
                  </a:cubicBezTo>
                  <a:cubicBezTo>
                    <a:pt x="239" y="7181"/>
                    <a:pt x="239" y="7242"/>
                    <a:pt x="239" y="7297"/>
                  </a:cubicBezTo>
                  <a:lnTo>
                    <a:pt x="472" y="8107"/>
                  </a:lnTo>
                  <a:cubicBezTo>
                    <a:pt x="405" y="8285"/>
                    <a:pt x="350" y="8435"/>
                    <a:pt x="289" y="8607"/>
                  </a:cubicBezTo>
                  <a:cubicBezTo>
                    <a:pt x="355" y="8940"/>
                    <a:pt x="344" y="9284"/>
                    <a:pt x="244" y="9611"/>
                  </a:cubicBezTo>
                  <a:cubicBezTo>
                    <a:pt x="194" y="9772"/>
                    <a:pt x="244" y="9972"/>
                    <a:pt x="267" y="10155"/>
                  </a:cubicBezTo>
                  <a:cubicBezTo>
                    <a:pt x="272" y="10194"/>
                    <a:pt x="350" y="10227"/>
                    <a:pt x="411" y="10277"/>
                  </a:cubicBezTo>
                  <a:cubicBezTo>
                    <a:pt x="511" y="10066"/>
                    <a:pt x="599" y="9888"/>
                    <a:pt x="688" y="9694"/>
                  </a:cubicBezTo>
                  <a:cubicBezTo>
                    <a:pt x="855" y="9711"/>
                    <a:pt x="999" y="9705"/>
                    <a:pt x="1127" y="9744"/>
                  </a:cubicBezTo>
                  <a:cubicBezTo>
                    <a:pt x="1260" y="9794"/>
                    <a:pt x="1387" y="9855"/>
                    <a:pt x="1515" y="9927"/>
                  </a:cubicBezTo>
                  <a:cubicBezTo>
                    <a:pt x="1548" y="9322"/>
                    <a:pt x="1049" y="9062"/>
                    <a:pt x="783" y="8568"/>
                  </a:cubicBezTo>
                  <a:cubicBezTo>
                    <a:pt x="777" y="8423"/>
                    <a:pt x="716" y="8179"/>
                    <a:pt x="771" y="7974"/>
                  </a:cubicBezTo>
                  <a:cubicBezTo>
                    <a:pt x="905" y="7491"/>
                    <a:pt x="982" y="6981"/>
                    <a:pt x="1315" y="6526"/>
                  </a:cubicBezTo>
                  <a:lnTo>
                    <a:pt x="2064" y="6676"/>
                  </a:lnTo>
                  <a:cubicBezTo>
                    <a:pt x="2020" y="6420"/>
                    <a:pt x="1998" y="6243"/>
                    <a:pt x="1953" y="6071"/>
                  </a:cubicBezTo>
                  <a:cubicBezTo>
                    <a:pt x="1748" y="5244"/>
                    <a:pt x="1554" y="4412"/>
                    <a:pt x="1332" y="3590"/>
                  </a:cubicBezTo>
                  <a:cubicBezTo>
                    <a:pt x="1226" y="3180"/>
                    <a:pt x="1165" y="2780"/>
                    <a:pt x="1282" y="2364"/>
                  </a:cubicBezTo>
                  <a:cubicBezTo>
                    <a:pt x="1321" y="2203"/>
                    <a:pt x="1326" y="2042"/>
                    <a:pt x="1299" y="1881"/>
                  </a:cubicBezTo>
                  <a:cubicBezTo>
                    <a:pt x="1232" y="1404"/>
                    <a:pt x="1160" y="927"/>
                    <a:pt x="1066" y="450"/>
                  </a:cubicBezTo>
                  <a:cubicBezTo>
                    <a:pt x="1038" y="311"/>
                    <a:pt x="932" y="183"/>
                    <a:pt x="838"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60"/>
            <p:cNvSpPr/>
            <p:nvPr/>
          </p:nvSpPr>
          <p:spPr>
            <a:xfrm>
              <a:off x="2173875" y="4509975"/>
              <a:ext cx="164825" cy="98550"/>
            </a:xfrm>
            <a:custGeom>
              <a:avLst/>
              <a:gdLst/>
              <a:ahLst/>
              <a:cxnLst/>
              <a:rect l="l" t="t" r="r" b="b"/>
              <a:pathLst>
                <a:path w="6593" h="3942" extrusionOk="0">
                  <a:moveTo>
                    <a:pt x="3885" y="0"/>
                  </a:moveTo>
                  <a:lnTo>
                    <a:pt x="3274" y="33"/>
                  </a:lnTo>
                  <a:lnTo>
                    <a:pt x="2697" y="444"/>
                  </a:lnTo>
                  <a:cubicBezTo>
                    <a:pt x="2631" y="605"/>
                    <a:pt x="2503" y="782"/>
                    <a:pt x="2631" y="1032"/>
                  </a:cubicBezTo>
                  <a:lnTo>
                    <a:pt x="3463" y="1077"/>
                  </a:lnTo>
                  <a:lnTo>
                    <a:pt x="2792" y="1604"/>
                  </a:lnTo>
                  <a:cubicBezTo>
                    <a:pt x="2808" y="1720"/>
                    <a:pt x="2830" y="1831"/>
                    <a:pt x="2841" y="1914"/>
                  </a:cubicBezTo>
                  <a:lnTo>
                    <a:pt x="3219" y="2264"/>
                  </a:lnTo>
                  <a:lnTo>
                    <a:pt x="2941" y="2442"/>
                  </a:lnTo>
                  <a:lnTo>
                    <a:pt x="2608" y="2270"/>
                  </a:lnTo>
                  <a:cubicBezTo>
                    <a:pt x="2464" y="2075"/>
                    <a:pt x="2675" y="1803"/>
                    <a:pt x="2375" y="1698"/>
                  </a:cubicBezTo>
                  <a:lnTo>
                    <a:pt x="2220" y="1826"/>
                  </a:lnTo>
                  <a:cubicBezTo>
                    <a:pt x="2259" y="1975"/>
                    <a:pt x="2298" y="2114"/>
                    <a:pt x="2342" y="2286"/>
                  </a:cubicBezTo>
                  <a:lnTo>
                    <a:pt x="2059" y="2286"/>
                  </a:lnTo>
                  <a:lnTo>
                    <a:pt x="1854" y="1881"/>
                  </a:lnTo>
                  <a:lnTo>
                    <a:pt x="971" y="1520"/>
                  </a:lnTo>
                  <a:cubicBezTo>
                    <a:pt x="869" y="1401"/>
                    <a:pt x="724" y="1235"/>
                    <a:pt x="583" y="1067"/>
                  </a:cubicBezTo>
                  <a:lnTo>
                    <a:pt x="583" y="1067"/>
                  </a:lnTo>
                  <a:lnTo>
                    <a:pt x="600" y="1077"/>
                  </a:lnTo>
                  <a:lnTo>
                    <a:pt x="600" y="1077"/>
                  </a:lnTo>
                  <a:lnTo>
                    <a:pt x="572" y="1054"/>
                  </a:lnTo>
                  <a:lnTo>
                    <a:pt x="572" y="1054"/>
                  </a:lnTo>
                  <a:cubicBezTo>
                    <a:pt x="576" y="1059"/>
                    <a:pt x="579" y="1063"/>
                    <a:pt x="583" y="1067"/>
                  </a:cubicBezTo>
                  <a:lnTo>
                    <a:pt x="583" y="1067"/>
                  </a:lnTo>
                  <a:lnTo>
                    <a:pt x="78" y="794"/>
                  </a:lnTo>
                  <a:lnTo>
                    <a:pt x="78" y="794"/>
                  </a:lnTo>
                  <a:cubicBezTo>
                    <a:pt x="0" y="1304"/>
                    <a:pt x="394" y="1498"/>
                    <a:pt x="589" y="1748"/>
                  </a:cubicBezTo>
                  <a:lnTo>
                    <a:pt x="1776" y="2325"/>
                  </a:lnTo>
                  <a:lnTo>
                    <a:pt x="1615" y="2586"/>
                  </a:lnTo>
                  <a:lnTo>
                    <a:pt x="2475" y="3008"/>
                  </a:lnTo>
                  <a:lnTo>
                    <a:pt x="3013" y="3008"/>
                  </a:lnTo>
                  <a:lnTo>
                    <a:pt x="3013" y="3601"/>
                  </a:lnTo>
                  <a:lnTo>
                    <a:pt x="3346" y="3807"/>
                  </a:lnTo>
                  <a:lnTo>
                    <a:pt x="3602" y="3696"/>
                  </a:lnTo>
                  <a:cubicBezTo>
                    <a:pt x="3757" y="3784"/>
                    <a:pt x="3890" y="3868"/>
                    <a:pt x="4035" y="3934"/>
                  </a:cubicBezTo>
                  <a:cubicBezTo>
                    <a:pt x="4047" y="3940"/>
                    <a:pt x="4061" y="3942"/>
                    <a:pt x="4075" y="3942"/>
                  </a:cubicBezTo>
                  <a:cubicBezTo>
                    <a:pt x="4120" y="3942"/>
                    <a:pt x="4169" y="3922"/>
                    <a:pt x="4190" y="3918"/>
                  </a:cubicBezTo>
                  <a:cubicBezTo>
                    <a:pt x="4218" y="3701"/>
                    <a:pt x="4240" y="3513"/>
                    <a:pt x="4273" y="3296"/>
                  </a:cubicBezTo>
                  <a:lnTo>
                    <a:pt x="4756" y="3535"/>
                  </a:lnTo>
                  <a:lnTo>
                    <a:pt x="5089" y="3396"/>
                  </a:lnTo>
                  <a:cubicBezTo>
                    <a:pt x="5111" y="3285"/>
                    <a:pt x="5128" y="3224"/>
                    <a:pt x="5144" y="3130"/>
                  </a:cubicBezTo>
                  <a:cubicBezTo>
                    <a:pt x="5356" y="3189"/>
                    <a:pt x="5566" y="3237"/>
                    <a:pt x="5766" y="3237"/>
                  </a:cubicBezTo>
                  <a:cubicBezTo>
                    <a:pt x="6069" y="3237"/>
                    <a:pt x="6352" y="3128"/>
                    <a:pt x="6593" y="2791"/>
                  </a:cubicBezTo>
                  <a:cubicBezTo>
                    <a:pt x="6404" y="2747"/>
                    <a:pt x="6232" y="2752"/>
                    <a:pt x="6110" y="2680"/>
                  </a:cubicBezTo>
                  <a:cubicBezTo>
                    <a:pt x="5455" y="2292"/>
                    <a:pt x="4817" y="1881"/>
                    <a:pt x="4423" y="1187"/>
                  </a:cubicBezTo>
                  <a:cubicBezTo>
                    <a:pt x="4345" y="1054"/>
                    <a:pt x="4223" y="943"/>
                    <a:pt x="4112" y="805"/>
                  </a:cubicBezTo>
                  <a:cubicBezTo>
                    <a:pt x="4134" y="699"/>
                    <a:pt x="4157" y="572"/>
                    <a:pt x="4184" y="433"/>
                  </a:cubicBezTo>
                  <a:lnTo>
                    <a:pt x="3885"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60"/>
            <p:cNvSpPr/>
            <p:nvPr/>
          </p:nvSpPr>
          <p:spPr>
            <a:xfrm>
              <a:off x="7042400" y="4020275"/>
              <a:ext cx="105600" cy="162725"/>
            </a:xfrm>
            <a:custGeom>
              <a:avLst/>
              <a:gdLst/>
              <a:ahLst/>
              <a:cxnLst/>
              <a:rect l="l" t="t" r="r" b="b"/>
              <a:pathLst>
                <a:path w="4224" h="6509" extrusionOk="0">
                  <a:moveTo>
                    <a:pt x="106" y="0"/>
                  </a:moveTo>
                  <a:lnTo>
                    <a:pt x="106" y="0"/>
                  </a:lnTo>
                  <a:cubicBezTo>
                    <a:pt x="1" y="772"/>
                    <a:pt x="606" y="1066"/>
                    <a:pt x="955" y="1410"/>
                  </a:cubicBezTo>
                  <a:cubicBezTo>
                    <a:pt x="1077" y="1881"/>
                    <a:pt x="1183" y="2281"/>
                    <a:pt x="1327" y="2830"/>
                  </a:cubicBezTo>
                  <a:cubicBezTo>
                    <a:pt x="1294" y="3063"/>
                    <a:pt x="1238" y="3446"/>
                    <a:pt x="1188" y="3774"/>
                  </a:cubicBezTo>
                  <a:cubicBezTo>
                    <a:pt x="977" y="4101"/>
                    <a:pt x="589" y="4112"/>
                    <a:pt x="617" y="4512"/>
                  </a:cubicBezTo>
                  <a:lnTo>
                    <a:pt x="1588" y="5200"/>
                  </a:lnTo>
                  <a:cubicBezTo>
                    <a:pt x="1732" y="5677"/>
                    <a:pt x="1482" y="6032"/>
                    <a:pt x="1299" y="6415"/>
                  </a:cubicBezTo>
                  <a:cubicBezTo>
                    <a:pt x="1443" y="6476"/>
                    <a:pt x="1597" y="6508"/>
                    <a:pt x="1751" y="6508"/>
                  </a:cubicBezTo>
                  <a:cubicBezTo>
                    <a:pt x="1847" y="6508"/>
                    <a:pt x="1943" y="6496"/>
                    <a:pt x="2037" y="6470"/>
                  </a:cubicBezTo>
                  <a:cubicBezTo>
                    <a:pt x="2653" y="5821"/>
                    <a:pt x="3158" y="5139"/>
                    <a:pt x="3147" y="4240"/>
                  </a:cubicBezTo>
                  <a:lnTo>
                    <a:pt x="3746" y="3990"/>
                  </a:lnTo>
                  <a:cubicBezTo>
                    <a:pt x="4057" y="3635"/>
                    <a:pt x="4223" y="3257"/>
                    <a:pt x="4174" y="2819"/>
                  </a:cubicBezTo>
                  <a:cubicBezTo>
                    <a:pt x="4081" y="2777"/>
                    <a:pt x="3995" y="2760"/>
                    <a:pt x="3914" y="2760"/>
                  </a:cubicBezTo>
                  <a:cubicBezTo>
                    <a:pt x="3603" y="2760"/>
                    <a:pt x="3362" y="3010"/>
                    <a:pt x="3058" y="3041"/>
                  </a:cubicBezTo>
                  <a:lnTo>
                    <a:pt x="2387" y="2725"/>
                  </a:lnTo>
                  <a:cubicBezTo>
                    <a:pt x="2170" y="2403"/>
                    <a:pt x="2204" y="2037"/>
                    <a:pt x="1943" y="1765"/>
                  </a:cubicBezTo>
                  <a:cubicBezTo>
                    <a:pt x="1882" y="1909"/>
                    <a:pt x="1832" y="2020"/>
                    <a:pt x="1771" y="2153"/>
                  </a:cubicBezTo>
                  <a:lnTo>
                    <a:pt x="1377" y="1887"/>
                  </a:lnTo>
                  <a:cubicBezTo>
                    <a:pt x="1221" y="1382"/>
                    <a:pt x="1077" y="905"/>
                    <a:pt x="916" y="383"/>
                  </a:cubicBezTo>
                  <a:lnTo>
                    <a:pt x="106"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60"/>
            <p:cNvSpPr/>
            <p:nvPr/>
          </p:nvSpPr>
          <p:spPr>
            <a:xfrm>
              <a:off x="5972000" y="3253550"/>
              <a:ext cx="120575" cy="141525"/>
            </a:xfrm>
            <a:custGeom>
              <a:avLst/>
              <a:gdLst/>
              <a:ahLst/>
              <a:cxnLst/>
              <a:rect l="l" t="t" r="r" b="b"/>
              <a:pathLst>
                <a:path w="4823" h="5661" extrusionOk="0">
                  <a:moveTo>
                    <a:pt x="4823" y="0"/>
                  </a:moveTo>
                  <a:lnTo>
                    <a:pt x="3929" y="611"/>
                  </a:lnTo>
                  <a:lnTo>
                    <a:pt x="1638" y="333"/>
                  </a:lnTo>
                  <a:lnTo>
                    <a:pt x="850" y="916"/>
                  </a:lnTo>
                  <a:cubicBezTo>
                    <a:pt x="805" y="1249"/>
                    <a:pt x="755" y="1587"/>
                    <a:pt x="717" y="1892"/>
                  </a:cubicBezTo>
                  <a:cubicBezTo>
                    <a:pt x="595" y="2026"/>
                    <a:pt x="506" y="2131"/>
                    <a:pt x="428" y="2214"/>
                  </a:cubicBezTo>
                  <a:cubicBezTo>
                    <a:pt x="384" y="2442"/>
                    <a:pt x="367" y="2653"/>
                    <a:pt x="300" y="2847"/>
                  </a:cubicBezTo>
                  <a:cubicBezTo>
                    <a:pt x="228" y="3058"/>
                    <a:pt x="117" y="3263"/>
                    <a:pt x="1" y="3513"/>
                  </a:cubicBezTo>
                  <a:cubicBezTo>
                    <a:pt x="12" y="3618"/>
                    <a:pt x="29" y="3779"/>
                    <a:pt x="45" y="3934"/>
                  </a:cubicBezTo>
                  <a:cubicBezTo>
                    <a:pt x="134" y="3968"/>
                    <a:pt x="195" y="3995"/>
                    <a:pt x="256" y="4018"/>
                  </a:cubicBezTo>
                  <a:cubicBezTo>
                    <a:pt x="334" y="4051"/>
                    <a:pt x="417" y="4084"/>
                    <a:pt x="472" y="4106"/>
                  </a:cubicBezTo>
                  <a:cubicBezTo>
                    <a:pt x="711" y="4617"/>
                    <a:pt x="489" y="5089"/>
                    <a:pt x="456" y="5560"/>
                  </a:cubicBezTo>
                  <a:cubicBezTo>
                    <a:pt x="566" y="5629"/>
                    <a:pt x="670" y="5661"/>
                    <a:pt x="772" y="5661"/>
                  </a:cubicBezTo>
                  <a:cubicBezTo>
                    <a:pt x="892" y="5661"/>
                    <a:pt x="1008" y="5618"/>
                    <a:pt x="1127" y="5544"/>
                  </a:cubicBezTo>
                  <a:cubicBezTo>
                    <a:pt x="1233" y="4889"/>
                    <a:pt x="1238" y="4217"/>
                    <a:pt x="1138" y="3563"/>
                  </a:cubicBezTo>
                  <a:cubicBezTo>
                    <a:pt x="1236" y="3453"/>
                    <a:pt x="1337" y="3364"/>
                    <a:pt x="1482" y="3364"/>
                  </a:cubicBezTo>
                  <a:cubicBezTo>
                    <a:pt x="1535" y="3364"/>
                    <a:pt x="1594" y="3375"/>
                    <a:pt x="1660" y="3402"/>
                  </a:cubicBezTo>
                  <a:cubicBezTo>
                    <a:pt x="1671" y="3629"/>
                    <a:pt x="1688" y="3873"/>
                    <a:pt x="1699" y="4106"/>
                  </a:cubicBezTo>
                  <a:lnTo>
                    <a:pt x="2104" y="4456"/>
                  </a:lnTo>
                  <a:cubicBezTo>
                    <a:pt x="2115" y="4650"/>
                    <a:pt x="2126" y="4806"/>
                    <a:pt x="2137" y="4944"/>
                  </a:cubicBezTo>
                  <a:lnTo>
                    <a:pt x="2348" y="5028"/>
                  </a:lnTo>
                  <a:lnTo>
                    <a:pt x="3075" y="4672"/>
                  </a:lnTo>
                  <a:cubicBezTo>
                    <a:pt x="2764" y="4062"/>
                    <a:pt x="2426" y="3507"/>
                    <a:pt x="2215" y="2836"/>
                  </a:cubicBezTo>
                  <a:cubicBezTo>
                    <a:pt x="2631" y="2525"/>
                    <a:pt x="2981" y="2148"/>
                    <a:pt x="3480" y="1831"/>
                  </a:cubicBezTo>
                  <a:lnTo>
                    <a:pt x="3480" y="1831"/>
                  </a:lnTo>
                  <a:lnTo>
                    <a:pt x="2087" y="2020"/>
                  </a:lnTo>
                  <a:lnTo>
                    <a:pt x="1682" y="2408"/>
                  </a:lnTo>
                  <a:cubicBezTo>
                    <a:pt x="1405" y="2253"/>
                    <a:pt x="1161" y="2042"/>
                    <a:pt x="977" y="1787"/>
                  </a:cubicBezTo>
                  <a:cubicBezTo>
                    <a:pt x="961" y="1498"/>
                    <a:pt x="916" y="1204"/>
                    <a:pt x="1155" y="927"/>
                  </a:cubicBezTo>
                  <a:cubicBezTo>
                    <a:pt x="1362" y="870"/>
                    <a:pt x="1573" y="858"/>
                    <a:pt x="1785" y="858"/>
                  </a:cubicBezTo>
                  <a:cubicBezTo>
                    <a:pt x="1956" y="858"/>
                    <a:pt x="2129" y="866"/>
                    <a:pt x="2300" y="866"/>
                  </a:cubicBezTo>
                  <a:cubicBezTo>
                    <a:pt x="2418" y="866"/>
                    <a:pt x="2536" y="862"/>
                    <a:pt x="2653" y="849"/>
                  </a:cubicBezTo>
                  <a:cubicBezTo>
                    <a:pt x="2701" y="844"/>
                    <a:pt x="2748" y="842"/>
                    <a:pt x="2795" y="842"/>
                  </a:cubicBezTo>
                  <a:cubicBezTo>
                    <a:pt x="3153" y="842"/>
                    <a:pt x="3506" y="968"/>
                    <a:pt x="3860" y="968"/>
                  </a:cubicBezTo>
                  <a:cubicBezTo>
                    <a:pt x="3979" y="968"/>
                    <a:pt x="4099" y="954"/>
                    <a:pt x="4218" y="916"/>
                  </a:cubicBezTo>
                  <a:cubicBezTo>
                    <a:pt x="4740" y="477"/>
                    <a:pt x="4740" y="477"/>
                    <a:pt x="4823"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60"/>
            <p:cNvSpPr/>
            <p:nvPr/>
          </p:nvSpPr>
          <p:spPr>
            <a:xfrm>
              <a:off x="6386100" y="2278050"/>
              <a:ext cx="107400" cy="103775"/>
            </a:xfrm>
            <a:custGeom>
              <a:avLst/>
              <a:gdLst/>
              <a:ahLst/>
              <a:cxnLst/>
              <a:rect l="l" t="t" r="r" b="b"/>
              <a:pathLst>
                <a:path w="4296" h="4151" extrusionOk="0">
                  <a:moveTo>
                    <a:pt x="1543" y="0"/>
                  </a:moveTo>
                  <a:lnTo>
                    <a:pt x="1432" y="150"/>
                  </a:lnTo>
                  <a:cubicBezTo>
                    <a:pt x="1460" y="605"/>
                    <a:pt x="1482" y="988"/>
                    <a:pt x="1504" y="1376"/>
                  </a:cubicBezTo>
                  <a:lnTo>
                    <a:pt x="1427" y="1371"/>
                  </a:lnTo>
                  <a:lnTo>
                    <a:pt x="1099" y="2286"/>
                  </a:lnTo>
                  <a:lnTo>
                    <a:pt x="589" y="2425"/>
                  </a:lnTo>
                  <a:lnTo>
                    <a:pt x="0" y="3096"/>
                  </a:lnTo>
                  <a:cubicBezTo>
                    <a:pt x="150" y="3424"/>
                    <a:pt x="23" y="3818"/>
                    <a:pt x="261" y="4151"/>
                  </a:cubicBezTo>
                  <a:lnTo>
                    <a:pt x="794" y="3823"/>
                  </a:lnTo>
                  <a:lnTo>
                    <a:pt x="361" y="3368"/>
                  </a:lnTo>
                  <a:lnTo>
                    <a:pt x="633" y="3130"/>
                  </a:lnTo>
                  <a:lnTo>
                    <a:pt x="960" y="3274"/>
                  </a:lnTo>
                  <a:lnTo>
                    <a:pt x="1382" y="3030"/>
                  </a:lnTo>
                  <a:cubicBezTo>
                    <a:pt x="1859" y="3113"/>
                    <a:pt x="2181" y="3513"/>
                    <a:pt x="2675" y="3624"/>
                  </a:cubicBezTo>
                  <a:cubicBezTo>
                    <a:pt x="2747" y="3163"/>
                    <a:pt x="3002" y="2858"/>
                    <a:pt x="3424" y="2658"/>
                  </a:cubicBezTo>
                  <a:lnTo>
                    <a:pt x="4057" y="2619"/>
                  </a:lnTo>
                  <a:lnTo>
                    <a:pt x="4295" y="2408"/>
                  </a:lnTo>
                  <a:cubicBezTo>
                    <a:pt x="4268" y="2014"/>
                    <a:pt x="4251" y="1720"/>
                    <a:pt x="4223" y="1426"/>
                  </a:cubicBezTo>
                  <a:cubicBezTo>
                    <a:pt x="4223" y="1393"/>
                    <a:pt x="4179" y="1365"/>
                    <a:pt x="4146" y="1321"/>
                  </a:cubicBezTo>
                  <a:lnTo>
                    <a:pt x="3657" y="1587"/>
                  </a:lnTo>
                  <a:cubicBezTo>
                    <a:pt x="2980" y="1404"/>
                    <a:pt x="2542" y="999"/>
                    <a:pt x="2148" y="544"/>
                  </a:cubicBezTo>
                  <a:cubicBezTo>
                    <a:pt x="1998" y="372"/>
                    <a:pt x="1848" y="194"/>
                    <a:pt x="1693" y="28"/>
                  </a:cubicBezTo>
                  <a:cubicBezTo>
                    <a:pt x="1665" y="0"/>
                    <a:pt x="1604" y="11"/>
                    <a:pt x="1543"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60"/>
            <p:cNvSpPr/>
            <p:nvPr/>
          </p:nvSpPr>
          <p:spPr>
            <a:xfrm>
              <a:off x="5712175" y="3403775"/>
              <a:ext cx="173150" cy="49675"/>
            </a:xfrm>
            <a:custGeom>
              <a:avLst/>
              <a:gdLst/>
              <a:ahLst/>
              <a:cxnLst/>
              <a:rect l="l" t="t" r="r" b="b"/>
              <a:pathLst>
                <a:path w="6926" h="1987" extrusionOk="0">
                  <a:moveTo>
                    <a:pt x="333" y="1"/>
                  </a:moveTo>
                  <a:cubicBezTo>
                    <a:pt x="211" y="189"/>
                    <a:pt x="106" y="361"/>
                    <a:pt x="1" y="528"/>
                  </a:cubicBezTo>
                  <a:lnTo>
                    <a:pt x="727" y="1072"/>
                  </a:lnTo>
                  <a:cubicBezTo>
                    <a:pt x="1410" y="1226"/>
                    <a:pt x="2098" y="1437"/>
                    <a:pt x="2829" y="1437"/>
                  </a:cubicBezTo>
                  <a:cubicBezTo>
                    <a:pt x="2889" y="1437"/>
                    <a:pt x="2948" y="1435"/>
                    <a:pt x="3008" y="1432"/>
                  </a:cubicBezTo>
                  <a:cubicBezTo>
                    <a:pt x="3022" y="1432"/>
                    <a:pt x="3035" y="1431"/>
                    <a:pt x="3049" y="1431"/>
                  </a:cubicBezTo>
                  <a:cubicBezTo>
                    <a:pt x="3231" y="1431"/>
                    <a:pt x="3426" y="1498"/>
                    <a:pt x="3602" y="1566"/>
                  </a:cubicBezTo>
                  <a:cubicBezTo>
                    <a:pt x="4065" y="1757"/>
                    <a:pt x="4560" y="1856"/>
                    <a:pt x="5058" y="1856"/>
                  </a:cubicBezTo>
                  <a:cubicBezTo>
                    <a:pt x="5181" y="1856"/>
                    <a:pt x="5304" y="1850"/>
                    <a:pt x="5427" y="1837"/>
                  </a:cubicBezTo>
                  <a:cubicBezTo>
                    <a:pt x="5535" y="1826"/>
                    <a:pt x="5641" y="1818"/>
                    <a:pt x="5747" y="1818"/>
                  </a:cubicBezTo>
                  <a:cubicBezTo>
                    <a:pt x="5959" y="1818"/>
                    <a:pt x="6167" y="1850"/>
                    <a:pt x="6371" y="1954"/>
                  </a:cubicBezTo>
                  <a:cubicBezTo>
                    <a:pt x="6423" y="1980"/>
                    <a:pt x="6485" y="1987"/>
                    <a:pt x="6551" y="1987"/>
                  </a:cubicBezTo>
                  <a:cubicBezTo>
                    <a:pt x="6612" y="1987"/>
                    <a:pt x="6678" y="1981"/>
                    <a:pt x="6744" y="1981"/>
                  </a:cubicBezTo>
                  <a:cubicBezTo>
                    <a:pt x="6757" y="1981"/>
                    <a:pt x="6769" y="1981"/>
                    <a:pt x="6781" y="1982"/>
                  </a:cubicBezTo>
                  <a:lnTo>
                    <a:pt x="6926" y="1588"/>
                  </a:lnTo>
                  <a:cubicBezTo>
                    <a:pt x="6543" y="1305"/>
                    <a:pt x="6054" y="1577"/>
                    <a:pt x="5694" y="1233"/>
                  </a:cubicBezTo>
                  <a:lnTo>
                    <a:pt x="5661" y="977"/>
                  </a:lnTo>
                  <a:lnTo>
                    <a:pt x="6393" y="850"/>
                  </a:lnTo>
                  <a:cubicBezTo>
                    <a:pt x="6211" y="773"/>
                    <a:pt x="6018" y="730"/>
                    <a:pt x="5818" y="730"/>
                  </a:cubicBezTo>
                  <a:cubicBezTo>
                    <a:pt x="5786" y="730"/>
                    <a:pt x="5754" y="731"/>
                    <a:pt x="5722" y="733"/>
                  </a:cubicBezTo>
                  <a:cubicBezTo>
                    <a:pt x="5671" y="735"/>
                    <a:pt x="5621" y="736"/>
                    <a:pt x="5571" y="736"/>
                  </a:cubicBezTo>
                  <a:cubicBezTo>
                    <a:pt x="5181" y="736"/>
                    <a:pt x="4806" y="673"/>
                    <a:pt x="4456" y="461"/>
                  </a:cubicBezTo>
                  <a:cubicBezTo>
                    <a:pt x="4334" y="389"/>
                    <a:pt x="4162" y="395"/>
                    <a:pt x="4035" y="367"/>
                  </a:cubicBezTo>
                  <a:lnTo>
                    <a:pt x="3746" y="733"/>
                  </a:lnTo>
                  <a:cubicBezTo>
                    <a:pt x="3686" y="735"/>
                    <a:pt x="3626" y="736"/>
                    <a:pt x="3565" y="736"/>
                  </a:cubicBezTo>
                  <a:cubicBezTo>
                    <a:pt x="3148" y="736"/>
                    <a:pt x="2733" y="687"/>
                    <a:pt x="2326" y="594"/>
                  </a:cubicBezTo>
                  <a:lnTo>
                    <a:pt x="1976" y="184"/>
                  </a:lnTo>
                  <a:lnTo>
                    <a:pt x="333" y="1"/>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60"/>
            <p:cNvSpPr/>
            <p:nvPr/>
          </p:nvSpPr>
          <p:spPr>
            <a:xfrm>
              <a:off x="1963575" y="2815550"/>
              <a:ext cx="192575" cy="68875"/>
            </a:xfrm>
            <a:custGeom>
              <a:avLst/>
              <a:gdLst/>
              <a:ahLst/>
              <a:cxnLst/>
              <a:rect l="l" t="t" r="r" b="b"/>
              <a:pathLst>
                <a:path w="7703" h="2755" extrusionOk="0">
                  <a:moveTo>
                    <a:pt x="2078" y="1"/>
                  </a:moveTo>
                  <a:cubicBezTo>
                    <a:pt x="1371" y="1"/>
                    <a:pt x="674" y="184"/>
                    <a:pt x="0" y="646"/>
                  </a:cubicBezTo>
                  <a:cubicBezTo>
                    <a:pt x="11" y="790"/>
                    <a:pt x="22" y="912"/>
                    <a:pt x="39" y="1101"/>
                  </a:cubicBezTo>
                  <a:lnTo>
                    <a:pt x="1337" y="418"/>
                  </a:lnTo>
                  <a:cubicBezTo>
                    <a:pt x="1421" y="407"/>
                    <a:pt x="1504" y="407"/>
                    <a:pt x="1587" y="407"/>
                  </a:cubicBezTo>
                  <a:cubicBezTo>
                    <a:pt x="1687" y="418"/>
                    <a:pt x="1787" y="441"/>
                    <a:pt x="1887" y="463"/>
                  </a:cubicBezTo>
                  <a:cubicBezTo>
                    <a:pt x="1948" y="602"/>
                    <a:pt x="1992" y="701"/>
                    <a:pt x="2037" y="807"/>
                  </a:cubicBezTo>
                  <a:cubicBezTo>
                    <a:pt x="2564" y="851"/>
                    <a:pt x="3074" y="873"/>
                    <a:pt x="3518" y="1173"/>
                  </a:cubicBezTo>
                  <a:cubicBezTo>
                    <a:pt x="3624" y="1245"/>
                    <a:pt x="3785" y="1234"/>
                    <a:pt x="3918" y="1273"/>
                  </a:cubicBezTo>
                  <a:cubicBezTo>
                    <a:pt x="4117" y="1323"/>
                    <a:pt x="4317" y="1378"/>
                    <a:pt x="4495" y="1428"/>
                  </a:cubicBezTo>
                  <a:cubicBezTo>
                    <a:pt x="4645" y="1639"/>
                    <a:pt x="4778" y="1828"/>
                    <a:pt x="4917" y="2022"/>
                  </a:cubicBezTo>
                  <a:cubicBezTo>
                    <a:pt x="5105" y="2044"/>
                    <a:pt x="5288" y="2066"/>
                    <a:pt x="5466" y="2094"/>
                  </a:cubicBezTo>
                  <a:cubicBezTo>
                    <a:pt x="5499" y="2105"/>
                    <a:pt x="5527" y="2155"/>
                    <a:pt x="5577" y="2216"/>
                  </a:cubicBezTo>
                  <a:cubicBezTo>
                    <a:pt x="5549" y="2277"/>
                    <a:pt x="5505" y="2361"/>
                    <a:pt x="5471" y="2438"/>
                  </a:cubicBezTo>
                  <a:cubicBezTo>
                    <a:pt x="5444" y="2510"/>
                    <a:pt x="5421" y="2594"/>
                    <a:pt x="5383" y="2710"/>
                  </a:cubicBezTo>
                  <a:cubicBezTo>
                    <a:pt x="5506" y="2737"/>
                    <a:pt x="5628" y="2747"/>
                    <a:pt x="5748" y="2747"/>
                  </a:cubicBezTo>
                  <a:cubicBezTo>
                    <a:pt x="6079" y="2747"/>
                    <a:pt x="6399" y="2673"/>
                    <a:pt x="6710" y="2673"/>
                  </a:cubicBezTo>
                  <a:cubicBezTo>
                    <a:pt x="6873" y="2673"/>
                    <a:pt x="7033" y="2693"/>
                    <a:pt x="7192" y="2754"/>
                  </a:cubicBezTo>
                  <a:lnTo>
                    <a:pt x="7702" y="2466"/>
                  </a:lnTo>
                  <a:cubicBezTo>
                    <a:pt x="7536" y="2155"/>
                    <a:pt x="7269" y="2039"/>
                    <a:pt x="6981" y="1944"/>
                  </a:cubicBezTo>
                  <a:cubicBezTo>
                    <a:pt x="6404" y="1767"/>
                    <a:pt x="5865" y="1489"/>
                    <a:pt x="5383" y="1129"/>
                  </a:cubicBezTo>
                  <a:cubicBezTo>
                    <a:pt x="5166" y="962"/>
                    <a:pt x="4955" y="785"/>
                    <a:pt x="4811" y="668"/>
                  </a:cubicBezTo>
                  <a:lnTo>
                    <a:pt x="3957" y="668"/>
                  </a:lnTo>
                  <a:lnTo>
                    <a:pt x="3407" y="191"/>
                  </a:lnTo>
                  <a:cubicBezTo>
                    <a:pt x="2962" y="72"/>
                    <a:pt x="2518" y="1"/>
                    <a:pt x="2078"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60"/>
            <p:cNvSpPr/>
            <p:nvPr/>
          </p:nvSpPr>
          <p:spPr>
            <a:xfrm>
              <a:off x="6483475" y="4168750"/>
              <a:ext cx="69250" cy="72800"/>
            </a:xfrm>
            <a:custGeom>
              <a:avLst/>
              <a:gdLst/>
              <a:ahLst/>
              <a:cxnLst/>
              <a:rect l="l" t="t" r="r" b="b"/>
              <a:pathLst>
                <a:path w="2770" h="2912" extrusionOk="0">
                  <a:moveTo>
                    <a:pt x="183" y="1"/>
                  </a:moveTo>
                  <a:cubicBezTo>
                    <a:pt x="126" y="1"/>
                    <a:pt x="66" y="16"/>
                    <a:pt x="1" y="54"/>
                  </a:cubicBezTo>
                  <a:lnTo>
                    <a:pt x="1" y="676"/>
                  </a:lnTo>
                  <a:cubicBezTo>
                    <a:pt x="223" y="1058"/>
                    <a:pt x="461" y="1458"/>
                    <a:pt x="417" y="1919"/>
                  </a:cubicBezTo>
                  <a:lnTo>
                    <a:pt x="866" y="2668"/>
                  </a:lnTo>
                  <a:lnTo>
                    <a:pt x="1538" y="2912"/>
                  </a:lnTo>
                  <a:lnTo>
                    <a:pt x="2448" y="1957"/>
                  </a:lnTo>
                  <a:cubicBezTo>
                    <a:pt x="2509" y="1808"/>
                    <a:pt x="2614" y="1530"/>
                    <a:pt x="2748" y="1181"/>
                  </a:cubicBezTo>
                  <a:cubicBezTo>
                    <a:pt x="2770" y="831"/>
                    <a:pt x="2731" y="476"/>
                    <a:pt x="2626" y="143"/>
                  </a:cubicBezTo>
                  <a:cubicBezTo>
                    <a:pt x="2514" y="65"/>
                    <a:pt x="2410" y="36"/>
                    <a:pt x="2313" y="36"/>
                  </a:cubicBezTo>
                  <a:cubicBezTo>
                    <a:pt x="2175" y="36"/>
                    <a:pt x="2049" y="95"/>
                    <a:pt x="1932" y="154"/>
                  </a:cubicBezTo>
                  <a:cubicBezTo>
                    <a:pt x="1713" y="256"/>
                    <a:pt x="1499" y="301"/>
                    <a:pt x="1287" y="301"/>
                  </a:cubicBezTo>
                  <a:cubicBezTo>
                    <a:pt x="1035" y="301"/>
                    <a:pt x="786" y="237"/>
                    <a:pt x="534" y="126"/>
                  </a:cubicBezTo>
                  <a:cubicBezTo>
                    <a:pt x="425" y="80"/>
                    <a:pt x="314" y="1"/>
                    <a:pt x="183"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60"/>
            <p:cNvSpPr/>
            <p:nvPr/>
          </p:nvSpPr>
          <p:spPr>
            <a:xfrm>
              <a:off x="1663225" y="1331525"/>
              <a:ext cx="79250" cy="75350"/>
            </a:xfrm>
            <a:custGeom>
              <a:avLst/>
              <a:gdLst/>
              <a:ahLst/>
              <a:cxnLst/>
              <a:rect l="l" t="t" r="r" b="b"/>
              <a:pathLst>
                <a:path w="3170" h="3014" extrusionOk="0">
                  <a:moveTo>
                    <a:pt x="1266" y="1"/>
                  </a:moveTo>
                  <a:cubicBezTo>
                    <a:pt x="1060" y="167"/>
                    <a:pt x="1049" y="345"/>
                    <a:pt x="1022" y="528"/>
                  </a:cubicBezTo>
                  <a:cubicBezTo>
                    <a:pt x="944" y="1044"/>
                    <a:pt x="761" y="1499"/>
                    <a:pt x="228" y="1721"/>
                  </a:cubicBezTo>
                  <a:cubicBezTo>
                    <a:pt x="162" y="1749"/>
                    <a:pt x="117" y="1843"/>
                    <a:pt x="1" y="1976"/>
                  </a:cubicBezTo>
                  <a:cubicBezTo>
                    <a:pt x="278" y="2054"/>
                    <a:pt x="461" y="2070"/>
                    <a:pt x="611" y="2154"/>
                  </a:cubicBezTo>
                  <a:cubicBezTo>
                    <a:pt x="911" y="2320"/>
                    <a:pt x="1183" y="2531"/>
                    <a:pt x="1471" y="2709"/>
                  </a:cubicBezTo>
                  <a:cubicBezTo>
                    <a:pt x="1582" y="2781"/>
                    <a:pt x="1710" y="2836"/>
                    <a:pt x="1837" y="2875"/>
                  </a:cubicBezTo>
                  <a:cubicBezTo>
                    <a:pt x="2054" y="2930"/>
                    <a:pt x="2281" y="2969"/>
                    <a:pt x="2509" y="3014"/>
                  </a:cubicBezTo>
                  <a:cubicBezTo>
                    <a:pt x="2869" y="2903"/>
                    <a:pt x="2953" y="2536"/>
                    <a:pt x="3169" y="2292"/>
                  </a:cubicBezTo>
                  <a:lnTo>
                    <a:pt x="2897" y="2059"/>
                  </a:lnTo>
                  <a:cubicBezTo>
                    <a:pt x="2869" y="1593"/>
                    <a:pt x="2614" y="1160"/>
                    <a:pt x="2215" y="916"/>
                  </a:cubicBezTo>
                  <a:cubicBezTo>
                    <a:pt x="1993" y="766"/>
                    <a:pt x="1854" y="506"/>
                    <a:pt x="1665" y="311"/>
                  </a:cubicBezTo>
                  <a:cubicBezTo>
                    <a:pt x="1538" y="195"/>
                    <a:pt x="1405" y="95"/>
                    <a:pt x="1266"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60"/>
            <p:cNvSpPr/>
            <p:nvPr/>
          </p:nvSpPr>
          <p:spPr>
            <a:xfrm>
              <a:off x="5991575" y="2914375"/>
              <a:ext cx="49675" cy="98375"/>
            </a:xfrm>
            <a:custGeom>
              <a:avLst/>
              <a:gdLst/>
              <a:ahLst/>
              <a:cxnLst/>
              <a:rect l="l" t="t" r="r" b="b"/>
              <a:pathLst>
                <a:path w="1987" h="3935" extrusionOk="0">
                  <a:moveTo>
                    <a:pt x="649" y="0"/>
                  </a:moveTo>
                  <a:cubicBezTo>
                    <a:pt x="305" y="616"/>
                    <a:pt x="533" y="1260"/>
                    <a:pt x="411" y="1848"/>
                  </a:cubicBezTo>
                  <a:lnTo>
                    <a:pt x="0" y="1948"/>
                  </a:lnTo>
                  <a:cubicBezTo>
                    <a:pt x="72" y="2386"/>
                    <a:pt x="150" y="2786"/>
                    <a:pt x="400" y="3096"/>
                  </a:cubicBezTo>
                  <a:lnTo>
                    <a:pt x="788" y="3069"/>
                  </a:lnTo>
                  <a:lnTo>
                    <a:pt x="655" y="3540"/>
                  </a:lnTo>
                  <a:lnTo>
                    <a:pt x="1077" y="3934"/>
                  </a:lnTo>
                  <a:cubicBezTo>
                    <a:pt x="1143" y="3890"/>
                    <a:pt x="1215" y="3851"/>
                    <a:pt x="1288" y="3812"/>
                  </a:cubicBezTo>
                  <a:cubicBezTo>
                    <a:pt x="1365" y="3781"/>
                    <a:pt x="1442" y="3765"/>
                    <a:pt x="1523" y="3740"/>
                  </a:cubicBezTo>
                  <a:lnTo>
                    <a:pt x="1523" y="3740"/>
                  </a:lnTo>
                  <a:cubicBezTo>
                    <a:pt x="1524" y="3744"/>
                    <a:pt x="1525" y="3748"/>
                    <a:pt x="1526" y="3751"/>
                  </a:cubicBezTo>
                  <a:lnTo>
                    <a:pt x="1543" y="3735"/>
                  </a:lnTo>
                  <a:lnTo>
                    <a:pt x="1543" y="3735"/>
                  </a:lnTo>
                  <a:cubicBezTo>
                    <a:pt x="1536" y="3737"/>
                    <a:pt x="1530" y="3738"/>
                    <a:pt x="1523" y="3740"/>
                  </a:cubicBezTo>
                  <a:lnTo>
                    <a:pt x="1523" y="3740"/>
                  </a:lnTo>
                  <a:cubicBezTo>
                    <a:pt x="1424" y="3344"/>
                    <a:pt x="1326" y="2949"/>
                    <a:pt x="1254" y="2658"/>
                  </a:cubicBezTo>
                  <a:cubicBezTo>
                    <a:pt x="1310" y="2197"/>
                    <a:pt x="1504" y="1959"/>
                    <a:pt x="1798" y="1820"/>
                  </a:cubicBezTo>
                  <a:cubicBezTo>
                    <a:pt x="1870" y="1565"/>
                    <a:pt x="1931" y="1343"/>
                    <a:pt x="1987" y="1143"/>
                  </a:cubicBezTo>
                  <a:cubicBezTo>
                    <a:pt x="1931" y="988"/>
                    <a:pt x="1881" y="827"/>
                    <a:pt x="1842" y="660"/>
                  </a:cubicBezTo>
                  <a:cubicBezTo>
                    <a:pt x="1826" y="477"/>
                    <a:pt x="1815" y="294"/>
                    <a:pt x="1820" y="106"/>
                  </a:cubicBezTo>
                  <a:lnTo>
                    <a:pt x="649"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60"/>
            <p:cNvSpPr/>
            <p:nvPr/>
          </p:nvSpPr>
          <p:spPr>
            <a:xfrm>
              <a:off x="6034700" y="3093600"/>
              <a:ext cx="87850" cy="74075"/>
            </a:xfrm>
            <a:custGeom>
              <a:avLst/>
              <a:gdLst/>
              <a:ahLst/>
              <a:cxnLst/>
              <a:rect l="l" t="t" r="r" b="b"/>
              <a:pathLst>
                <a:path w="3514" h="2963" extrusionOk="0">
                  <a:moveTo>
                    <a:pt x="2792" y="0"/>
                  </a:moveTo>
                  <a:cubicBezTo>
                    <a:pt x="2727" y="359"/>
                    <a:pt x="2635" y="633"/>
                    <a:pt x="2265" y="633"/>
                  </a:cubicBezTo>
                  <a:cubicBezTo>
                    <a:pt x="2258" y="633"/>
                    <a:pt x="2250" y="633"/>
                    <a:pt x="2243" y="633"/>
                  </a:cubicBezTo>
                  <a:cubicBezTo>
                    <a:pt x="2171" y="749"/>
                    <a:pt x="2098" y="866"/>
                    <a:pt x="2021" y="988"/>
                  </a:cubicBezTo>
                  <a:lnTo>
                    <a:pt x="1521" y="1199"/>
                  </a:lnTo>
                  <a:lnTo>
                    <a:pt x="1116" y="805"/>
                  </a:lnTo>
                  <a:lnTo>
                    <a:pt x="129" y="1443"/>
                  </a:lnTo>
                  <a:cubicBezTo>
                    <a:pt x="90" y="1582"/>
                    <a:pt x="45" y="1759"/>
                    <a:pt x="6" y="1937"/>
                  </a:cubicBezTo>
                  <a:cubicBezTo>
                    <a:pt x="1" y="1959"/>
                    <a:pt x="51" y="1987"/>
                    <a:pt x="79" y="2015"/>
                  </a:cubicBezTo>
                  <a:lnTo>
                    <a:pt x="384" y="1665"/>
                  </a:lnTo>
                  <a:lnTo>
                    <a:pt x="1138" y="1554"/>
                  </a:lnTo>
                  <a:lnTo>
                    <a:pt x="1643" y="1782"/>
                  </a:lnTo>
                  <a:cubicBezTo>
                    <a:pt x="1610" y="2098"/>
                    <a:pt x="1494" y="2420"/>
                    <a:pt x="1743" y="2708"/>
                  </a:cubicBezTo>
                  <a:cubicBezTo>
                    <a:pt x="1935" y="2880"/>
                    <a:pt x="2152" y="2963"/>
                    <a:pt x="2402" y="2963"/>
                  </a:cubicBezTo>
                  <a:cubicBezTo>
                    <a:pt x="2514" y="2963"/>
                    <a:pt x="2633" y="2946"/>
                    <a:pt x="2759" y="2914"/>
                  </a:cubicBezTo>
                  <a:cubicBezTo>
                    <a:pt x="2737" y="2686"/>
                    <a:pt x="2714" y="2464"/>
                    <a:pt x="2692" y="2225"/>
                  </a:cubicBezTo>
                  <a:lnTo>
                    <a:pt x="2947" y="2020"/>
                  </a:lnTo>
                  <a:lnTo>
                    <a:pt x="3258" y="2342"/>
                  </a:lnTo>
                  <a:cubicBezTo>
                    <a:pt x="3375" y="2114"/>
                    <a:pt x="3469" y="1931"/>
                    <a:pt x="3513" y="1837"/>
                  </a:cubicBezTo>
                  <a:cubicBezTo>
                    <a:pt x="3414" y="1265"/>
                    <a:pt x="3336" y="794"/>
                    <a:pt x="3247" y="278"/>
                  </a:cubicBezTo>
                  <a:lnTo>
                    <a:pt x="2792"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60"/>
            <p:cNvSpPr/>
            <p:nvPr/>
          </p:nvSpPr>
          <p:spPr>
            <a:xfrm>
              <a:off x="2162225" y="2885375"/>
              <a:ext cx="113625" cy="45250"/>
            </a:xfrm>
            <a:custGeom>
              <a:avLst/>
              <a:gdLst/>
              <a:ahLst/>
              <a:cxnLst/>
              <a:rect l="l" t="t" r="r" b="b"/>
              <a:pathLst>
                <a:path w="4545" h="1810" extrusionOk="0">
                  <a:moveTo>
                    <a:pt x="971" y="0"/>
                  </a:moveTo>
                  <a:cubicBezTo>
                    <a:pt x="933" y="0"/>
                    <a:pt x="888" y="28"/>
                    <a:pt x="783" y="67"/>
                  </a:cubicBezTo>
                  <a:cubicBezTo>
                    <a:pt x="1171" y="344"/>
                    <a:pt x="1382" y="666"/>
                    <a:pt x="1077" y="1132"/>
                  </a:cubicBezTo>
                  <a:lnTo>
                    <a:pt x="0" y="1132"/>
                  </a:lnTo>
                  <a:cubicBezTo>
                    <a:pt x="96" y="1260"/>
                    <a:pt x="126" y="1327"/>
                    <a:pt x="152" y="1327"/>
                  </a:cubicBezTo>
                  <a:cubicBezTo>
                    <a:pt x="154" y="1327"/>
                    <a:pt x="155" y="1327"/>
                    <a:pt x="156" y="1327"/>
                  </a:cubicBezTo>
                  <a:cubicBezTo>
                    <a:pt x="699" y="1354"/>
                    <a:pt x="1249" y="1371"/>
                    <a:pt x="1798" y="1388"/>
                  </a:cubicBezTo>
                  <a:lnTo>
                    <a:pt x="2248" y="1809"/>
                  </a:lnTo>
                  <a:lnTo>
                    <a:pt x="2708" y="1210"/>
                  </a:lnTo>
                  <a:lnTo>
                    <a:pt x="3230" y="1288"/>
                  </a:lnTo>
                  <a:lnTo>
                    <a:pt x="3674" y="1127"/>
                  </a:lnTo>
                  <a:cubicBezTo>
                    <a:pt x="3929" y="1182"/>
                    <a:pt x="4151" y="1238"/>
                    <a:pt x="4373" y="1271"/>
                  </a:cubicBezTo>
                  <a:cubicBezTo>
                    <a:pt x="4375" y="1272"/>
                    <a:pt x="4378" y="1272"/>
                    <a:pt x="4380" y="1272"/>
                  </a:cubicBezTo>
                  <a:cubicBezTo>
                    <a:pt x="4419" y="1272"/>
                    <a:pt x="4472" y="1195"/>
                    <a:pt x="4545" y="1132"/>
                  </a:cubicBezTo>
                  <a:lnTo>
                    <a:pt x="4256" y="749"/>
                  </a:lnTo>
                  <a:lnTo>
                    <a:pt x="3646" y="627"/>
                  </a:lnTo>
                  <a:lnTo>
                    <a:pt x="3291" y="217"/>
                  </a:lnTo>
                  <a:cubicBezTo>
                    <a:pt x="2886" y="61"/>
                    <a:pt x="2492" y="38"/>
                    <a:pt x="2106" y="38"/>
                  </a:cubicBezTo>
                  <a:cubicBezTo>
                    <a:pt x="1938" y="38"/>
                    <a:pt x="1771" y="42"/>
                    <a:pt x="1606" y="42"/>
                  </a:cubicBezTo>
                  <a:cubicBezTo>
                    <a:pt x="1393" y="42"/>
                    <a:pt x="1181" y="35"/>
                    <a:pt x="971"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60"/>
            <p:cNvSpPr/>
            <p:nvPr/>
          </p:nvSpPr>
          <p:spPr>
            <a:xfrm>
              <a:off x="7152700" y="1229300"/>
              <a:ext cx="76025" cy="47450"/>
            </a:xfrm>
            <a:custGeom>
              <a:avLst/>
              <a:gdLst/>
              <a:ahLst/>
              <a:cxnLst/>
              <a:rect l="l" t="t" r="r" b="b"/>
              <a:pathLst>
                <a:path w="3041" h="1898" extrusionOk="0">
                  <a:moveTo>
                    <a:pt x="1964" y="0"/>
                  </a:moveTo>
                  <a:lnTo>
                    <a:pt x="927" y="167"/>
                  </a:lnTo>
                  <a:cubicBezTo>
                    <a:pt x="766" y="333"/>
                    <a:pt x="605" y="499"/>
                    <a:pt x="450" y="666"/>
                  </a:cubicBezTo>
                  <a:cubicBezTo>
                    <a:pt x="300" y="832"/>
                    <a:pt x="150" y="1004"/>
                    <a:pt x="0" y="1176"/>
                  </a:cubicBezTo>
                  <a:cubicBezTo>
                    <a:pt x="22" y="1321"/>
                    <a:pt x="39" y="1437"/>
                    <a:pt x="61" y="1543"/>
                  </a:cubicBezTo>
                  <a:cubicBezTo>
                    <a:pt x="89" y="1648"/>
                    <a:pt x="128" y="1748"/>
                    <a:pt x="178" y="1898"/>
                  </a:cubicBezTo>
                  <a:lnTo>
                    <a:pt x="1027" y="1515"/>
                  </a:lnTo>
                  <a:lnTo>
                    <a:pt x="1748" y="1609"/>
                  </a:lnTo>
                  <a:cubicBezTo>
                    <a:pt x="2220" y="1443"/>
                    <a:pt x="2697" y="1343"/>
                    <a:pt x="3041" y="877"/>
                  </a:cubicBezTo>
                  <a:cubicBezTo>
                    <a:pt x="2708" y="488"/>
                    <a:pt x="2442" y="50"/>
                    <a:pt x="1964"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60"/>
            <p:cNvSpPr/>
            <p:nvPr/>
          </p:nvSpPr>
          <p:spPr>
            <a:xfrm>
              <a:off x="2545525" y="1304900"/>
              <a:ext cx="56050" cy="60650"/>
            </a:xfrm>
            <a:custGeom>
              <a:avLst/>
              <a:gdLst/>
              <a:ahLst/>
              <a:cxnLst/>
              <a:rect l="l" t="t" r="r" b="b"/>
              <a:pathLst>
                <a:path w="2242" h="2426" extrusionOk="0">
                  <a:moveTo>
                    <a:pt x="416" y="0"/>
                  </a:moveTo>
                  <a:cubicBezTo>
                    <a:pt x="128" y="172"/>
                    <a:pt x="128" y="172"/>
                    <a:pt x="0" y="489"/>
                  </a:cubicBezTo>
                  <a:lnTo>
                    <a:pt x="205" y="799"/>
                  </a:lnTo>
                  <a:lnTo>
                    <a:pt x="28" y="1576"/>
                  </a:lnTo>
                  <a:lnTo>
                    <a:pt x="677" y="1737"/>
                  </a:lnTo>
                  <a:lnTo>
                    <a:pt x="677" y="2303"/>
                  </a:lnTo>
                  <a:lnTo>
                    <a:pt x="927" y="2425"/>
                  </a:lnTo>
                  <a:cubicBezTo>
                    <a:pt x="1371" y="2203"/>
                    <a:pt x="1903" y="2159"/>
                    <a:pt x="2242" y="1676"/>
                  </a:cubicBezTo>
                  <a:cubicBezTo>
                    <a:pt x="2225" y="1515"/>
                    <a:pt x="2197" y="1338"/>
                    <a:pt x="2175" y="1182"/>
                  </a:cubicBezTo>
                  <a:lnTo>
                    <a:pt x="1609" y="849"/>
                  </a:lnTo>
                  <a:lnTo>
                    <a:pt x="1293" y="416"/>
                  </a:lnTo>
                  <a:lnTo>
                    <a:pt x="416"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60"/>
            <p:cNvSpPr/>
            <p:nvPr/>
          </p:nvSpPr>
          <p:spPr>
            <a:xfrm>
              <a:off x="5197225" y="3094000"/>
              <a:ext cx="43725" cy="71900"/>
            </a:xfrm>
            <a:custGeom>
              <a:avLst/>
              <a:gdLst/>
              <a:ahLst/>
              <a:cxnLst/>
              <a:rect l="l" t="t" r="r" b="b"/>
              <a:pathLst>
                <a:path w="1749" h="2876" extrusionOk="0">
                  <a:moveTo>
                    <a:pt x="522" y="1"/>
                  </a:moveTo>
                  <a:cubicBezTo>
                    <a:pt x="128" y="1000"/>
                    <a:pt x="1" y="1943"/>
                    <a:pt x="583" y="2875"/>
                  </a:cubicBezTo>
                  <a:cubicBezTo>
                    <a:pt x="1027" y="2825"/>
                    <a:pt x="1443" y="2809"/>
                    <a:pt x="1710" y="2359"/>
                  </a:cubicBezTo>
                  <a:cubicBezTo>
                    <a:pt x="1721" y="2182"/>
                    <a:pt x="1738" y="1982"/>
                    <a:pt x="1749" y="1838"/>
                  </a:cubicBezTo>
                  <a:cubicBezTo>
                    <a:pt x="1505" y="1372"/>
                    <a:pt x="1294" y="966"/>
                    <a:pt x="1088" y="556"/>
                  </a:cubicBezTo>
                  <a:cubicBezTo>
                    <a:pt x="977" y="306"/>
                    <a:pt x="772" y="106"/>
                    <a:pt x="522"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60"/>
            <p:cNvSpPr/>
            <p:nvPr/>
          </p:nvSpPr>
          <p:spPr>
            <a:xfrm>
              <a:off x="2102425" y="1416700"/>
              <a:ext cx="42200" cy="56200"/>
            </a:xfrm>
            <a:custGeom>
              <a:avLst/>
              <a:gdLst/>
              <a:ahLst/>
              <a:cxnLst/>
              <a:rect l="l" t="t" r="r" b="b"/>
              <a:pathLst>
                <a:path w="1688" h="2248" extrusionOk="0">
                  <a:moveTo>
                    <a:pt x="844" y="1"/>
                  </a:moveTo>
                  <a:cubicBezTo>
                    <a:pt x="411" y="339"/>
                    <a:pt x="117" y="739"/>
                    <a:pt x="1" y="1294"/>
                  </a:cubicBezTo>
                  <a:cubicBezTo>
                    <a:pt x="45" y="1477"/>
                    <a:pt x="78" y="1632"/>
                    <a:pt x="123" y="1782"/>
                  </a:cubicBezTo>
                  <a:cubicBezTo>
                    <a:pt x="167" y="1932"/>
                    <a:pt x="228" y="2076"/>
                    <a:pt x="273" y="2198"/>
                  </a:cubicBezTo>
                  <a:cubicBezTo>
                    <a:pt x="395" y="2232"/>
                    <a:pt x="510" y="2247"/>
                    <a:pt x="621" y="2247"/>
                  </a:cubicBezTo>
                  <a:cubicBezTo>
                    <a:pt x="873" y="2247"/>
                    <a:pt x="1104" y="2169"/>
                    <a:pt x="1355" y="2054"/>
                  </a:cubicBezTo>
                  <a:lnTo>
                    <a:pt x="1688" y="1671"/>
                  </a:lnTo>
                  <a:lnTo>
                    <a:pt x="1688" y="317"/>
                  </a:lnTo>
                  <a:cubicBezTo>
                    <a:pt x="1466" y="34"/>
                    <a:pt x="1149" y="17"/>
                    <a:pt x="844"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60"/>
            <p:cNvSpPr/>
            <p:nvPr/>
          </p:nvSpPr>
          <p:spPr>
            <a:xfrm>
              <a:off x="6184800" y="2569075"/>
              <a:ext cx="43175" cy="67025"/>
            </a:xfrm>
            <a:custGeom>
              <a:avLst/>
              <a:gdLst/>
              <a:ahLst/>
              <a:cxnLst/>
              <a:rect l="l" t="t" r="r" b="b"/>
              <a:pathLst>
                <a:path w="1727" h="2681" extrusionOk="0">
                  <a:moveTo>
                    <a:pt x="1033" y="1"/>
                  </a:moveTo>
                  <a:lnTo>
                    <a:pt x="1048" y="24"/>
                  </a:lnTo>
                  <a:lnTo>
                    <a:pt x="1048" y="24"/>
                  </a:lnTo>
                  <a:cubicBezTo>
                    <a:pt x="1050" y="22"/>
                    <a:pt x="1053" y="20"/>
                    <a:pt x="1055" y="17"/>
                  </a:cubicBezTo>
                  <a:lnTo>
                    <a:pt x="1033" y="1"/>
                  </a:lnTo>
                  <a:close/>
                  <a:moveTo>
                    <a:pt x="1048" y="24"/>
                  </a:moveTo>
                  <a:cubicBezTo>
                    <a:pt x="726" y="301"/>
                    <a:pt x="243" y="359"/>
                    <a:pt x="1" y="783"/>
                  </a:cubicBezTo>
                  <a:lnTo>
                    <a:pt x="178" y="1249"/>
                  </a:lnTo>
                  <a:lnTo>
                    <a:pt x="600" y="1011"/>
                  </a:lnTo>
                  <a:lnTo>
                    <a:pt x="733" y="1227"/>
                  </a:lnTo>
                  <a:cubicBezTo>
                    <a:pt x="639" y="1438"/>
                    <a:pt x="550" y="1643"/>
                    <a:pt x="456" y="1854"/>
                  </a:cubicBezTo>
                  <a:cubicBezTo>
                    <a:pt x="495" y="2104"/>
                    <a:pt x="528" y="2348"/>
                    <a:pt x="556" y="2570"/>
                  </a:cubicBezTo>
                  <a:lnTo>
                    <a:pt x="1133" y="2681"/>
                  </a:lnTo>
                  <a:cubicBezTo>
                    <a:pt x="1538" y="2209"/>
                    <a:pt x="1560" y="1593"/>
                    <a:pt x="1727" y="1111"/>
                  </a:cubicBezTo>
                  <a:lnTo>
                    <a:pt x="1048" y="24"/>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60"/>
            <p:cNvSpPr/>
            <p:nvPr/>
          </p:nvSpPr>
          <p:spPr>
            <a:xfrm>
              <a:off x="5993100" y="2770925"/>
              <a:ext cx="38300" cy="64125"/>
            </a:xfrm>
            <a:custGeom>
              <a:avLst/>
              <a:gdLst/>
              <a:ahLst/>
              <a:cxnLst/>
              <a:rect l="l" t="t" r="r" b="b"/>
              <a:pathLst>
                <a:path w="1532" h="2565" extrusionOk="0">
                  <a:moveTo>
                    <a:pt x="1387" y="0"/>
                  </a:moveTo>
                  <a:cubicBezTo>
                    <a:pt x="1077" y="78"/>
                    <a:pt x="838" y="189"/>
                    <a:pt x="688" y="444"/>
                  </a:cubicBezTo>
                  <a:cubicBezTo>
                    <a:pt x="561" y="661"/>
                    <a:pt x="416" y="872"/>
                    <a:pt x="300" y="1094"/>
                  </a:cubicBezTo>
                  <a:cubicBezTo>
                    <a:pt x="0" y="1654"/>
                    <a:pt x="89" y="2076"/>
                    <a:pt x="616" y="2564"/>
                  </a:cubicBezTo>
                  <a:cubicBezTo>
                    <a:pt x="1160" y="1904"/>
                    <a:pt x="1354" y="1110"/>
                    <a:pt x="1515" y="306"/>
                  </a:cubicBezTo>
                  <a:cubicBezTo>
                    <a:pt x="1532" y="222"/>
                    <a:pt x="1437" y="117"/>
                    <a:pt x="1387"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60"/>
            <p:cNvSpPr/>
            <p:nvPr/>
          </p:nvSpPr>
          <p:spPr>
            <a:xfrm>
              <a:off x="3873950" y="2468100"/>
              <a:ext cx="57850" cy="36775"/>
            </a:xfrm>
            <a:custGeom>
              <a:avLst/>
              <a:gdLst/>
              <a:ahLst/>
              <a:cxnLst/>
              <a:rect l="l" t="t" r="r" b="b"/>
              <a:pathLst>
                <a:path w="2314" h="1471" extrusionOk="0">
                  <a:moveTo>
                    <a:pt x="2231" y="0"/>
                  </a:moveTo>
                  <a:lnTo>
                    <a:pt x="2231" y="0"/>
                  </a:lnTo>
                  <a:cubicBezTo>
                    <a:pt x="1893" y="97"/>
                    <a:pt x="1558" y="206"/>
                    <a:pt x="1222" y="206"/>
                  </a:cubicBezTo>
                  <a:cubicBezTo>
                    <a:pt x="1000" y="206"/>
                    <a:pt x="778" y="158"/>
                    <a:pt x="555" y="28"/>
                  </a:cubicBezTo>
                  <a:lnTo>
                    <a:pt x="0" y="266"/>
                  </a:lnTo>
                  <a:cubicBezTo>
                    <a:pt x="28" y="383"/>
                    <a:pt x="39" y="450"/>
                    <a:pt x="50" y="505"/>
                  </a:cubicBezTo>
                  <a:lnTo>
                    <a:pt x="1809" y="1471"/>
                  </a:lnTo>
                  <a:lnTo>
                    <a:pt x="2125" y="1260"/>
                  </a:lnTo>
                  <a:cubicBezTo>
                    <a:pt x="2109" y="1021"/>
                    <a:pt x="2098" y="844"/>
                    <a:pt x="2092" y="705"/>
                  </a:cubicBezTo>
                  <a:cubicBezTo>
                    <a:pt x="2114" y="444"/>
                    <a:pt x="2314" y="266"/>
                    <a:pt x="2231"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60"/>
            <p:cNvSpPr/>
            <p:nvPr/>
          </p:nvSpPr>
          <p:spPr>
            <a:xfrm>
              <a:off x="3788775" y="2392775"/>
              <a:ext cx="31500" cy="55375"/>
            </a:xfrm>
            <a:custGeom>
              <a:avLst/>
              <a:gdLst/>
              <a:ahLst/>
              <a:cxnLst/>
              <a:rect l="l" t="t" r="r" b="b"/>
              <a:pathLst>
                <a:path w="1260" h="2215" extrusionOk="0">
                  <a:moveTo>
                    <a:pt x="727" y="0"/>
                  </a:moveTo>
                  <a:lnTo>
                    <a:pt x="0" y="461"/>
                  </a:lnTo>
                  <a:cubicBezTo>
                    <a:pt x="78" y="638"/>
                    <a:pt x="161" y="821"/>
                    <a:pt x="233" y="977"/>
                  </a:cubicBezTo>
                  <a:cubicBezTo>
                    <a:pt x="233" y="1215"/>
                    <a:pt x="222" y="1426"/>
                    <a:pt x="233" y="1631"/>
                  </a:cubicBezTo>
                  <a:cubicBezTo>
                    <a:pt x="244" y="1826"/>
                    <a:pt x="166" y="2053"/>
                    <a:pt x="400" y="2214"/>
                  </a:cubicBezTo>
                  <a:lnTo>
                    <a:pt x="1054" y="1981"/>
                  </a:lnTo>
                  <a:cubicBezTo>
                    <a:pt x="1121" y="1554"/>
                    <a:pt x="1187" y="1104"/>
                    <a:pt x="1260" y="655"/>
                  </a:cubicBezTo>
                  <a:cubicBezTo>
                    <a:pt x="1143" y="372"/>
                    <a:pt x="1038" y="89"/>
                    <a:pt x="727"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60"/>
            <p:cNvSpPr/>
            <p:nvPr/>
          </p:nvSpPr>
          <p:spPr>
            <a:xfrm>
              <a:off x="5771000" y="2881475"/>
              <a:ext cx="43450" cy="37225"/>
            </a:xfrm>
            <a:custGeom>
              <a:avLst/>
              <a:gdLst/>
              <a:ahLst/>
              <a:cxnLst/>
              <a:rect l="l" t="t" r="r" b="b"/>
              <a:pathLst>
                <a:path w="1738" h="1489" extrusionOk="0">
                  <a:moveTo>
                    <a:pt x="1532" y="1"/>
                  </a:moveTo>
                  <a:lnTo>
                    <a:pt x="644" y="68"/>
                  </a:lnTo>
                  <a:lnTo>
                    <a:pt x="0" y="678"/>
                  </a:lnTo>
                  <a:cubicBezTo>
                    <a:pt x="17" y="867"/>
                    <a:pt x="34" y="1044"/>
                    <a:pt x="56" y="1249"/>
                  </a:cubicBezTo>
                  <a:lnTo>
                    <a:pt x="844" y="1488"/>
                  </a:lnTo>
                  <a:lnTo>
                    <a:pt x="1332" y="1161"/>
                  </a:lnTo>
                  <a:cubicBezTo>
                    <a:pt x="1482" y="811"/>
                    <a:pt x="1610" y="523"/>
                    <a:pt x="1737" y="223"/>
                  </a:cubicBezTo>
                  <a:lnTo>
                    <a:pt x="1532" y="1"/>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60"/>
            <p:cNvSpPr/>
            <p:nvPr/>
          </p:nvSpPr>
          <p:spPr>
            <a:xfrm>
              <a:off x="4579075" y="1352900"/>
              <a:ext cx="36500" cy="41500"/>
            </a:xfrm>
            <a:custGeom>
              <a:avLst/>
              <a:gdLst/>
              <a:ahLst/>
              <a:cxnLst/>
              <a:rect l="l" t="t" r="r" b="b"/>
              <a:pathLst>
                <a:path w="1460" h="1660" extrusionOk="0">
                  <a:moveTo>
                    <a:pt x="716" y="0"/>
                  </a:moveTo>
                  <a:cubicBezTo>
                    <a:pt x="134" y="194"/>
                    <a:pt x="12" y="422"/>
                    <a:pt x="1" y="1271"/>
                  </a:cubicBezTo>
                  <a:lnTo>
                    <a:pt x="278" y="1659"/>
                  </a:lnTo>
                  <a:lnTo>
                    <a:pt x="1133" y="1360"/>
                  </a:lnTo>
                  <a:cubicBezTo>
                    <a:pt x="1216" y="1077"/>
                    <a:pt x="1460" y="894"/>
                    <a:pt x="1454" y="561"/>
                  </a:cubicBezTo>
                  <a:lnTo>
                    <a:pt x="716"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60"/>
            <p:cNvSpPr/>
            <p:nvPr/>
          </p:nvSpPr>
          <p:spPr>
            <a:xfrm>
              <a:off x="6557975" y="3369100"/>
              <a:ext cx="72850" cy="39975"/>
            </a:xfrm>
            <a:custGeom>
              <a:avLst/>
              <a:gdLst/>
              <a:ahLst/>
              <a:cxnLst/>
              <a:rect l="l" t="t" r="r" b="b"/>
              <a:pathLst>
                <a:path w="2914" h="1599" extrusionOk="0">
                  <a:moveTo>
                    <a:pt x="2503" y="1"/>
                  </a:moveTo>
                  <a:cubicBezTo>
                    <a:pt x="2292" y="322"/>
                    <a:pt x="2082" y="644"/>
                    <a:pt x="1876" y="960"/>
                  </a:cubicBezTo>
                  <a:cubicBezTo>
                    <a:pt x="1704" y="988"/>
                    <a:pt x="1538" y="1010"/>
                    <a:pt x="1366" y="1016"/>
                  </a:cubicBezTo>
                  <a:cubicBezTo>
                    <a:pt x="955" y="1010"/>
                    <a:pt x="539" y="983"/>
                    <a:pt x="128" y="972"/>
                  </a:cubicBezTo>
                  <a:cubicBezTo>
                    <a:pt x="95" y="972"/>
                    <a:pt x="62" y="1016"/>
                    <a:pt x="1" y="1060"/>
                  </a:cubicBezTo>
                  <a:lnTo>
                    <a:pt x="378" y="1460"/>
                  </a:lnTo>
                  <a:lnTo>
                    <a:pt x="1488" y="1599"/>
                  </a:lnTo>
                  <a:lnTo>
                    <a:pt x="2564" y="916"/>
                  </a:lnTo>
                  <a:lnTo>
                    <a:pt x="2914" y="278"/>
                  </a:lnTo>
                  <a:cubicBezTo>
                    <a:pt x="2753" y="39"/>
                    <a:pt x="2753" y="39"/>
                    <a:pt x="2503"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60"/>
            <p:cNvSpPr/>
            <p:nvPr/>
          </p:nvSpPr>
          <p:spPr>
            <a:xfrm>
              <a:off x="934375" y="1866025"/>
              <a:ext cx="35400" cy="66050"/>
            </a:xfrm>
            <a:custGeom>
              <a:avLst/>
              <a:gdLst/>
              <a:ahLst/>
              <a:cxnLst/>
              <a:rect l="l" t="t" r="r" b="b"/>
              <a:pathLst>
                <a:path w="1416" h="2642" extrusionOk="0">
                  <a:moveTo>
                    <a:pt x="588" y="1"/>
                  </a:moveTo>
                  <a:cubicBezTo>
                    <a:pt x="305" y="34"/>
                    <a:pt x="111" y="123"/>
                    <a:pt x="0" y="361"/>
                  </a:cubicBezTo>
                  <a:cubicBezTo>
                    <a:pt x="50" y="450"/>
                    <a:pt x="95" y="533"/>
                    <a:pt x="139" y="611"/>
                  </a:cubicBezTo>
                  <a:cubicBezTo>
                    <a:pt x="433" y="1133"/>
                    <a:pt x="855" y="1571"/>
                    <a:pt x="1038" y="2159"/>
                  </a:cubicBezTo>
                  <a:cubicBezTo>
                    <a:pt x="1088" y="2309"/>
                    <a:pt x="1243" y="2426"/>
                    <a:pt x="1415" y="2642"/>
                  </a:cubicBezTo>
                  <a:cubicBezTo>
                    <a:pt x="1393" y="1982"/>
                    <a:pt x="1365" y="1443"/>
                    <a:pt x="1027" y="1038"/>
                  </a:cubicBezTo>
                  <a:lnTo>
                    <a:pt x="1199" y="755"/>
                  </a:lnTo>
                  <a:cubicBezTo>
                    <a:pt x="1116" y="711"/>
                    <a:pt x="1077" y="689"/>
                    <a:pt x="1038" y="672"/>
                  </a:cubicBezTo>
                  <a:cubicBezTo>
                    <a:pt x="982" y="655"/>
                    <a:pt x="927" y="644"/>
                    <a:pt x="866" y="628"/>
                  </a:cubicBezTo>
                  <a:lnTo>
                    <a:pt x="994" y="422"/>
                  </a:lnTo>
                  <a:lnTo>
                    <a:pt x="588" y="1"/>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60"/>
            <p:cNvSpPr/>
            <p:nvPr/>
          </p:nvSpPr>
          <p:spPr>
            <a:xfrm>
              <a:off x="574525" y="1875750"/>
              <a:ext cx="45525" cy="39425"/>
            </a:xfrm>
            <a:custGeom>
              <a:avLst/>
              <a:gdLst/>
              <a:ahLst/>
              <a:cxnLst/>
              <a:rect l="l" t="t" r="r" b="b"/>
              <a:pathLst>
                <a:path w="1821" h="1577" extrusionOk="0">
                  <a:moveTo>
                    <a:pt x="1277" y="0"/>
                  </a:moveTo>
                  <a:lnTo>
                    <a:pt x="683" y="561"/>
                  </a:lnTo>
                  <a:lnTo>
                    <a:pt x="339" y="461"/>
                  </a:lnTo>
                  <a:lnTo>
                    <a:pt x="11" y="821"/>
                  </a:lnTo>
                  <a:cubicBezTo>
                    <a:pt x="0" y="1299"/>
                    <a:pt x="378" y="1343"/>
                    <a:pt x="577" y="1576"/>
                  </a:cubicBezTo>
                  <a:lnTo>
                    <a:pt x="1820" y="516"/>
                  </a:lnTo>
                  <a:cubicBezTo>
                    <a:pt x="1793" y="411"/>
                    <a:pt x="1765" y="300"/>
                    <a:pt x="1732" y="189"/>
                  </a:cubicBezTo>
                  <a:lnTo>
                    <a:pt x="1277"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60"/>
            <p:cNvSpPr/>
            <p:nvPr/>
          </p:nvSpPr>
          <p:spPr>
            <a:xfrm>
              <a:off x="4781325" y="1298225"/>
              <a:ext cx="39150" cy="44425"/>
            </a:xfrm>
            <a:custGeom>
              <a:avLst/>
              <a:gdLst/>
              <a:ahLst/>
              <a:cxnLst/>
              <a:rect l="l" t="t" r="r" b="b"/>
              <a:pathLst>
                <a:path w="1566" h="1777" extrusionOk="0">
                  <a:moveTo>
                    <a:pt x="406" y="1"/>
                  </a:moveTo>
                  <a:cubicBezTo>
                    <a:pt x="95" y="140"/>
                    <a:pt x="1" y="350"/>
                    <a:pt x="51" y="572"/>
                  </a:cubicBezTo>
                  <a:cubicBezTo>
                    <a:pt x="206" y="1116"/>
                    <a:pt x="728" y="1249"/>
                    <a:pt x="950" y="1649"/>
                  </a:cubicBezTo>
                  <a:lnTo>
                    <a:pt x="1422" y="1751"/>
                  </a:lnTo>
                  <a:lnTo>
                    <a:pt x="1422" y="1751"/>
                  </a:lnTo>
                  <a:cubicBezTo>
                    <a:pt x="1474" y="1637"/>
                    <a:pt x="1524" y="1519"/>
                    <a:pt x="1566" y="1410"/>
                  </a:cubicBezTo>
                  <a:cubicBezTo>
                    <a:pt x="1499" y="1066"/>
                    <a:pt x="1211" y="928"/>
                    <a:pt x="1011" y="706"/>
                  </a:cubicBezTo>
                  <a:cubicBezTo>
                    <a:pt x="800" y="473"/>
                    <a:pt x="600" y="234"/>
                    <a:pt x="406" y="1"/>
                  </a:cubicBezTo>
                  <a:close/>
                  <a:moveTo>
                    <a:pt x="1422" y="1751"/>
                  </a:moveTo>
                  <a:cubicBezTo>
                    <a:pt x="1418" y="1759"/>
                    <a:pt x="1414" y="1768"/>
                    <a:pt x="1410" y="1777"/>
                  </a:cubicBezTo>
                  <a:lnTo>
                    <a:pt x="1438" y="1754"/>
                  </a:lnTo>
                  <a:lnTo>
                    <a:pt x="1422" y="1751"/>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60"/>
            <p:cNvSpPr/>
            <p:nvPr/>
          </p:nvSpPr>
          <p:spPr>
            <a:xfrm>
              <a:off x="6064250" y="3452750"/>
              <a:ext cx="69125" cy="35825"/>
            </a:xfrm>
            <a:custGeom>
              <a:avLst/>
              <a:gdLst/>
              <a:ahLst/>
              <a:cxnLst/>
              <a:rect l="l" t="t" r="r" b="b"/>
              <a:pathLst>
                <a:path w="2765" h="1433" extrusionOk="0">
                  <a:moveTo>
                    <a:pt x="2692" y="1"/>
                  </a:moveTo>
                  <a:lnTo>
                    <a:pt x="1632" y="78"/>
                  </a:lnTo>
                  <a:lnTo>
                    <a:pt x="117" y="972"/>
                  </a:lnTo>
                  <a:cubicBezTo>
                    <a:pt x="73" y="1155"/>
                    <a:pt x="1" y="1282"/>
                    <a:pt x="156" y="1432"/>
                  </a:cubicBezTo>
                  <a:lnTo>
                    <a:pt x="678" y="1360"/>
                  </a:lnTo>
                  <a:lnTo>
                    <a:pt x="1183" y="788"/>
                  </a:lnTo>
                  <a:cubicBezTo>
                    <a:pt x="1693" y="578"/>
                    <a:pt x="2143" y="394"/>
                    <a:pt x="2587" y="211"/>
                  </a:cubicBezTo>
                  <a:cubicBezTo>
                    <a:pt x="2664" y="178"/>
                    <a:pt x="2764" y="156"/>
                    <a:pt x="2692"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60"/>
            <p:cNvSpPr/>
            <p:nvPr/>
          </p:nvSpPr>
          <p:spPr>
            <a:xfrm>
              <a:off x="6238625" y="2563100"/>
              <a:ext cx="45250" cy="34025"/>
            </a:xfrm>
            <a:custGeom>
              <a:avLst/>
              <a:gdLst/>
              <a:ahLst/>
              <a:cxnLst/>
              <a:rect l="l" t="t" r="r" b="b"/>
              <a:pathLst>
                <a:path w="1810" h="1361" extrusionOk="0">
                  <a:moveTo>
                    <a:pt x="1373" y="0"/>
                  </a:moveTo>
                  <a:cubicBezTo>
                    <a:pt x="1227" y="0"/>
                    <a:pt x="1051" y="123"/>
                    <a:pt x="756" y="367"/>
                  </a:cubicBezTo>
                  <a:lnTo>
                    <a:pt x="284" y="467"/>
                  </a:lnTo>
                  <a:lnTo>
                    <a:pt x="1" y="850"/>
                  </a:lnTo>
                  <a:cubicBezTo>
                    <a:pt x="29" y="994"/>
                    <a:pt x="56" y="1128"/>
                    <a:pt x="84" y="1266"/>
                  </a:cubicBezTo>
                  <a:lnTo>
                    <a:pt x="350" y="1361"/>
                  </a:lnTo>
                  <a:cubicBezTo>
                    <a:pt x="617" y="1211"/>
                    <a:pt x="661" y="811"/>
                    <a:pt x="1050" y="806"/>
                  </a:cubicBezTo>
                  <a:lnTo>
                    <a:pt x="1416" y="917"/>
                  </a:lnTo>
                  <a:lnTo>
                    <a:pt x="1810" y="362"/>
                  </a:lnTo>
                  <a:cubicBezTo>
                    <a:pt x="1636" y="121"/>
                    <a:pt x="1519" y="0"/>
                    <a:pt x="1373"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60"/>
            <p:cNvSpPr/>
            <p:nvPr/>
          </p:nvSpPr>
          <p:spPr>
            <a:xfrm>
              <a:off x="1971600" y="1675450"/>
              <a:ext cx="38325" cy="30525"/>
            </a:xfrm>
            <a:custGeom>
              <a:avLst/>
              <a:gdLst/>
              <a:ahLst/>
              <a:cxnLst/>
              <a:rect l="l" t="t" r="r" b="b"/>
              <a:pathLst>
                <a:path w="1533" h="1221" extrusionOk="0">
                  <a:moveTo>
                    <a:pt x="1108" y="0"/>
                  </a:moveTo>
                  <a:cubicBezTo>
                    <a:pt x="833" y="0"/>
                    <a:pt x="579" y="82"/>
                    <a:pt x="323" y="194"/>
                  </a:cubicBezTo>
                  <a:cubicBezTo>
                    <a:pt x="195" y="527"/>
                    <a:pt x="1" y="826"/>
                    <a:pt x="234" y="1220"/>
                  </a:cubicBezTo>
                  <a:cubicBezTo>
                    <a:pt x="315" y="1220"/>
                    <a:pt x="379" y="1221"/>
                    <a:pt x="432" y="1221"/>
                  </a:cubicBezTo>
                  <a:cubicBezTo>
                    <a:pt x="628" y="1221"/>
                    <a:pt x="654" y="1214"/>
                    <a:pt x="711" y="1148"/>
                  </a:cubicBezTo>
                  <a:cubicBezTo>
                    <a:pt x="994" y="810"/>
                    <a:pt x="1433" y="582"/>
                    <a:pt x="1533" y="66"/>
                  </a:cubicBezTo>
                  <a:cubicBezTo>
                    <a:pt x="1384" y="20"/>
                    <a:pt x="1244" y="0"/>
                    <a:pt x="1108"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60"/>
            <p:cNvSpPr/>
            <p:nvPr/>
          </p:nvSpPr>
          <p:spPr>
            <a:xfrm>
              <a:off x="3845075" y="1940950"/>
              <a:ext cx="29725" cy="53150"/>
            </a:xfrm>
            <a:custGeom>
              <a:avLst/>
              <a:gdLst/>
              <a:ahLst/>
              <a:cxnLst/>
              <a:rect l="l" t="t" r="r" b="b"/>
              <a:pathLst>
                <a:path w="1189" h="2126" extrusionOk="0">
                  <a:moveTo>
                    <a:pt x="1072" y="0"/>
                  </a:moveTo>
                  <a:lnTo>
                    <a:pt x="622" y="377"/>
                  </a:lnTo>
                  <a:lnTo>
                    <a:pt x="323" y="355"/>
                  </a:lnTo>
                  <a:cubicBezTo>
                    <a:pt x="45" y="549"/>
                    <a:pt x="1" y="771"/>
                    <a:pt x="129" y="1066"/>
                  </a:cubicBezTo>
                  <a:cubicBezTo>
                    <a:pt x="273" y="1177"/>
                    <a:pt x="439" y="1299"/>
                    <a:pt x="589" y="1437"/>
                  </a:cubicBezTo>
                  <a:cubicBezTo>
                    <a:pt x="628" y="1471"/>
                    <a:pt x="622" y="1554"/>
                    <a:pt x="633" y="1604"/>
                  </a:cubicBezTo>
                  <a:cubicBezTo>
                    <a:pt x="456" y="1726"/>
                    <a:pt x="190" y="1582"/>
                    <a:pt x="67" y="1865"/>
                  </a:cubicBezTo>
                  <a:lnTo>
                    <a:pt x="378" y="2125"/>
                  </a:lnTo>
                  <a:lnTo>
                    <a:pt x="805" y="1809"/>
                  </a:lnTo>
                  <a:cubicBezTo>
                    <a:pt x="839" y="1498"/>
                    <a:pt x="861" y="1249"/>
                    <a:pt x="883" y="1032"/>
                  </a:cubicBezTo>
                  <a:lnTo>
                    <a:pt x="1188" y="522"/>
                  </a:lnTo>
                  <a:lnTo>
                    <a:pt x="1072"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60"/>
            <p:cNvSpPr/>
            <p:nvPr/>
          </p:nvSpPr>
          <p:spPr>
            <a:xfrm>
              <a:off x="1002900" y="2010450"/>
              <a:ext cx="26375" cy="50100"/>
            </a:xfrm>
            <a:custGeom>
              <a:avLst/>
              <a:gdLst/>
              <a:ahLst/>
              <a:cxnLst/>
              <a:rect l="l" t="t" r="r" b="b"/>
              <a:pathLst>
                <a:path w="1055" h="2004" extrusionOk="0">
                  <a:moveTo>
                    <a:pt x="0" y="0"/>
                  </a:moveTo>
                  <a:lnTo>
                    <a:pt x="0" y="0"/>
                  </a:lnTo>
                  <a:cubicBezTo>
                    <a:pt x="12" y="289"/>
                    <a:pt x="23" y="511"/>
                    <a:pt x="34" y="710"/>
                  </a:cubicBezTo>
                  <a:lnTo>
                    <a:pt x="361" y="1060"/>
                  </a:lnTo>
                  <a:cubicBezTo>
                    <a:pt x="345" y="1448"/>
                    <a:pt x="589" y="1709"/>
                    <a:pt x="960" y="2003"/>
                  </a:cubicBezTo>
                  <a:cubicBezTo>
                    <a:pt x="894" y="1648"/>
                    <a:pt x="838" y="1387"/>
                    <a:pt x="816" y="1265"/>
                  </a:cubicBezTo>
                  <a:cubicBezTo>
                    <a:pt x="772" y="788"/>
                    <a:pt x="1055" y="483"/>
                    <a:pt x="905" y="133"/>
                  </a:cubicBezTo>
                  <a:lnTo>
                    <a:pt x="0"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60"/>
            <p:cNvSpPr/>
            <p:nvPr/>
          </p:nvSpPr>
          <p:spPr>
            <a:xfrm>
              <a:off x="989725" y="1933450"/>
              <a:ext cx="34850" cy="54275"/>
            </a:xfrm>
            <a:custGeom>
              <a:avLst/>
              <a:gdLst/>
              <a:ahLst/>
              <a:cxnLst/>
              <a:rect l="l" t="t" r="r" b="b"/>
              <a:pathLst>
                <a:path w="1394" h="2171" extrusionOk="0">
                  <a:moveTo>
                    <a:pt x="195" y="0"/>
                  </a:moveTo>
                  <a:lnTo>
                    <a:pt x="0" y="306"/>
                  </a:lnTo>
                  <a:cubicBezTo>
                    <a:pt x="172" y="555"/>
                    <a:pt x="322" y="777"/>
                    <a:pt x="439" y="955"/>
                  </a:cubicBezTo>
                  <a:cubicBezTo>
                    <a:pt x="439" y="1227"/>
                    <a:pt x="261" y="1421"/>
                    <a:pt x="439" y="1621"/>
                  </a:cubicBezTo>
                  <a:lnTo>
                    <a:pt x="705" y="1621"/>
                  </a:lnTo>
                  <a:cubicBezTo>
                    <a:pt x="794" y="1765"/>
                    <a:pt x="888" y="1904"/>
                    <a:pt x="994" y="2037"/>
                  </a:cubicBezTo>
                  <a:cubicBezTo>
                    <a:pt x="1044" y="2098"/>
                    <a:pt x="1138" y="2120"/>
                    <a:pt x="1238" y="2170"/>
                  </a:cubicBezTo>
                  <a:cubicBezTo>
                    <a:pt x="1393" y="1649"/>
                    <a:pt x="894" y="1332"/>
                    <a:pt x="971" y="922"/>
                  </a:cubicBezTo>
                  <a:lnTo>
                    <a:pt x="195"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60"/>
            <p:cNvSpPr/>
            <p:nvPr/>
          </p:nvSpPr>
          <p:spPr>
            <a:xfrm>
              <a:off x="239350" y="1641300"/>
              <a:ext cx="57050" cy="29700"/>
            </a:xfrm>
            <a:custGeom>
              <a:avLst/>
              <a:gdLst/>
              <a:ahLst/>
              <a:cxnLst/>
              <a:rect l="l" t="t" r="r" b="b"/>
              <a:pathLst>
                <a:path w="2282" h="1188" extrusionOk="0">
                  <a:moveTo>
                    <a:pt x="56" y="0"/>
                  </a:moveTo>
                  <a:cubicBezTo>
                    <a:pt x="29" y="73"/>
                    <a:pt x="12" y="145"/>
                    <a:pt x="1" y="217"/>
                  </a:cubicBezTo>
                  <a:cubicBezTo>
                    <a:pt x="6" y="300"/>
                    <a:pt x="18" y="383"/>
                    <a:pt x="34" y="467"/>
                  </a:cubicBezTo>
                  <a:cubicBezTo>
                    <a:pt x="756" y="516"/>
                    <a:pt x="756" y="516"/>
                    <a:pt x="1566" y="1188"/>
                  </a:cubicBezTo>
                  <a:lnTo>
                    <a:pt x="2282" y="811"/>
                  </a:lnTo>
                  <a:cubicBezTo>
                    <a:pt x="1810" y="589"/>
                    <a:pt x="1272" y="550"/>
                    <a:pt x="983" y="78"/>
                  </a:cubicBezTo>
                  <a:lnTo>
                    <a:pt x="561" y="211"/>
                  </a:lnTo>
                  <a:lnTo>
                    <a:pt x="56"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60"/>
            <p:cNvSpPr/>
            <p:nvPr/>
          </p:nvSpPr>
          <p:spPr>
            <a:xfrm>
              <a:off x="6079100" y="3034925"/>
              <a:ext cx="24450" cy="47050"/>
            </a:xfrm>
            <a:custGeom>
              <a:avLst/>
              <a:gdLst/>
              <a:ahLst/>
              <a:cxnLst/>
              <a:rect l="l" t="t" r="r" b="b"/>
              <a:pathLst>
                <a:path w="978" h="1882" extrusionOk="0">
                  <a:moveTo>
                    <a:pt x="572" y="0"/>
                  </a:moveTo>
                  <a:lnTo>
                    <a:pt x="1" y="155"/>
                  </a:lnTo>
                  <a:lnTo>
                    <a:pt x="583" y="744"/>
                  </a:lnTo>
                  <a:cubicBezTo>
                    <a:pt x="422" y="866"/>
                    <a:pt x="295" y="949"/>
                    <a:pt x="178" y="1049"/>
                  </a:cubicBezTo>
                  <a:cubicBezTo>
                    <a:pt x="134" y="1104"/>
                    <a:pt x="95" y="1160"/>
                    <a:pt x="62" y="1221"/>
                  </a:cubicBezTo>
                  <a:lnTo>
                    <a:pt x="367" y="1493"/>
                  </a:lnTo>
                  <a:cubicBezTo>
                    <a:pt x="469" y="1606"/>
                    <a:pt x="336" y="1882"/>
                    <a:pt x="634" y="1882"/>
                  </a:cubicBezTo>
                  <a:cubicBezTo>
                    <a:pt x="643" y="1882"/>
                    <a:pt x="652" y="1882"/>
                    <a:pt x="661" y="1881"/>
                  </a:cubicBezTo>
                  <a:cubicBezTo>
                    <a:pt x="694" y="1676"/>
                    <a:pt x="722" y="1476"/>
                    <a:pt x="744" y="1293"/>
                  </a:cubicBezTo>
                  <a:lnTo>
                    <a:pt x="977" y="1088"/>
                  </a:lnTo>
                  <a:cubicBezTo>
                    <a:pt x="938" y="783"/>
                    <a:pt x="905" y="533"/>
                    <a:pt x="872" y="255"/>
                  </a:cubicBezTo>
                  <a:lnTo>
                    <a:pt x="572"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60"/>
            <p:cNvSpPr/>
            <p:nvPr/>
          </p:nvSpPr>
          <p:spPr>
            <a:xfrm>
              <a:off x="2357550" y="2145550"/>
              <a:ext cx="49400" cy="25125"/>
            </a:xfrm>
            <a:custGeom>
              <a:avLst/>
              <a:gdLst/>
              <a:ahLst/>
              <a:cxnLst/>
              <a:rect l="l" t="t" r="r" b="b"/>
              <a:pathLst>
                <a:path w="1976" h="1005" extrusionOk="0">
                  <a:moveTo>
                    <a:pt x="0" y="1"/>
                  </a:moveTo>
                  <a:lnTo>
                    <a:pt x="0" y="1"/>
                  </a:lnTo>
                  <a:cubicBezTo>
                    <a:pt x="189" y="167"/>
                    <a:pt x="289" y="245"/>
                    <a:pt x="389" y="339"/>
                  </a:cubicBezTo>
                  <a:cubicBezTo>
                    <a:pt x="483" y="439"/>
                    <a:pt x="566" y="545"/>
                    <a:pt x="666" y="650"/>
                  </a:cubicBezTo>
                  <a:cubicBezTo>
                    <a:pt x="966" y="761"/>
                    <a:pt x="1260" y="883"/>
                    <a:pt x="1571" y="972"/>
                  </a:cubicBezTo>
                  <a:cubicBezTo>
                    <a:pt x="1622" y="988"/>
                    <a:pt x="1680" y="1004"/>
                    <a:pt x="1737" y="1004"/>
                  </a:cubicBezTo>
                  <a:cubicBezTo>
                    <a:pt x="1832" y="1004"/>
                    <a:pt x="1924" y="960"/>
                    <a:pt x="1976" y="800"/>
                  </a:cubicBezTo>
                  <a:cubicBezTo>
                    <a:pt x="1465" y="284"/>
                    <a:pt x="805" y="123"/>
                    <a:pt x="0"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60"/>
            <p:cNvSpPr/>
            <p:nvPr/>
          </p:nvSpPr>
          <p:spPr>
            <a:xfrm>
              <a:off x="6867325" y="3695450"/>
              <a:ext cx="48300" cy="38250"/>
            </a:xfrm>
            <a:custGeom>
              <a:avLst/>
              <a:gdLst/>
              <a:ahLst/>
              <a:cxnLst/>
              <a:rect l="l" t="t" r="r" b="b"/>
              <a:pathLst>
                <a:path w="1932" h="1530" extrusionOk="0">
                  <a:moveTo>
                    <a:pt x="132" y="1"/>
                  </a:moveTo>
                  <a:cubicBezTo>
                    <a:pt x="106" y="1"/>
                    <a:pt x="62" y="22"/>
                    <a:pt x="1" y="36"/>
                  </a:cubicBezTo>
                  <a:cubicBezTo>
                    <a:pt x="378" y="885"/>
                    <a:pt x="1183" y="1168"/>
                    <a:pt x="1932" y="1529"/>
                  </a:cubicBezTo>
                  <a:cubicBezTo>
                    <a:pt x="1699" y="1096"/>
                    <a:pt x="1255" y="891"/>
                    <a:pt x="928" y="547"/>
                  </a:cubicBezTo>
                  <a:cubicBezTo>
                    <a:pt x="711" y="325"/>
                    <a:pt x="411" y="181"/>
                    <a:pt x="145" y="3"/>
                  </a:cubicBezTo>
                  <a:cubicBezTo>
                    <a:pt x="142" y="1"/>
                    <a:pt x="137" y="1"/>
                    <a:pt x="132"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60"/>
            <p:cNvSpPr/>
            <p:nvPr/>
          </p:nvSpPr>
          <p:spPr>
            <a:xfrm>
              <a:off x="6142075" y="3247725"/>
              <a:ext cx="22375" cy="44275"/>
            </a:xfrm>
            <a:custGeom>
              <a:avLst/>
              <a:gdLst/>
              <a:ahLst/>
              <a:cxnLst/>
              <a:rect l="l" t="t" r="r" b="b"/>
              <a:pathLst>
                <a:path w="895" h="1771" extrusionOk="0">
                  <a:moveTo>
                    <a:pt x="367" y="0"/>
                  </a:moveTo>
                  <a:cubicBezTo>
                    <a:pt x="123" y="33"/>
                    <a:pt x="29" y="189"/>
                    <a:pt x="17" y="378"/>
                  </a:cubicBezTo>
                  <a:cubicBezTo>
                    <a:pt x="1" y="860"/>
                    <a:pt x="101" y="1337"/>
                    <a:pt x="306" y="1770"/>
                  </a:cubicBezTo>
                  <a:cubicBezTo>
                    <a:pt x="317" y="1587"/>
                    <a:pt x="323" y="1399"/>
                    <a:pt x="334" y="1215"/>
                  </a:cubicBezTo>
                  <a:lnTo>
                    <a:pt x="633" y="1138"/>
                  </a:lnTo>
                  <a:cubicBezTo>
                    <a:pt x="728" y="905"/>
                    <a:pt x="811" y="716"/>
                    <a:pt x="894" y="516"/>
                  </a:cubicBezTo>
                  <a:lnTo>
                    <a:pt x="761" y="378"/>
                  </a:lnTo>
                  <a:lnTo>
                    <a:pt x="439" y="583"/>
                  </a:lnTo>
                  <a:cubicBezTo>
                    <a:pt x="411" y="361"/>
                    <a:pt x="389" y="183"/>
                    <a:pt x="367"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60"/>
            <p:cNvSpPr/>
            <p:nvPr/>
          </p:nvSpPr>
          <p:spPr>
            <a:xfrm>
              <a:off x="325925" y="1782650"/>
              <a:ext cx="30825" cy="19750"/>
            </a:xfrm>
            <a:custGeom>
              <a:avLst/>
              <a:gdLst/>
              <a:ahLst/>
              <a:cxnLst/>
              <a:rect l="l" t="t" r="r" b="b"/>
              <a:pathLst>
                <a:path w="1233" h="790" extrusionOk="0">
                  <a:moveTo>
                    <a:pt x="716" y="1"/>
                  </a:moveTo>
                  <a:lnTo>
                    <a:pt x="1" y="295"/>
                  </a:lnTo>
                  <a:cubicBezTo>
                    <a:pt x="106" y="595"/>
                    <a:pt x="361" y="656"/>
                    <a:pt x="555" y="767"/>
                  </a:cubicBezTo>
                  <a:cubicBezTo>
                    <a:pt x="646" y="779"/>
                    <a:pt x="733" y="790"/>
                    <a:pt x="818" y="790"/>
                  </a:cubicBezTo>
                  <a:cubicBezTo>
                    <a:pt x="962" y="790"/>
                    <a:pt x="1100" y="758"/>
                    <a:pt x="1232" y="650"/>
                  </a:cubicBezTo>
                  <a:lnTo>
                    <a:pt x="1232" y="134"/>
                  </a:lnTo>
                  <a:lnTo>
                    <a:pt x="716" y="1"/>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60"/>
            <p:cNvSpPr/>
            <p:nvPr/>
          </p:nvSpPr>
          <p:spPr>
            <a:xfrm>
              <a:off x="6029725" y="3000225"/>
              <a:ext cx="43025" cy="25425"/>
            </a:xfrm>
            <a:custGeom>
              <a:avLst/>
              <a:gdLst/>
              <a:ahLst/>
              <a:cxnLst/>
              <a:rect l="l" t="t" r="r" b="b"/>
              <a:pathLst>
                <a:path w="1721" h="1017" extrusionOk="0">
                  <a:moveTo>
                    <a:pt x="17" y="301"/>
                  </a:moveTo>
                  <a:lnTo>
                    <a:pt x="0" y="312"/>
                  </a:lnTo>
                  <a:lnTo>
                    <a:pt x="0" y="312"/>
                  </a:lnTo>
                  <a:lnTo>
                    <a:pt x="19" y="302"/>
                  </a:lnTo>
                  <a:lnTo>
                    <a:pt x="19" y="302"/>
                  </a:lnTo>
                  <a:lnTo>
                    <a:pt x="17" y="301"/>
                  </a:lnTo>
                  <a:close/>
                  <a:moveTo>
                    <a:pt x="577" y="1"/>
                  </a:moveTo>
                  <a:lnTo>
                    <a:pt x="19" y="302"/>
                  </a:lnTo>
                  <a:lnTo>
                    <a:pt x="19" y="302"/>
                  </a:lnTo>
                  <a:lnTo>
                    <a:pt x="522" y="617"/>
                  </a:lnTo>
                  <a:lnTo>
                    <a:pt x="733" y="384"/>
                  </a:lnTo>
                  <a:lnTo>
                    <a:pt x="1337" y="1016"/>
                  </a:lnTo>
                  <a:lnTo>
                    <a:pt x="1720" y="983"/>
                  </a:lnTo>
                  <a:lnTo>
                    <a:pt x="1376" y="301"/>
                  </a:lnTo>
                  <a:lnTo>
                    <a:pt x="577" y="1"/>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60"/>
            <p:cNvSpPr/>
            <p:nvPr/>
          </p:nvSpPr>
          <p:spPr>
            <a:xfrm>
              <a:off x="6157075" y="3341500"/>
              <a:ext cx="51075" cy="16850"/>
            </a:xfrm>
            <a:custGeom>
              <a:avLst/>
              <a:gdLst/>
              <a:ahLst/>
              <a:cxnLst/>
              <a:rect l="l" t="t" r="r" b="b"/>
              <a:pathLst>
                <a:path w="2043" h="674" extrusionOk="0">
                  <a:moveTo>
                    <a:pt x="1032" y="0"/>
                  </a:moveTo>
                  <a:lnTo>
                    <a:pt x="0" y="100"/>
                  </a:lnTo>
                  <a:cubicBezTo>
                    <a:pt x="89" y="250"/>
                    <a:pt x="139" y="344"/>
                    <a:pt x="161" y="378"/>
                  </a:cubicBezTo>
                  <a:cubicBezTo>
                    <a:pt x="493" y="404"/>
                    <a:pt x="772" y="439"/>
                    <a:pt x="1042" y="439"/>
                  </a:cubicBezTo>
                  <a:cubicBezTo>
                    <a:pt x="1061" y="439"/>
                    <a:pt x="1080" y="439"/>
                    <a:pt x="1099" y="439"/>
                  </a:cubicBezTo>
                  <a:cubicBezTo>
                    <a:pt x="1102" y="439"/>
                    <a:pt x="1105" y="439"/>
                    <a:pt x="1109" y="439"/>
                  </a:cubicBezTo>
                  <a:cubicBezTo>
                    <a:pt x="1408" y="439"/>
                    <a:pt x="1653" y="673"/>
                    <a:pt x="1997" y="673"/>
                  </a:cubicBezTo>
                  <a:cubicBezTo>
                    <a:pt x="2012" y="673"/>
                    <a:pt x="2027" y="673"/>
                    <a:pt x="2042" y="672"/>
                  </a:cubicBezTo>
                  <a:cubicBezTo>
                    <a:pt x="1853" y="95"/>
                    <a:pt x="1349" y="145"/>
                    <a:pt x="1032"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60"/>
            <p:cNvSpPr/>
            <p:nvPr/>
          </p:nvSpPr>
          <p:spPr>
            <a:xfrm>
              <a:off x="4984575" y="4393725"/>
              <a:ext cx="33875" cy="20675"/>
            </a:xfrm>
            <a:custGeom>
              <a:avLst/>
              <a:gdLst/>
              <a:ahLst/>
              <a:cxnLst/>
              <a:rect l="l" t="t" r="r" b="b"/>
              <a:pathLst>
                <a:path w="1355" h="827" extrusionOk="0">
                  <a:moveTo>
                    <a:pt x="322" y="0"/>
                  </a:moveTo>
                  <a:lnTo>
                    <a:pt x="0" y="222"/>
                  </a:lnTo>
                  <a:cubicBezTo>
                    <a:pt x="67" y="444"/>
                    <a:pt x="128" y="649"/>
                    <a:pt x="183" y="827"/>
                  </a:cubicBezTo>
                  <a:lnTo>
                    <a:pt x="921" y="827"/>
                  </a:lnTo>
                  <a:lnTo>
                    <a:pt x="1354" y="350"/>
                  </a:lnTo>
                  <a:lnTo>
                    <a:pt x="522" y="350"/>
                  </a:lnTo>
                  <a:lnTo>
                    <a:pt x="322"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60"/>
            <p:cNvSpPr/>
            <p:nvPr/>
          </p:nvSpPr>
          <p:spPr>
            <a:xfrm>
              <a:off x="5990050" y="3449825"/>
              <a:ext cx="50375" cy="11300"/>
            </a:xfrm>
            <a:custGeom>
              <a:avLst/>
              <a:gdLst/>
              <a:ahLst/>
              <a:cxnLst/>
              <a:rect l="l" t="t" r="r" b="b"/>
              <a:pathLst>
                <a:path w="2015" h="452" extrusionOk="0">
                  <a:moveTo>
                    <a:pt x="541" y="0"/>
                  </a:moveTo>
                  <a:cubicBezTo>
                    <a:pt x="353" y="0"/>
                    <a:pt x="162" y="85"/>
                    <a:pt x="0" y="334"/>
                  </a:cubicBezTo>
                  <a:cubicBezTo>
                    <a:pt x="320" y="440"/>
                    <a:pt x="604" y="451"/>
                    <a:pt x="881" y="451"/>
                  </a:cubicBezTo>
                  <a:cubicBezTo>
                    <a:pt x="950" y="451"/>
                    <a:pt x="1019" y="450"/>
                    <a:pt x="1088" y="450"/>
                  </a:cubicBezTo>
                  <a:cubicBezTo>
                    <a:pt x="1114" y="451"/>
                    <a:pt x="1140" y="451"/>
                    <a:pt x="1164" y="451"/>
                  </a:cubicBezTo>
                  <a:cubicBezTo>
                    <a:pt x="1560" y="451"/>
                    <a:pt x="1664" y="405"/>
                    <a:pt x="2014" y="212"/>
                  </a:cubicBezTo>
                  <a:cubicBezTo>
                    <a:pt x="1604" y="212"/>
                    <a:pt x="1215" y="212"/>
                    <a:pt x="838" y="62"/>
                  </a:cubicBezTo>
                  <a:cubicBezTo>
                    <a:pt x="743" y="25"/>
                    <a:pt x="642" y="0"/>
                    <a:pt x="541"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60"/>
            <p:cNvSpPr/>
            <p:nvPr/>
          </p:nvSpPr>
          <p:spPr>
            <a:xfrm>
              <a:off x="5931500" y="3448075"/>
              <a:ext cx="43175" cy="15100"/>
            </a:xfrm>
            <a:custGeom>
              <a:avLst/>
              <a:gdLst/>
              <a:ahLst/>
              <a:cxnLst/>
              <a:rect l="l" t="t" r="r" b="b"/>
              <a:pathLst>
                <a:path w="1727" h="604" extrusionOk="0">
                  <a:moveTo>
                    <a:pt x="1210" y="1"/>
                  </a:moveTo>
                  <a:cubicBezTo>
                    <a:pt x="1123" y="1"/>
                    <a:pt x="1013" y="7"/>
                    <a:pt x="866" y="16"/>
                  </a:cubicBezTo>
                  <a:cubicBezTo>
                    <a:pt x="905" y="126"/>
                    <a:pt x="938" y="237"/>
                    <a:pt x="999" y="432"/>
                  </a:cubicBezTo>
                  <a:cubicBezTo>
                    <a:pt x="748" y="367"/>
                    <a:pt x="531" y="234"/>
                    <a:pt x="316" y="234"/>
                  </a:cubicBezTo>
                  <a:cubicBezTo>
                    <a:pt x="217" y="234"/>
                    <a:pt x="118" y="262"/>
                    <a:pt x="17" y="337"/>
                  </a:cubicBezTo>
                  <a:cubicBezTo>
                    <a:pt x="17" y="393"/>
                    <a:pt x="12" y="465"/>
                    <a:pt x="0" y="604"/>
                  </a:cubicBezTo>
                  <a:cubicBezTo>
                    <a:pt x="628" y="565"/>
                    <a:pt x="1182" y="509"/>
                    <a:pt x="1726" y="282"/>
                  </a:cubicBezTo>
                  <a:cubicBezTo>
                    <a:pt x="1522" y="57"/>
                    <a:pt x="1471" y="1"/>
                    <a:pt x="1210"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60"/>
            <p:cNvSpPr/>
            <p:nvPr/>
          </p:nvSpPr>
          <p:spPr>
            <a:xfrm>
              <a:off x="3797775" y="2351700"/>
              <a:ext cx="18750" cy="32200"/>
            </a:xfrm>
            <a:custGeom>
              <a:avLst/>
              <a:gdLst/>
              <a:ahLst/>
              <a:cxnLst/>
              <a:rect l="l" t="t" r="r" b="b"/>
              <a:pathLst>
                <a:path w="750" h="1288" extrusionOk="0">
                  <a:moveTo>
                    <a:pt x="461" y="1"/>
                  </a:moveTo>
                  <a:lnTo>
                    <a:pt x="1" y="322"/>
                  </a:lnTo>
                  <a:cubicBezTo>
                    <a:pt x="1" y="666"/>
                    <a:pt x="106" y="999"/>
                    <a:pt x="295" y="1288"/>
                  </a:cubicBezTo>
                  <a:cubicBezTo>
                    <a:pt x="406" y="1177"/>
                    <a:pt x="506" y="1116"/>
                    <a:pt x="539" y="1033"/>
                  </a:cubicBezTo>
                  <a:cubicBezTo>
                    <a:pt x="667" y="705"/>
                    <a:pt x="750" y="378"/>
                    <a:pt x="461"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60"/>
            <p:cNvSpPr/>
            <p:nvPr/>
          </p:nvSpPr>
          <p:spPr>
            <a:xfrm>
              <a:off x="2357825" y="2233375"/>
              <a:ext cx="44125" cy="27775"/>
            </a:xfrm>
            <a:custGeom>
              <a:avLst/>
              <a:gdLst/>
              <a:ahLst/>
              <a:cxnLst/>
              <a:rect l="l" t="t" r="r" b="b"/>
              <a:pathLst>
                <a:path w="1765" h="1111" extrusionOk="0">
                  <a:moveTo>
                    <a:pt x="222" y="0"/>
                  </a:moveTo>
                  <a:lnTo>
                    <a:pt x="0" y="278"/>
                  </a:lnTo>
                  <a:cubicBezTo>
                    <a:pt x="311" y="733"/>
                    <a:pt x="761" y="899"/>
                    <a:pt x="1232" y="1110"/>
                  </a:cubicBezTo>
                  <a:lnTo>
                    <a:pt x="1765" y="572"/>
                  </a:lnTo>
                  <a:lnTo>
                    <a:pt x="1765" y="572"/>
                  </a:lnTo>
                  <a:cubicBezTo>
                    <a:pt x="1552" y="621"/>
                    <a:pt x="1365" y="646"/>
                    <a:pt x="1197" y="646"/>
                  </a:cubicBezTo>
                  <a:cubicBezTo>
                    <a:pt x="927" y="646"/>
                    <a:pt x="705" y="581"/>
                    <a:pt x="500" y="444"/>
                  </a:cubicBezTo>
                  <a:lnTo>
                    <a:pt x="222"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60"/>
            <p:cNvSpPr/>
            <p:nvPr/>
          </p:nvSpPr>
          <p:spPr>
            <a:xfrm>
              <a:off x="2451725" y="4470425"/>
              <a:ext cx="30825" cy="23050"/>
            </a:xfrm>
            <a:custGeom>
              <a:avLst/>
              <a:gdLst/>
              <a:ahLst/>
              <a:cxnLst/>
              <a:rect l="l" t="t" r="r" b="b"/>
              <a:pathLst>
                <a:path w="1233" h="922" extrusionOk="0">
                  <a:moveTo>
                    <a:pt x="783" y="1"/>
                  </a:moveTo>
                  <a:cubicBezTo>
                    <a:pt x="511" y="256"/>
                    <a:pt x="317" y="439"/>
                    <a:pt x="118" y="622"/>
                  </a:cubicBezTo>
                  <a:cubicBezTo>
                    <a:pt x="18" y="711"/>
                    <a:pt x="1" y="805"/>
                    <a:pt x="118" y="922"/>
                  </a:cubicBezTo>
                  <a:lnTo>
                    <a:pt x="1211" y="433"/>
                  </a:lnTo>
                  <a:cubicBezTo>
                    <a:pt x="1216" y="300"/>
                    <a:pt x="1222" y="189"/>
                    <a:pt x="1233" y="51"/>
                  </a:cubicBezTo>
                  <a:lnTo>
                    <a:pt x="783" y="1"/>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60"/>
            <p:cNvSpPr/>
            <p:nvPr/>
          </p:nvSpPr>
          <p:spPr>
            <a:xfrm>
              <a:off x="2085375" y="2914475"/>
              <a:ext cx="32200" cy="11425"/>
            </a:xfrm>
            <a:custGeom>
              <a:avLst/>
              <a:gdLst/>
              <a:ahLst/>
              <a:cxnLst/>
              <a:rect l="l" t="t" r="r" b="b"/>
              <a:pathLst>
                <a:path w="1288" h="457" extrusionOk="0">
                  <a:moveTo>
                    <a:pt x="497" y="0"/>
                  </a:moveTo>
                  <a:cubicBezTo>
                    <a:pt x="342" y="0"/>
                    <a:pt x="178" y="30"/>
                    <a:pt x="0" y="102"/>
                  </a:cubicBezTo>
                  <a:lnTo>
                    <a:pt x="289" y="457"/>
                  </a:lnTo>
                  <a:lnTo>
                    <a:pt x="1288" y="457"/>
                  </a:lnTo>
                  <a:lnTo>
                    <a:pt x="1288" y="235"/>
                  </a:lnTo>
                  <a:cubicBezTo>
                    <a:pt x="1030" y="99"/>
                    <a:pt x="778" y="0"/>
                    <a:pt x="497"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60"/>
            <p:cNvSpPr/>
            <p:nvPr/>
          </p:nvSpPr>
          <p:spPr>
            <a:xfrm>
              <a:off x="5703575" y="3316525"/>
              <a:ext cx="29575" cy="28250"/>
            </a:xfrm>
            <a:custGeom>
              <a:avLst/>
              <a:gdLst/>
              <a:ahLst/>
              <a:cxnLst/>
              <a:rect l="l" t="t" r="r" b="b"/>
              <a:pathLst>
                <a:path w="1183" h="1130" extrusionOk="0">
                  <a:moveTo>
                    <a:pt x="544" y="0"/>
                  </a:moveTo>
                  <a:lnTo>
                    <a:pt x="139" y="28"/>
                  </a:lnTo>
                  <a:lnTo>
                    <a:pt x="1" y="295"/>
                  </a:lnTo>
                  <a:lnTo>
                    <a:pt x="394" y="472"/>
                  </a:lnTo>
                  <a:cubicBezTo>
                    <a:pt x="427" y="623"/>
                    <a:pt x="454" y="775"/>
                    <a:pt x="486" y="926"/>
                  </a:cubicBezTo>
                  <a:lnTo>
                    <a:pt x="486" y="926"/>
                  </a:lnTo>
                  <a:cubicBezTo>
                    <a:pt x="480" y="923"/>
                    <a:pt x="473" y="919"/>
                    <a:pt x="467" y="916"/>
                  </a:cubicBezTo>
                  <a:lnTo>
                    <a:pt x="467" y="916"/>
                  </a:lnTo>
                  <a:lnTo>
                    <a:pt x="489" y="938"/>
                  </a:lnTo>
                  <a:cubicBezTo>
                    <a:pt x="488" y="934"/>
                    <a:pt x="487" y="930"/>
                    <a:pt x="486" y="926"/>
                  </a:cubicBezTo>
                  <a:lnTo>
                    <a:pt x="486" y="926"/>
                  </a:lnTo>
                  <a:cubicBezTo>
                    <a:pt x="624" y="995"/>
                    <a:pt x="762" y="1063"/>
                    <a:pt x="905" y="1127"/>
                  </a:cubicBezTo>
                  <a:cubicBezTo>
                    <a:pt x="911" y="1129"/>
                    <a:pt x="918" y="1130"/>
                    <a:pt x="926" y="1130"/>
                  </a:cubicBezTo>
                  <a:cubicBezTo>
                    <a:pt x="958" y="1130"/>
                    <a:pt x="1001" y="1114"/>
                    <a:pt x="1055" y="1105"/>
                  </a:cubicBezTo>
                  <a:cubicBezTo>
                    <a:pt x="1088" y="1044"/>
                    <a:pt x="1133" y="972"/>
                    <a:pt x="1182" y="872"/>
                  </a:cubicBezTo>
                  <a:lnTo>
                    <a:pt x="800" y="605"/>
                  </a:lnTo>
                  <a:lnTo>
                    <a:pt x="544"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60"/>
            <p:cNvSpPr/>
            <p:nvPr/>
          </p:nvSpPr>
          <p:spPr>
            <a:xfrm>
              <a:off x="4094650" y="2534250"/>
              <a:ext cx="50375" cy="14600"/>
            </a:xfrm>
            <a:custGeom>
              <a:avLst/>
              <a:gdLst/>
              <a:ahLst/>
              <a:cxnLst/>
              <a:rect l="l" t="t" r="r" b="b"/>
              <a:pathLst>
                <a:path w="2015" h="584" extrusionOk="0">
                  <a:moveTo>
                    <a:pt x="73" y="1"/>
                  </a:moveTo>
                  <a:cubicBezTo>
                    <a:pt x="45" y="101"/>
                    <a:pt x="28" y="156"/>
                    <a:pt x="1" y="240"/>
                  </a:cubicBezTo>
                  <a:cubicBezTo>
                    <a:pt x="178" y="267"/>
                    <a:pt x="345" y="267"/>
                    <a:pt x="489" y="323"/>
                  </a:cubicBezTo>
                  <a:cubicBezTo>
                    <a:pt x="633" y="373"/>
                    <a:pt x="755" y="484"/>
                    <a:pt x="905" y="584"/>
                  </a:cubicBezTo>
                  <a:lnTo>
                    <a:pt x="2015" y="445"/>
                  </a:lnTo>
                  <a:cubicBezTo>
                    <a:pt x="1305" y="34"/>
                    <a:pt x="628" y="378"/>
                    <a:pt x="73"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60"/>
            <p:cNvSpPr/>
            <p:nvPr/>
          </p:nvSpPr>
          <p:spPr>
            <a:xfrm>
              <a:off x="2431350" y="4471525"/>
              <a:ext cx="24425" cy="24025"/>
            </a:xfrm>
            <a:custGeom>
              <a:avLst/>
              <a:gdLst/>
              <a:ahLst/>
              <a:cxnLst/>
              <a:rect l="l" t="t" r="r" b="b"/>
              <a:pathLst>
                <a:path w="977" h="961" extrusionOk="0">
                  <a:moveTo>
                    <a:pt x="428" y="1"/>
                  </a:moveTo>
                  <a:lnTo>
                    <a:pt x="0" y="384"/>
                  </a:lnTo>
                  <a:cubicBezTo>
                    <a:pt x="22" y="550"/>
                    <a:pt x="39" y="700"/>
                    <a:pt x="67" y="961"/>
                  </a:cubicBezTo>
                  <a:cubicBezTo>
                    <a:pt x="472" y="689"/>
                    <a:pt x="794" y="506"/>
                    <a:pt x="977" y="73"/>
                  </a:cubicBezTo>
                  <a:lnTo>
                    <a:pt x="428" y="1"/>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60"/>
            <p:cNvSpPr/>
            <p:nvPr/>
          </p:nvSpPr>
          <p:spPr>
            <a:xfrm>
              <a:off x="2042925" y="1700950"/>
              <a:ext cx="17350" cy="28600"/>
            </a:xfrm>
            <a:custGeom>
              <a:avLst/>
              <a:gdLst/>
              <a:ahLst/>
              <a:cxnLst/>
              <a:rect l="l" t="t" r="r" b="b"/>
              <a:pathLst>
                <a:path w="694" h="1144" extrusionOk="0">
                  <a:moveTo>
                    <a:pt x="316" y="0"/>
                  </a:moveTo>
                  <a:cubicBezTo>
                    <a:pt x="28" y="239"/>
                    <a:pt x="0" y="500"/>
                    <a:pt x="72" y="855"/>
                  </a:cubicBezTo>
                  <a:lnTo>
                    <a:pt x="372" y="1144"/>
                  </a:lnTo>
                  <a:cubicBezTo>
                    <a:pt x="538" y="866"/>
                    <a:pt x="649" y="561"/>
                    <a:pt x="694" y="239"/>
                  </a:cubicBezTo>
                  <a:lnTo>
                    <a:pt x="316"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60"/>
            <p:cNvSpPr/>
            <p:nvPr/>
          </p:nvSpPr>
          <p:spPr>
            <a:xfrm>
              <a:off x="6044425" y="3069875"/>
              <a:ext cx="17775" cy="32350"/>
            </a:xfrm>
            <a:custGeom>
              <a:avLst/>
              <a:gdLst/>
              <a:ahLst/>
              <a:cxnLst/>
              <a:rect l="l" t="t" r="r" b="b"/>
              <a:pathLst>
                <a:path w="711" h="1294" extrusionOk="0">
                  <a:moveTo>
                    <a:pt x="511" y="0"/>
                  </a:moveTo>
                  <a:cubicBezTo>
                    <a:pt x="95" y="206"/>
                    <a:pt x="294" y="689"/>
                    <a:pt x="0" y="910"/>
                  </a:cubicBezTo>
                  <a:cubicBezTo>
                    <a:pt x="145" y="1116"/>
                    <a:pt x="261" y="1271"/>
                    <a:pt x="544" y="1293"/>
                  </a:cubicBezTo>
                  <a:cubicBezTo>
                    <a:pt x="527" y="1099"/>
                    <a:pt x="511" y="927"/>
                    <a:pt x="494" y="744"/>
                  </a:cubicBezTo>
                  <a:cubicBezTo>
                    <a:pt x="561" y="572"/>
                    <a:pt x="633" y="383"/>
                    <a:pt x="711" y="184"/>
                  </a:cubicBezTo>
                  <a:lnTo>
                    <a:pt x="511"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60"/>
            <p:cNvSpPr/>
            <p:nvPr/>
          </p:nvSpPr>
          <p:spPr>
            <a:xfrm>
              <a:off x="4268325" y="2538875"/>
              <a:ext cx="26950" cy="18150"/>
            </a:xfrm>
            <a:custGeom>
              <a:avLst/>
              <a:gdLst/>
              <a:ahLst/>
              <a:cxnLst/>
              <a:rect l="l" t="t" r="r" b="b"/>
              <a:pathLst>
                <a:path w="1078" h="726" extrusionOk="0">
                  <a:moveTo>
                    <a:pt x="906" y="0"/>
                  </a:moveTo>
                  <a:cubicBezTo>
                    <a:pt x="648" y="0"/>
                    <a:pt x="432" y="137"/>
                    <a:pt x="189" y="188"/>
                  </a:cubicBezTo>
                  <a:lnTo>
                    <a:pt x="1" y="560"/>
                  </a:lnTo>
                  <a:lnTo>
                    <a:pt x="339" y="726"/>
                  </a:lnTo>
                  <a:lnTo>
                    <a:pt x="1016" y="343"/>
                  </a:lnTo>
                  <a:cubicBezTo>
                    <a:pt x="1038" y="221"/>
                    <a:pt x="1055" y="132"/>
                    <a:pt x="1077" y="21"/>
                  </a:cubicBezTo>
                  <a:cubicBezTo>
                    <a:pt x="1018" y="7"/>
                    <a:pt x="961" y="0"/>
                    <a:pt x="906"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60"/>
            <p:cNvSpPr/>
            <p:nvPr/>
          </p:nvSpPr>
          <p:spPr>
            <a:xfrm>
              <a:off x="7125650" y="3634825"/>
              <a:ext cx="25675" cy="16375"/>
            </a:xfrm>
            <a:custGeom>
              <a:avLst/>
              <a:gdLst/>
              <a:ahLst/>
              <a:cxnLst/>
              <a:rect l="l" t="t" r="r" b="b"/>
              <a:pathLst>
                <a:path w="1027" h="655" extrusionOk="0">
                  <a:moveTo>
                    <a:pt x="538" y="1"/>
                  </a:moveTo>
                  <a:cubicBezTo>
                    <a:pt x="369" y="1"/>
                    <a:pt x="260" y="81"/>
                    <a:pt x="161" y="181"/>
                  </a:cubicBezTo>
                  <a:cubicBezTo>
                    <a:pt x="61" y="286"/>
                    <a:pt x="0" y="408"/>
                    <a:pt x="122" y="547"/>
                  </a:cubicBezTo>
                  <a:cubicBezTo>
                    <a:pt x="265" y="607"/>
                    <a:pt x="406" y="655"/>
                    <a:pt x="550" y="655"/>
                  </a:cubicBezTo>
                  <a:cubicBezTo>
                    <a:pt x="646" y="655"/>
                    <a:pt x="744" y="634"/>
                    <a:pt x="844" y="580"/>
                  </a:cubicBezTo>
                  <a:cubicBezTo>
                    <a:pt x="905" y="553"/>
                    <a:pt x="960" y="514"/>
                    <a:pt x="1027" y="475"/>
                  </a:cubicBezTo>
                  <a:lnTo>
                    <a:pt x="733" y="31"/>
                  </a:lnTo>
                  <a:cubicBezTo>
                    <a:pt x="659" y="10"/>
                    <a:pt x="595" y="1"/>
                    <a:pt x="538"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60"/>
            <p:cNvSpPr/>
            <p:nvPr/>
          </p:nvSpPr>
          <p:spPr>
            <a:xfrm>
              <a:off x="6035000" y="3054425"/>
              <a:ext cx="20950" cy="18050"/>
            </a:xfrm>
            <a:custGeom>
              <a:avLst/>
              <a:gdLst/>
              <a:ahLst/>
              <a:cxnLst/>
              <a:rect l="l" t="t" r="r" b="b"/>
              <a:pathLst>
                <a:path w="838" h="722" extrusionOk="0">
                  <a:moveTo>
                    <a:pt x="267" y="1"/>
                  </a:moveTo>
                  <a:cubicBezTo>
                    <a:pt x="191" y="1"/>
                    <a:pt x="114" y="11"/>
                    <a:pt x="33" y="36"/>
                  </a:cubicBezTo>
                  <a:cubicBezTo>
                    <a:pt x="17" y="158"/>
                    <a:pt x="6" y="274"/>
                    <a:pt x="0" y="396"/>
                  </a:cubicBezTo>
                  <a:cubicBezTo>
                    <a:pt x="6" y="507"/>
                    <a:pt x="22" y="613"/>
                    <a:pt x="44" y="718"/>
                  </a:cubicBezTo>
                  <a:cubicBezTo>
                    <a:pt x="72" y="721"/>
                    <a:pt x="99" y="722"/>
                    <a:pt x="126" y="722"/>
                  </a:cubicBezTo>
                  <a:cubicBezTo>
                    <a:pt x="487" y="722"/>
                    <a:pt x="672" y="509"/>
                    <a:pt x="838" y="141"/>
                  </a:cubicBezTo>
                  <a:cubicBezTo>
                    <a:pt x="626" y="63"/>
                    <a:pt x="450" y="1"/>
                    <a:pt x="267" y="1"/>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60"/>
            <p:cNvSpPr/>
            <p:nvPr/>
          </p:nvSpPr>
          <p:spPr>
            <a:xfrm>
              <a:off x="4816700" y="1342075"/>
              <a:ext cx="450" cy="575"/>
            </a:xfrm>
            <a:custGeom>
              <a:avLst/>
              <a:gdLst/>
              <a:ahLst/>
              <a:cxnLst/>
              <a:rect l="l" t="t" r="r" b="b"/>
              <a:pathLst>
                <a:path w="18" h="23" extrusionOk="0">
                  <a:moveTo>
                    <a:pt x="18" y="0"/>
                  </a:moveTo>
                  <a:lnTo>
                    <a:pt x="1" y="23"/>
                  </a:lnTo>
                  <a:lnTo>
                    <a:pt x="18" y="23"/>
                  </a:lnTo>
                  <a:lnTo>
                    <a:pt x="18"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60"/>
            <p:cNvSpPr/>
            <p:nvPr/>
          </p:nvSpPr>
          <p:spPr>
            <a:xfrm>
              <a:off x="1145775" y="1104450"/>
              <a:ext cx="203400" cy="152475"/>
            </a:xfrm>
            <a:custGeom>
              <a:avLst/>
              <a:gdLst/>
              <a:ahLst/>
              <a:cxnLst/>
              <a:rect l="l" t="t" r="r" b="b"/>
              <a:pathLst>
                <a:path w="8136" h="6099" extrusionOk="0">
                  <a:moveTo>
                    <a:pt x="1172" y="0"/>
                  </a:moveTo>
                  <a:lnTo>
                    <a:pt x="778" y="871"/>
                  </a:lnTo>
                  <a:cubicBezTo>
                    <a:pt x="855" y="1071"/>
                    <a:pt x="917" y="1237"/>
                    <a:pt x="989" y="1437"/>
                  </a:cubicBezTo>
                  <a:lnTo>
                    <a:pt x="517" y="1720"/>
                  </a:lnTo>
                  <a:cubicBezTo>
                    <a:pt x="556" y="1942"/>
                    <a:pt x="595" y="2142"/>
                    <a:pt x="622" y="2297"/>
                  </a:cubicBezTo>
                  <a:lnTo>
                    <a:pt x="1" y="3601"/>
                  </a:lnTo>
                  <a:cubicBezTo>
                    <a:pt x="34" y="3707"/>
                    <a:pt x="68" y="3818"/>
                    <a:pt x="73" y="3845"/>
                  </a:cubicBezTo>
                  <a:cubicBezTo>
                    <a:pt x="445" y="4090"/>
                    <a:pt x="750" y="4289"/>
                    <a:pt x="1055" y="4489"/>
                  </a:cubicBezTo>
                  <a:cubicBezTo>
                    <a:pt x="1444" y="4733"/>
                    <a:pt x="1704" y="5061"/>
                    <a:pt x="1777" y="5532"/>
                  </a:cubicBezTo>
                  <a:cubicBezTo>
                    <a:pt x="1815" y="5754"/>
                    <a:pt x="1876" y="5987"/>
                    <a:pt x="2110" y="6098"/>
                  </a:cubicBezTo>
                  <a:cubicBezTo>
                    <a:pt x="2526" y="5965"/>
                    <a:pt x="2886" y="5710"/>
                    <a:pt x="3142" y="5360"/>
                  </a:cubicBezTo>
                  <a:cubicBezTo>
                    <a:pt x="3608" y="5333"/>
                    <a:pt x="3608" y="5333"/>
                    <a:pt x="4091" y="5044"/>
                  </a:cubicBezTo>
                  <a:cubicBezTo>
                    <a:pt x="4346" y="4517"/>
                    <a:pt x="4229" y="3890"/>
                    <a:pt x="4429" y="3313"/>
                  </a:cubicBezTo>
                  <a:lnTo>
                    <a:pt x="5001" y="2897"/>
                  </a:lnTo>
                  <a:cubicBezTo>
                    <a:pt x="5095" y="2641"/>
                    <a:pt x="5178" y="2425"/>
                    <a:pt x="5234" y="2275"/>
                  </a:cubicBezTo>
                  <a:cubicBezTo>
                    <a:pt x="5611" y="1975"/>
                    <a:pt x="5938" y="1720"/>
                    <a:pt x="6255" y="1454"/>
                  </a:cubicBezTo>
                  <a:cubicBezTo>
                    <a:pt x="6737" y="1049"/>
                    <a:pt x="7198" y="627"/>
                    <a:pt x="7753" y="333"/>
                  </a:cubicBezTo>
                  <a:cubicBezTo>
                    <a:pt x="7908" y="261"/>
                    <a:pt x="8047" y="144"/>
                    <a:pt x="8136"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60"/>
            <p:cNvSpPr/>
            <p:nvPr/>
          </p:nvSpPr>
          <p:spPr>
            <a:xfrm>
              <a:off x="1277300" y="1104450"/>
              <a:ext cx="361675" cy="303400"/>
            </a:xfrm>
            <a:custGeom>
              <a:avLst/>
              <a:gdLst/>
              <a:ahLst/>
              <a:cxnLst/>
              <a:rect l="l" t="t" r="r" b="b"/>
              <a:pathLst>
                <a:path w="14467" h="12136" extrusionOk="0">
                  <a:moveTo>
                    <a:pt x="9739" y="0"/>
                  </a:moveTo>
                  <a:cubicBezTo>
                    <a:pt x="10316" y="605"/>
                    <a:pt x="10527" y="927"/>
                    <a:pt x="10682" y="1448"/>
                  </a:cubicBezTo>
                  <a:cubicBezTo>
                    <a:pt x="10249" y="1249"/>
                    <a:pt x="10072" y="805"/>
                    <a:pt x="9733" y="566"/>
                  </a:cubicBezTo>
                  <a:lnTo>
                    <a:pt x="9406" y="755"/>
                  </a:lnTo>
                  <a:lnTo>
                    <a:pt x="8862" y="383"/>
                  </a:lnTo>
                  <a:lnTo>
                    <a:pt x="8546" y="932"/>
                  </a:lnTo>
                  <a:cubicBezTo>
                    <a:pt x="8762" y="2103"/>
                    <a:pt x="8906" y="3268"/>
                    <a:pt x="9251" y="4423"/>
                  </a:cubicBezTo>
                  <a:lnTo>
                    <a:pt x="8834" y="4606"/>
                  </a:lnTo>
                  <a:lnTo>
                    <a:pt x="8568" y="4467"/>
                  </a:lnTo>
                  <a:cubicBezTo>
                    <a:pt x="8451" y="3868"/>
                    <a:pt x="8335" y="3235"/>
                    <a:pt x="8202" y="2541"/>
                  </a:cubicBezTo>
                  <a:lnTo>
                    <a:pt x="7325" y="1459"/>
                  </a:lnTo>
                  <a:lnTo>
                    <a:pt x="6681" y="1332"/>
                  </a:lnTo>
                  <a:lnTo>
                    <a:pt x="6681" y="1332"/>
                  </a:lnTo>
                  <a:cubicBezTo>
                    <a:pt x="6820" y="1631"/>
                    <a:pt x="6925" y="1853"/>
                    <a:pt x="7031" y="2064"/>
                  </a:cubicBezTo>
                  <a:cubicBezTo>
                    <a:pt x="7003" y="2214"/>
                    <a:pt x="6975" y="2347"/>
                    <a:pt x="6948" y="2469"/>
                  </a:cubicBezTo>
                  <a:lnTo>
                    <a:pt x="6126" y="2869"/>
                  </a:lnTo>
                  <a:cubicBezTo>
                    <a:pt x="5921" y="2614"/>
                    <a:pt x="6215" y="2386"/>
                    <a:pt x="6154" y="2075"/>
                  </a:cubicBezTo>
                  <a:cubicBezTo>
                    <a:pt x="5786" y="1707"/>
                    <a:pt x="5378" y="1339"/>
                    <a:pt x="4747" y="1339"/>
                  </a:cubicBezTo>
                  <a:cubicBezTo>
                    <a:pt x="4712" y="1339"/>
                    <a:pt x="4676" y="1341"/>
                    <a:pt x="4639" y="1343"/>
                  </a:cubicBezTo>
                  <a:cubicBezTo>
                    <a:pt x="4545" y="1609"/>
                    <a:pt x="4451" y="1870"/>
                    <a:pt x="4367" y="2103"/>
                  </a:cubicBezTo>
                  <a:cubicBezTo>
                    <a:pt x="4197" y="2180"/>
                    <a:pt x="4050" y="2284"/>
                    <a:pt x="3898" y="2284"/>
                  </a:cubicBezTo>
                  <a:cubicBezTo>
                    <a:pt x="3843" y="2284"/>
                    <a:pt x="3787" y="2270"/>
                    <a:pt x="3729" y="2236"/>
                  </a:cubicBezTo>
                  <a:cubicBezTo>
                    <a:pt x="3851" y="1798"/>
                    <a:pt x="3968" y="1376"/>
                    <a:pt x="4084" y="977"/>
                  </a:cubicBezTo>
                  <a:lnTo>
                    <a:pt x="3813" y="394"/>
                  </a:lnTo>
                  <a:lnTo>
                    <a:pt x="3530" y="300"/>
                  </a:lnTo>
                  <a:cubicBezTo>
                    <a:pt x="2897" y="649"/>
                    <a:pt x="2264" y="993"/>
                    <a:pt x="1648" y="1343"/>
                  </a:cubicBezTo>
                  <a:cubicBezTo>
                    <a:pt x="1510" y="1426"/>
                    <a:pt x="1382" y="1532"/>
                    <a:pt x="1282" y="1654"/>
                  </a:cubicBezTo>
                  <a:cubicBezTo>
                    <a:pt x="1060" y="1892"/>
                    <a:pt x="855" y="2142"/>
                    <a:pt x="655" y="2397"/>
                  </a:cubicBezTo>
                  <a:cubicBezTo>
                    <a:pt x="583" y="2508"/>
                    <a:pt x="516" y="2630"/>
                    <a:pt x="466" y="2758"/>
                  </a:cubicBezTo>
                  <a:lnTo>
                    <a:pt x="833" y="3207"/>
                  </a:lnTo>
                  <a:cubicBezTo>
                    <a:pt x="644" y="3363"/>
                    <a:pt x="466" y="3468"/>
                    <a:pt x="344" y="3623"/>
                  </a:cubicBezTo>
                  <a:cubicBezTo>
                    <a:pt x="200" y="3795"/>
                    <a:pt x="106" y="4012"/>
                    <a:pt x="0" y="4189"/>
                  </a:cubicBezTo>
                  <a:cubicBezTo>
                    <a:pt x="45" y="4406"/>
                    <a:pt x="84" y="4578"/>
                    <a:pt x="117" y="4728"/>
                  </a:cubicBezTo>
                  <a:cubicBezTo>
                    <a:pt x="394" y="4828"/>
                    <a:pt x="677" y="4678"/>
                    <a:pt x="866" y="4905"/>
                  </a:cubicBezTo>
                  <a:lnTo>
                    <a:pt x="705" y="5366"/>
                  </a:lnTo>
                  <a:cubicBezTo>
                    <a:pt x="734" y="5367"/>
                    <a:pt x="762" y="5367"/>
                    <a:pt x="790" y="5367"/>
                  </a:cubicBezTo>
                  <a:cubicBezTo>
                    <a:pt x="1167" y="5367"/>
                    <a:pt x="1478" y="5300"/>
                    <a:pt x="1793" y="5238"/>
                  </a:cubicBezTo>
                  <a:cubicBezTo>
                    <a:pt x="2223" y="5156"/>
                    <a:pt x="2417" y="5119"/>
                    <a:pt x="2546" y="5119"/>
                  </a:cubicBezTo>
                  <a:cubicBezTo>
                    <a:pt x="2651" y="5119"/>
                    <a:pt x="2713" y="5143"/>
                    <a:pt x="2825" y="5188"/>
                  </a:cubicBezTo>
                  <a:cubicBezTo>
                    <a:pt x="2780" y="5238"/>
                    <a:pt x="2742" y="5305"/>
                    <a:pt x="2686" y="5333"/>
                  </a:cubicBezTo>
                  <a:cubicBezTo>
                    <a:pt x="2226" y="5532"/>
                    <a:pt x="1765" y="5749"/>
                    <a:pt x="1288" y="5915"/>
                  </a:cubicBezTo>
                  <a:cubicBezTo>
                    <a:pt x="999" y="6026"/>
                    <a:pt x="755" y="6159"/>
                    <a:pt x="594" y="6403"/>
                  </a:cubicBezTo>
                  <a:cubicBezTo>
                    <a:pt x="749" y="6881"/>
                    <a:pt x="1127" y="7064"/>
                    <a:pt x="1504" y="7302"/>
                  </a:cubicBezTo>
                  <a:cubicBezTo>
                    <a:pt x="1785" y="7302"/>
                    <a:pt x="2074" y="7307"/>
                    <a:pt x="2365" y="7307"/>
                  </a:cubicBezTo>
                  <a:cubicBezTo>
                    <a:pt x="2510" y="7307"/>
                    <a:pt x="2656" y="7306"/>
                    <a:pt x="2803" y="7302"/>
                  </a:cubicBezTo>
                  <a:cubicBezTo>
                    <a:pt x="2825" y="7303"/>
                    <a:pt x="2848" y="7303"/>
                    <a:pt x="2871" y="7303"/>
                  </a:cubicBezTo>
                  <a:cubicBezTo>
                    <a:pt x="3077" y="7303"/>
                    <a:pt x="3285" y="7281"/>
                    <a:pt x="3485" y="7236"/>
                  </a:cubicBezTo>
                  <a:cubicBezTo>
                    <a:pt x="3718" y="7176"/>
                    <a:pt x="3949" y="7147"/>
                    <a:pt x="4142" y="7147"/>
                  </a:cubicBezTo>
                  <a:cubicBezTo>
                    <a:pt x="4252" y="7147"/>
                    <a:pt x="4350" y="7157"/>
                    <a:pt x="4428" y="7175"/>
                  </a:cubicBezTo>
                  <a:lnTo>
                    <a:pt x="5572" y="7646"/>
                  </a:lnTo>
                  <a:cubicBezTo>
                    <a:pt x="5633" y="7757"/>
                    <a:pt x="5710" y="7913"/>
                    <a:pt x="5788" y="8063"/>
                  </a:cubicBezTo>
                  <a:cubicBezTo>
                    <a:pt x="5622" y="8180"/>
                    <a:pt x="5466" y="8218"/>
                    <a:pt x="5309" y="8218"/>
                  </a:cubicBezTo>
                  <a:cubicBezTo>
                    <a:pt x="5193" y="8218"/>
                    <a:pt x="5076" y="8197"/>
                    <a:pt x="4956" y="8174"/>
                  </a:cubicBezTo>
                  <a:cubicBezTo>
                    <a:pt x="4596" y="8099"/>
                    <a:pt x="4240" y="8062"/>
                    <a:pt x="3888" y="8062"/>
                  </a:cubicBezTo>
                  <a:cubicBezTo>
                    <a:pt x="3121" y="8062"/>
                    <a:pt x="2373" y="8234"/>
                    <a:pt x="1643" y="8545"/>
                  </a:cubicBezTo>
                  <a:cubicBezTo>
                    <a:pt x="1582" y="8579"/>
                    <a:pt x="1526" y="8623"/>
                    <a:pt x="1476" y="8673"/>
                  </a:cubicBezTo>
                  <a:lnTo>
                    <a:pt x="1476" y="9239"/>
                  </a:lnTo>
                  <a:cubicBezTo>
                    <a:pt x="1748" y="9561"/>
                    <a:pt x="1981" y="9844"/>
                    <a:pt x="2248" y="10166"/>
                  </a:cubicBezTo>
                  <a:cubicBezTo>
                    <a:pt x="2430" y="10328"/>
                    <a:pt x="2669" y="10354"/>
                    <a:pt x="2921" y="10354"/>
                  </a:cubicBezTo>
                  <a:cubicBezTo>
                    <a:pt x="3014" y="10354"/>
                    <a:pt x="3108" y="10350"/>
                    <a:pt x="3202" y="10349"/>
                  </a:cubicBezTo>
                  <a:cubicBezTo>
                    <a:pt x="3574" y="10349"/>
                    <a:pt x="3935" y="10377"/>
                    <a:pt x="4251" y="10626"/>
                  </a:cubicBezTo>
                  <a:cubicBezTo>
                    <a:pt x="4306" y="11220"/>
                    <a:pt x="4251" y="11869"/>
                    <a:pt x="5028" y="12136"/>
                  </a:cubicBezTo>
                  <a:cubicBezTo>
                    <a:pt x="5655" y="11952"/>
                    <a:pt x="6365" y="12063"/>
                    <a:pt x="7020" y="11847"/>
                  </a:cubicBezTo>
                  <a:cubicBezTo>
                    <a:pt x="7669" y="11631"/>
                    <a:pt x="8296" y="11325"/>
                    <a:pt x="8940" y="11059"/>
                  </a:cubicBezTo>
                  <a:cubicBezTo>
                    <a:pt x="9023" y="11026"/>
                    <a:pt x="9106" y="10998"/>
                    <a:pt x="9195" y="10965"/>
                  </a:cubicBezTo>
                  <a:cubicBezTo>
                    <a:pt x="9484" y="10787"/>
                    <a:pt x="9484" y="10449"/>
                    <a:pt x="9617" y="10171"/>
                  </a:cubicBezTo>
                  <a:lnTo>
                    <a:pt x="10000" y="10077"/>
                  </a:lnTo>
                  <a:cubicBezTo>
                    <a:pt x="10111" y="10293"/>
                    <a:pt x="10199" y="10471"/>
                    <a:pt x="10294" y="10654"/>
                  </a:cubicBezTo>
                  <a:lnTo>
                    <a:pt x="11082" y="10898"/>
                  </a:lnTo>
                  <a:cubicBezTo>
                    <a:pt x="11109" y="11031"/>
                    <a:pt x="11126" y="11131"/>
                    <a:pt x="11148" y="11226"/>
                  </a:cubicBezTo>
                  <a:lnTo>
                    <a:pt x="12375" y="11370"/>
                  </a:lnTo>
                  <a:lnTo>
                    <a:pt x="12957" y="11259"/>
                  </a:lnTo>
                  <a:lnTo>
                    <a:pt x="13601" y="10893"/>
                  </a:lnTo>
                  <a:cubicBezTo>
                    <a:pt x="13523" y="10598"/>
                    <a:pt x="13612" y="10271"/>
                    <a:pt x="13368" y="9938"/>
                  </a:cubicBezTo>
                  <a:lnTo>
                    <a:pt x="12624" y="10032"/>
                  </a:lnTo>
                  <a:cubicBezTo>
                    <a:pt x="12574" y="9922"/>
                    <a:pt x="12524" y="9805"/>
                    <a:pt x="12463" y="9661"/>
                  </a:cubicBezTo>
                  <a:lnTo>
                    <a:pt x="12463" y="9661"/>
                  </a:lnTo>
                  <a:lnTo>
                    <a:pt x="13002" y="9755"/>
                  </a:lnTo>
                  <a:cubicBezTo>
                    <a:pt x="13113" y="9522"/>
                    <a:pt x="13212" y="9317"/>
                    <a:pt x="13323" y="9095"/>
                  </a:cubicBezTo>
                  <a:lnTo>
                    <a:pt x="14217" y="9444"/>
                  </a:lnTo>
                  <a:cubicBezTo>
                    <a:pt x="14467" y="9111"/>
                    <a:pt x="14356" y="8801"/>
                    <a:pt x="14189" y="8507"/>
                  </a:cubicBezTo>
                  <a:cubicBezTo>
                    <a:pt x="13767" y="8212"/>
                    <a:pt x="13384" y="7868"/>
                    <a:pt x="12941" y="7658"/>
                  </a:cubicBezTo>
                  <a:cubicBezTo>
                    <a:pt x="12580" y="7497"/>
                    <a:pt x="12258" y="7264"/>
                    <a:pt x="11992" y="6969"/>
                  </a:cubicBezTo>
                  <a:cubicBezTo>
                    <a:pt x="11786" y="6587"/>
                    <a:pt x="11631" y="6309"/>
                    <a:pt x="11470" y="6021"/>
                  </a:cubicBezTo>
                  <a:cubicBezTo>
                    <a:pt x="11470" y="5954"/>
                    <a:pt x="11481" y="5887"/>
                    <a:pt x="11498" y="5826"/>
                  </a:cubicBezTo>
                  <a:cubicBezTo>
                    <a:pt x="11709" y="5321"/>
                    <a:pt x="11687" y="4839"/>
                    <a:pt x="11392" y="4367"/>
                  </a:cubicBezTo>
                  <a:cubicBezTo>
                    <a:pt x="11309" y="4228"/>
                    <a:pt x="11248" y="4078"/>
                    <a:pt x="11215" y="3923"/>
                  </a:cubicBezTo>
                  <a:cubicBezTo>
                    <a:pt x="11082" y="3357"/>
                    <a:pt x="10960" y="2797"/>
                    <a:pt x="10849" y="2231"/>
                  </a:cubicBezTo>
                  <a:cubicBezTo>
                    <a:pt x="10821" y="2036"/>
                    <a:pt x="10804" y="1842"/>
                    <a:pt x="10799" y="1648"/>
                  </a:cubicBezTo>
                  <a:cubicBezTo>
                    <a:pt x="11176" y="1126"/>
                    <a:pt x="11465" y="616"/>
                    <a:pt x="11459"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60"/>
            <p:cNvSpPr/>
            <p:nvPr/>
          </p:nvSpPr>
          <p:spPr>
            <a:xfrm>
              <a:off x="1602325" y="1104300"/>
              <a:ext cx="123625" cy="140700"/>
            </a:xfrm>
            <a:custGeom>
              <a:avLst/>
              <a:gdLst/>
              <a:ahLst/>
              <a:cxnLst/>
              <a:rect l="l" t="t" r="r" b="b"/>
              <a:pathLst>
                <a:path w="4945" h="5628" extrusionOk="0">
                  <a:moveTo>
                    <a:pt x="994" y="0"/>
                  </a:moveTo>
                  <a:cubicBezTo>
                    <a:pt x="1027" y="100"/>
                    <a:pt x="1049" y="178"/>
                    <a:pt x="1066" y="245"/>
                  </a:cubicBezTo>
                  <a:cubicBezTo>
                    <a:pt x="1231" y="377"/>
                    <a:pt x="1376" y="468"/>
                    <a:pt x="1550" y="468"/>
                  </a:cubicBezTo>
                  <a:cubicBezTo>
                    <a:pt x="1587" y="468"/>
                    <a:pt x="1625" y="464"/>
                    <a:pt x="1665" y="455"/>
                  </a:cubicBezTo>
                  <a:cubicBezTo>
                    <a:pt x="1666" y="455"/>
                    <a:pt x="1667" y="455"/>
                    <a:pt x="1669" y="455"/>
                  </a:cubicBezTo>
                  <a:cubicBezTo>
                    <a:pt x="1691" y="455"/>
                    <a:pt x="1728" y="507"/>
                    <a:pt x="1754" y="533"/>
                  </a:cubicBezTo>
                  <a:cubicBezTo>
                    <a:pt x="1726" y="644"/>
                    <a:pt x="1699" y="750"/>
                    <a:pt x="1676" y="838"/>
                  </a:cubicBezTo>
                  <a:lnTo>
                    <a:pt x="2032" y="1243"/>
                  </a:lnTo>
                  <a:cubicBezTo>
                    <a:pt x="1532" y="1338"/>
                    <a:pt x="1893" y="1732"/>
                    <a:pt x="1682" y="1954"/>
                  </a:cubicBezTo>
                  <a:cubicBezTo>
                    <a:pt x="1594" y="2019"/>
                    <a:pt x="1490" y="2051"/>
                    <a:pt x="1385" y="2051"/>
                  </a:cubicBezTo>
                  <a:cubicBezTo>
                    <a:pt x="1285" y="2051"/>
                    <a:pt x="1183" y="2022"/>
                    <a:pt x="1094" y="1965"/>
                  </a:cubicBezTo>
                  <a:lnTo>
                    <a:pt x="483" y="1188"/>
                  </a:lnTo>
                  <a:lnTo>
                    <a:pt x="128" y="1238"/>
                  </a:lnTo>
                  <a:cubicBezTo>
                    <a:pt x="84" y="1538"/>
                    <a:pt x="39" y="1826"/>
                    <a:pt x="1" y="2054"/>
                  </a:cubicBezTo>
                  <a:lnTo>
                    <a:pt x="722" y="3008"/>
                  </a:lnTo>
                  <a:lnTo>
                    <a:pt x="1638" y="3507"/>
                  </a:lnTo>
                  <a:cubicBezTo>
                    <a:pt x="1948" y="3979"/>
                    <a:pt x="2248" y="4417"/>
                    <a:pt x="2525" y="4872"/>
                  </a:cubicBezTo>
                  <a:cubicBezTo>
                    <a:pt x="2625" y="5044"/>
                    <a:pt x="2659" y="5261"/>
                    <a:pt x="2725" y="5466"/>
                  </a:cubicBezTo>
                  <a:lnTo>
                    <a:pt x="3114" y="5627"/>
                  </a:lnTo>
                  <a:lnTo>
                    <a:pt x="3491" y="5311"/>
                  </a:lnTo>
                  <a:lnTo>
                    <a:pt x="3535" y="4817"/>
                  </a:lnTo>
                  <a:lnTo>
                    <a:pt x="4068" y="4773"/>
                  </a:lnTo>
                  <a:cubicBezTo>
                    <a:pt x="4345" y="4578"/>
                    <a:pt x="4673" y="4462"/>
                    <a:pt x="4773" y="4090"/>
                  </a:cubicBezTo>
                  <a:cubicBezTo>
                    <a:pt x="4734" y="3973"/>
                    <a:pt x="4690" y="3851"/>
                    <a:pt x="4645" y="3735"/>
                  </a:cubicBezTo>
                  <a:cubicBezTo>
                    <a:pt x="4867" y="3219"/>
                    <a:pt x="4945" y="2703"/>
                    <a:pt x="4812" y="2165"/>
                  </a:cubicBezTo>
                  <a:cubicBezTo>
                    <a:pt x="4806" y="2131"/>
                    <a:pt x="4751" y="2109"/>
                    <a:pt x="4723" y="2076"/>
                  </a:cubicBezTo>
                  <a:lnTo>
                    <a:pt x="4590" y="2098"/>
                  </a:lnTo>
                  <a:lnTo>
                    <a:pt x="4390" y="2126"/>
                  </a:lnTo>
                  <a:cubicBezTo>
                    <a:pt x="4345" y="1754"/>
                    <a:pt x="4218" y="1449"/>
                    <a:pt x="3890" y="1210"/>
                  </a:cubicBezTo>
                  <a:lnTo>
                    <a:pt x="3286" y="1271"/>
                  </a:lnTo>
                  <a:cubicBezTo>
                    <a:pt x="3602" y="849"/>
                    <a:pt x="3802" y="461"/>
                    <a:pt x="4168" y="211"/>
                  </a:cubicBezTo>
                  <a:lnTo>
                    <a:pt x="4118"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60"/>
            <p:cNvSpPr/>
            <p:nvPr/>
          </p:nvSpPr>
          <p:spPr>
            <a:xfrm>
              <a:off x="2188150" y="4536175"/>
              <a:ext cx="600" cy="725"/>
            </a:xfrm>
            <a:custGeom>
              <a:avLst/>
              <a:gdLst/>
              <a:ahLst/>
              <a:cxnLst/>
              <a:rect l="l" t="t" r="r" b="b"/>
              <a:pathLst>
                <a:path w="24" h="29" extrusionOk="0">
                  <a:moveTo>
                    <a:pt x="1" y="1"/>
                  </a:moveTo>
                  <a:lnTo>
                    <a:pt x="23" y="29"/>
                  </a:lnTo>
                  <a:lnTo>
                    <a:pt x="23" y="1"/>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60"/>
            <p:cNvSpPr/>
            <p:nvPr/>
          </p:nvSpPr>
          <p:spPr>
            <a:xfrm>
              <a:off x="314275" y="1104450"/>
              <a:ext cx="2631625" cy="3444800"/>
            </a:xfrm>
            <a:custGeom>
              <a:avLst/>
              <a:gdLst/>
              <a:ahLst/>
              <a:cxnLst/>
              <a:rect l="l" t="t" r="r" b="b"/>
              <a:pathLst>
                <a:path w="105265" h="137792" extrusionOk="0">
                  <a:moveTo>
                    <a:pt x="44773" y="17208"/>
                  </a:moveTo>
                  <a:cubicBezTo>
                    <a:pt x="44780" y="17208"/>
                    <a:pt x="44786" y="17210"/>
                    <a:pt x="44792" y="17213"/>
                  </a:cubicBezTo>
                  <a:cubicBezTo>
                    <a:pt x="44903" y="17285"/>
                    <a:pt x="45097" y="17374"/>
                    <a:pt x="45097" y="17457"/>
                  </a:cubicBezTo>
                  <a:cubicBezTo>
                    <a:pt x="45091" y="17834"/>
                    <a:pt x="45668" y="17879"/>
                    <a:pt x="45530" y="18384"/>
                  </a:cubicBezTo>
                  <a:lnTo>
                    <a:pt x="45197" y="18367"/>
                  </a:lnTo>
                  <a:lnTo>
                    <a:pt x="45114" y="18051"/>
                  </a:lnTo>
                  <a:lnTo>
                    <a:pt x="44531" y="17651"/>
                  </a:lnTo>
                  <a:cubicBezTo>
                    <a:pt x="44564" y="17524"/>
                    <a:pt x="44609" y="17379"/>
                    <a:pt x="44642" y="17252"/>
                  </a:cubicBezTo>
                  <a:cubicBezTo>
                    <a:pt x="44696" y="17234"/>
                    <a:pt x="44743" y="17208"/>
                    <a:pt x="44773" y="17208"/>
                  </a:cubicBezTo>
                  <a:close/>
                  <a:moveTo>
                    <a:pt x="37833" y="15138"/>
                  </a:moveTo>
                  <a:lnTo>
                    <a:pt x="38388" y="15421"/>
                  </a:lnTo>
                  <a:cubicBezTo>
                    <a:pt x="38249" y="15543"/>
                    <a:pt x="38155" y="15637"/>
                    <a:pt x="38050" y="15720"/>
                  </a:cubicBezTo>
                  <a:cubicBezTo>
                    <a:pt x="37961" y="15792"/>
                    <a:pt x="37867" y="15859"/>
                    <a:pt x="37761" y="15937"/>
                  </a:cubicBezTo>
                  <a:cubicBezTo>
                    <a:pt x="37700" y="16070"/>
                    <a:pt x="37645" y="16220"/>
                    <a:pt x="37578" y="16380"/>
                  </a:cubicBezTo>
                  <a:cubicBezTo>
                    <a:pt x="37622" y="16419"/>
                    <a:pt x="37667" y="16491"/>
                    <a:pt x="37722" y="16508"/>
                  </a:cubicBezTo>
                  <a:cubicBezTo>
                    <a:pt x="37895" y="16566"/>
                    <a:pt x="38073" y="16595"/>
                    <a:pt x="38251" y="16595"/>
                  </a:cubicBezTo>
                  <a:cubicBezTo>
                    <a:pt x="38598" y="16595"/>
                    <a:pt x="38942" y="16486"/>
                    <a:pt x="39232" y="16281"/>
                  </a:cubicBezTo>
                  <a:cubicBezTo>
                    <a:pt x="39326" y="16214"/>
                    <a:pt x="39415" y="16142"/>
                    <a:pt x="39504" y="16070"/>
                  </a:cubicBezTo>
                  <a:lnTo>
                    <a:pt x="39504" y="16070"/>
                  </a:lnTo>
                  <a:cubicBezTo>
                    <a:pt x="39676" y="16242"/>
                    <a:pt x="39498" y="16380"/>
                    <a:pt x="39498" y="16525"/>
                  </a:cubicBezTo>
                  <a:cubicBezTo>
                    <a:pt x="39504" y="16697"/>
                    <a:pt x="39520" y="16869"/>
                    <a:pt x="39548" y="17035"/>
                  </a:cubicBezTo>
                  <a:lnTo>
                    <a:pt x="38960" y="17773"/>
                  </a:lnTo>
                  <a:lnTo>
                    <a:pt x="38050" y="17690"/>
                  </a:lnTo>
                  <a:cubicBezTo>
                    <a:pt x="37989" y="17812"/>
                    <a:pt x="37939" y="17912"/>
                    <a:pt x="37889" y="18012"/>
                  </a:cubicBezTo>
                  <a:cubicBezTo>
                    <a:pt x="37944" y="18151"/>
                    <a:pt x="38000" y="18273"/>
                    <a:pt x="38044" y="18373"/>
                  </a:cubicBezTo>
                  <a:lnTo>
                    <a:pt x="36873" y="19455"/>
                  </a:lnTo>
                  <a:lnTo>
                    <a:pt x="36651" y="19333"/>
                  </a:lnTo>
                  <a:lnTo>
                    <a:pt x="37395" y="18406"/>
                  </a:lnTo>
                  <a:cubicBezTo>
                    <a:pt x="37351" y="18295"/>
                    <a:pt x="37312" y="18195"/>
                    <a:pt x="37278" y="18112"/>
                  </a:cubicBezTo>
                  <a:cubicBezTo>
                    <a:pt x="37222" y="18108"/>
                    <a:pt x="37178" y="18099"/>
                    <a:pt x="37145" y="18099"/>
                  </a:cubicBezTo>
                  <a:cubicBezTo>
                    <a:pt x="37130" y="18099"/>
                    <a:pt x="37117" y="18101"/>
                    <a:pt x="37106" y="18106"/>
                  </a:cubicBezTo>
                  <a:cubicBezTo>
                    <a:pt x="36840" y="18201"/>
                    <a:pt x="36640" y="18428"/>
                    <a:pt x="36579" y="18700"/>
                  </a:cubicBezTo>
                  <a:cubicBezTo>
                    <a:pt x="36513" y="18944"/>
                    <a:pt x="36352" y="19094"/>
                    <a:pt x="36096" y="19238"/>
                  </a:cubicBezTo>
                  <a:lnTo>
                    <a:pt x="35103" y="18878"/>
                  </a:lnTo>
                  <a:lnTo>
                    <a:pt x="35514" y="18517"/>
                  </a:lnTo>
                  <a:cubicBezTo>
                    <a:pt x="35525" y="18411"/>
                    <a:pt x="35536" y="18295"/>
                    <a:pt x="35547" y="18167"/>
                  </a:cubicBezTo>
                  <a:lnTo>
                    <a:pt x="36041" y="17701"/>
                  </a:lnTo>
                  <a:cubicBezTo>
                    <a:pt x="36002" y="17562"/>
                    <a:pt x="35969" y="17440"/>
                    <a:pt x="35930" y="17285"/>
                  </a:cubicBezTo>
                  <a:lnTo>
                    <a:pt x="36574" y="17285"/>
                  </a:lnTo>
                  <a:lnTo>
                    <a:pt x="36690" y="17091"/>
                  </a:lnTo>
                  <a:cubicBezTo>
                    <a:pt x="36352" y="16830"/>
                    <a:pt x="35930" y="16902"/>
                    <a:pt x="35569" y="16758"/>
                  </a:cubicBezTo>
                  <a:lnTo>
                    <a:pt x="35347" y="16924"/>
                  </a:lnTo>
                  <a:lnTo>
                    <a:pt x="34476" y="16858"/>
                  </a:lnTo>
                  <a:lnTo>
                    <a:pt x="34027" y="17157"/>
                  </a:lnTo>
                  <a:cubicBezTo>
                    <a:pt x="33805" y="17130"/>
                    <a:pt x="33766" y="17013"/>
                    <a:pt x="33849" y="16636"/>
                  </a:cubicBezTo>
                  <a:lnTo>
                    <a:pt x="34626" y="16586"/>
                  </a:lnTo>
                  <a:lnTo>
                    <a:pt x="35275" y="16170"/>
                  </a:lnTo>
                  <a:cubicBezTo>
                    <a:pt x="35764" y="16125"/>
                    <a:pt x="36230" y="15909"/>
                    <a:pt x="36690" y="15615"/>
                  </a:cubicBezTo>
                  <a:cubicBezTo>
                    <a:pt x="37029" y="15393"/>
                    <a:pt x="37445" y="15298"/>
                    <a:pt x="37833" y="15138"/>
                  </a:cubicBezTo>
                  <a:close/>
                  <a:moveTo>
                    <a:pt x="52999" y="21724"/>
                  </a:moveTo>
                  <a:lnTo>
                    <a:pt x="53071" y="21979"/>
                  </a:lnTo>
                  <a:lnTo>
                    <a:pt x="52766" y="22257"/>
                  </a:lnTo>
                  <a:lnTo>
                    <a:pt x="52766" y="22867"/>
                  </a:lnTo>
                  <a:lnTo>
                    <a:pt x="52433" y="23128"/>
                  </a:lnTo>
                  <a:cubicBezTo>
                    <a:pt x="52139" y="22962"/>
                    <a:pt x="51978" y="22690"/>
                    <a:pt x="51783" y="22407"/>
                  </a:cubicBezTo>
                  <a:lnTo>
                    <a:pt x="52211" y="21918"/>
                  </a:lnTo>
                  <a:lnTo>
                    <a:pt x="52682" y="21990"/>
                  </a:lnTo>
                  <a:lnTo>
                    <a:pt x="52999" y="21724"/>
                  </a:lnTo>
                  <a:close/>
                  <a:moveTo>
                    <a:pt x="45691" y="22801"/>
                  </a:moveTo>
                  <a:cubicBezTo>
                    <a:pt x="45968" y="22839"/>
                    <a:pt x="46173" y="22962"/>
                    <a:pt x="46468" y="23195"/>
                  </a:cubicBezTo>
                  <a:lnTo>
                    <a:pt x="45857" y="23195"/>
                  </a:lnTo>
                  <a:cubicBezTo>
                    <a:pt x="45541" y="23572"/>
                    <a:pt x="45136" y="23855"/>
                    <a:pt x="44670" y="24010"/>
                  </a:cubicBezTo>
                  <a:cubicBezTo>
                    <a:pt x="44481" y="24082"/>
                    <a:pt x="44320" y="24227"/>
                    <a:pt x="44104" y="24360"/>
                  </a:cubicBezTo>
                  <a:lnTo>
                    <a:pt x="44231" y="24565"/>
                  </a:lnTo>
                  <a:lnTo>
                    <a:pt x="43921" y="24959"/>
                  </a:lnTo>
                  <a:lnTo>
                    <a:pt x="43704" y="24643"/>
                  </a:lnTo>
                  <a:lnTo>
                    <a:pt x="43704" y="24643"/>
                  </a:lnTo>
                  <a:cubicBezTo>
                    <a:pt x="43421" y="24793"/>
                    <a:pt x="43715" y="25042"/>
                    <a:pt x="43554" y="25242"/>
                  </a:cubicBezTo>
                  <a:cubicBezTo>
                    <a:pt x="43515" y="25275"/>
                    <a:pt x="43477" y="25303"/>
                    <a:pt x="43427" y="25320"/>
                  </a:cubicBezTo>
                  <a:cubicBezTo>
                    <a:pt x="43221" y="25342"/>
                    <a:pt x="43005" y="25331"/>
                    <a:pt x="42844" y="25525"/>
                  </a:cubicBezTo>
                  <a:cubicBezTo>
                    <a:pt x="42794" y="25697"/>
                    <a:pt x="42739" y="25875"/>
                    <a:pt x="42672" y="26091"/>
                  </a:cubicBezTo>
                  <a:cubicBezTo>
                    <a:pt x="42378" y="26158"/>
                    <a:pt x="42067" y="26235"/>
                    <a:pt x="41756" y="26291"/>
                  </a:cubicBezTo>
                  <a:cubicBezTo>
                    <a:pt x="41648" y="26311"/>
                    <a:pt x="41538" y="26321"/>
                    <a:pt x="41426" y="26321"/>
                  </a:cubicBezTo>
                  <a:cubicBezTo>
                    <a:pt x="40983" y="26321"/>
                    <a:pt x="40505" y="26167"/>
                    <a:pt x="39992" y="25875"/>
                  </a:cubicBezTo>
                  <a:cubicBezTo>
                    <a:pt x="39986" y="25858"/>
                    <a:pt x="39964" y="25819"/>
                    <a:pt x="39970" y="25819"/>
                  </a:cubicBezTo>
                  <a:cubicBezTo>
                    <a:pt x="40125" y="25736"/>
                    <a:pt x="40286" y="25658"/>
                    <a:pt x="40458" y="25575"/>
                  </a:cubicBezTo>
                  <a:lnTo>
                    <a:pt x="40952" y="25675"/>
                  </a:lnTo>
                  <a:lnTo>
                    <a:pt x="41346" y="24865"/>
                  </a:lnTo>
                  <a:lnTo>
                    <a:pt x="41984" y="24676"/>
                  </a:lnTo>
                  <a:cubicBezTo>
                    <a:pt x="41917" y="24243"/>
                    <a:pt x="41573" y="24021"/>
                    <a:pt x="41473" y="23694"/>
                  </a:cubicBezTo>
                  <a:lnTo>
                    <a:pt x="41163" y="23566"/>
                  </a:lnTo>
                  <a:cubicBezTo>
                    <a:pt x="41168" y="23494"/>
                    <a:pt x="41174" y="23417"/>
                    <a:pt x="41185" y="23283"/>
                  </a:cubicBezTo>
                  <a:lnTo>
                    <a:pt x="41945" y="23738"/>
                  </a:lnTo>
                  <a:lnTo>
                    <a:pt x="42239" y="23677"/>
                  </a:lnTo>
                  <a:cubicBezTo>
                    <a:pt x="42444" y="23910"/>
                    <a:pt x="42633" y="24127"/>
                    <a:pt x="42822" y="24343"/>
                  </a:cubicBezTo>
                  <a:cubicBezTo>
                    <a:pt x="42827" y="24343"/>
                    <a:pt x="42832" y="24343"/>
                    <a:pt x="42838" y="24343"/>
                  </a:cubicBezTo>
                  <a:cubicBezTo>
                    <a:pt x="43274" y="24343"/>
                    <a:pt x="43604" y="24120"/>
                    <a:pt x="44020" y="24027"/>
                  </a:cubicBezTo>
                  <a:lnTo>
                    <a:pt x="44836" y="23067"/>
                  </a:lnTo>
                  <a:lnTo>
                    <a:pt x="45691" y="22801"/>
                  </a:lnTo>
                  <a:close/>
                  <a:moveTo>
                    <a:pt x="10804" y="27983"/>
                  </a:moveTo>
                  <a:lnTo>
                    <a:pt x="10371" y="28572"/>
                  </a:lnTo>
                  <a:lnTo>
                    <a:pt x="9467" y="28677"/>
                  </a:lnTo>
                  <a:cubicBezTo>
                    <a:pt x="9550" y="28472"/>
                    <a:pt x="9583" y="28388"/>
                    <a:pt x="9639" y="28261"/>
                  </a:cubicBezTo>
                  <a:lnTo>
                    <a:pt x="10804" y="27983"/>
                  </a:lnTo>
                  <a:close/>
                  <a:moveTo>
                    <a:pt x="46274" y="28348"/>
                  </a:moveTo>
                  <a:cubicBezTo>
                    <a:pt x="46471" y="28348"/>
                    <a:pt x="46623" y="28430"/>
                    <a:pt x="46762" y="28588"/>
                  </a:cubicBezTo>
                  <a:cubicBezTo>
                    <a:pt x="46866" y="28541"/>
                    <a:pt x="46968" y="28522"/>
                    <a:pt x="47069" y="28522"/>
                  </a:cubicBezTo>
                  <a:cubicBezTo>
                    <a:pt x="47323" y="28522"/>
                    <a:pt x="47574" y="28640"/>
                    <a:pt x="47871" y="28727"/>
                  </a:cubicBezTo>
                  <a:cubicBezTo>
                    <a:pt x="47527" y="28916"/>
                    <a:pt x="47228" y="28927"/>
                    <a:pt x="46934" y="28932"/>
                  </a:cubicBezTo>
                  <a:cubicBezTo>
                    <a:pt x="46418" y="28932"/>
                    <a:pt x="45913" y="29110"/>
                    <a:pt x="45508" y="29437"/>
                  </a:cubicBezTo>
                  <a:cubicBezTo>
                    <a:pt x="45469" y="29537"/>
                    <a:pt x="45419" y="29665"/>
                    <a:pt x="45352" y="29826"/>
                  </a:cubicBezTo>
                  <a:lnTo>
                    <a:pt x="44986" y="29753"/>
                  </a:lnTo>
                  <a:cubicBezTo>
                    <a:pt x="44980" y="29687"/>
                    <a:pt x="44964" y="29626"/>
                    <a:pt x="44980" y="29604"/>
                  </a:cubicBezTo>
                  <a:cubicBezTo>
                    <a:pt x="45336" y="29182"/>
                    <a:pt x="45691" y="28766"/>
                    <a:pt x="46012" y="28388"/>
                  </a:cubicBezTo>
                  <a:cubicBezTo>
                    <a:pt x="46108" y="28361"/>
                    <a:pt x="46195" y="28348"/>
                    <a:pt x="46274" y="28348"/>
                  </a:cubicBezTo>
                  <a:close/>
                  <a:moveTo>
                    <a:pt x="51972" y="30824"/>
                  </a:moveTo>
                  <a:lnTo>
                    <a:pt x="52238" y="31152"/>
                  </a:lnTo>
                  <a:cubicBezTo>
                    <a:pt x="52144" y="31302"/>
                    <a:pt x="52061" y="31440"/>
                    <a:pt x="51978" y="31573"/>
                  </a:cubicBezTo>
                  <a:cubicBezTo>
                    <a:pt x="51944" y="31851"/>
                    <a:pt x="52044" y="32173"/>
                    <a:pt x="51750" y="32417"/>
                  </a:cubicBezTo>
                  <a:cubicBezTo>
                    <a:pt x="51450" y="32067"/>
                    <a:pt x="51500" y="31679"/>
                    <a:pt x="51506" y="31252"/>
                  </a:cubicBezTo>
                  <a:lnTo>
                    <a:pt x="51972" y="30824"/>
                  </a:lnTo>
                  <a:close/>
                  <a:moveTo>
                    <a:pt x="77386" y="35275"/>
                  </a:moveTo>
                  <a:lnTo>
                    <a:pt x="78002" y="35325"/>
                  </a:lnTo>
                  <a:cubicBezTo>
                    <a:pt x="78058" y="35430"/>
                    <a:pt x="78102" y="35508"/>
                    <a:pt x="78185" y="35669"/>
                  </a:cubicBezTo>
                  <a:lnTo>
                    <a:pt x="77980" y="35841"/>
                  </a:lnTo>
                  <a:lnTo>
                    <a:pt x="77536" y="35491"/>
                  </a:lnTo>
                  <a:lnTo>
                    <a:pt x="77536" y="35491"/>
                  </a:lnTo>
                  <a:cubicBezTo>
                    <a:pt x="77431" y="35746"/>
                    <a:pt x="77481" y="35924"/>
                    <a:pt x="77597" y="36113"/>
                  </a:cubicBezTo>
                  <a:cubicBezTo>
                    <a:pt x="77653" y="36218"/>
                    <a:pt x="77642" y="36390"/>
                    <a:pt x="77386" y="36423"/>
                  </a:cubicBezTo>
                  <a:lnTo>
                    <a:pt x="77065" y="35841"/>
                  </a:lnTo>
                  <a:lnTo>
                    <a:pt x="77386" y="35275"/>
                  </a:lnTo>
                  <a:close/>
                  <a:moveTo>
                    <a:pt x="81753" y="35547"/>
                  </a:moveTo>
                  <a:lnTo>
                    <a:pt x="82375" y="36501"/>
                  </a:lnTo>
                  <a:cubicBezTo>
                    <a:pt x="82301" y="36553"/>
                    <a:pt x="82232" y="36572"/>
                    <a:pt x="82166" y="36572"/>
                  </a:cubicBezTo>
                  <a:cubicBezTo>
                    <a:pt x="81986" y="36572"/>
                    <a:pt x="81830" y="36425"/>
                    <a:pt x="81659" y="36401"/>
                  </a:cubicBezTo>
                  <a:lnTo>
                    <a:pt x="80977" y="36595"/>
                  </a:lnTo>
                  <a:lnTo>
                    <a:pt x="80977" y="36179"/>
                  </a:lnTo>
                  <a:lnTo>
                    <a:pt x="81465" y="36107"/>
                  </a:lnTo>
                  <a:cubicBezTo>
                    <a:pt x="81543" y="35957"/>
                    <a:pt x="81631" y="35780"/>
                    <a:pt x="81753" y="35547"/>
                  </a:cubicBezTo>
                  <a:close/>
                  <a:moveTo>
                    <a:pt x="55141" y="36468"/>
                  </a:moveTo>
                  <a:cubicBezTo>
                    <a:pt x="55185" y="36512"/>
                    <a:pt x="55235" y="36534"/>
                    <a:pt x="55246" y="36573"/>
                  </a:cubicBezTo>
                  <a:cubicBezTo>
                    <a:pt x="55607" y="37544"/>
                    <a:pt x="55967" y="38515"/>
                    <a:pt x="56328" y="39497"/>
                  </a:cubicBezTo>
                  <a:cubicBezTo>
                    <a:pt x="56528" y="40041"/>
                    <a:pt x="56528" y="40041"/>
                    <a:pt x="56467" y="40751"/>
                  </a:cubicBezTo>
                  <a:lnTo>
                    <a:pt x="56134" y="40996"/>
                  </a:lnTo>
                  <a:cubicBezTo>
                    <a:pt x="56067" y="40929"/>
                    <a:pt x="56012" y="40901"/>
                    <a:pt x="56012" y="40874"/>
                  </a:cubicBezTo>
                  <a:cubicBezTo>
                    <a:pt x="56001" y="40668"/>
                    <a:pt x="56001" y="40463"/>
                    <a:pt x="56012" y="40258"/>
                  </a:cubicBezTo>
                  <a:cubicBezTo>
                    <a:pt x="56028" y="40036"/>
                    <a:pt x="56067" y="39814"/>
                    <a:pt x="56101" y="39575"/>
                  </a:cubicBezTo>
                  <a:lnTo>
                    <a:pt x="55745" y="39575"/>
                  </a:lnTo>
                  <a:cubicBezTo>
                    <a:pt x="55673" y="39375"/>
                    <a:pt x="55618" y="39225"/>
                    <a:pt x="55557" y="39053"/>
                  </a:cubicBezTo>
                  <a:lnTo>
                    <a:pt x="55179" y="39053"/>
                  </a:lnTo>
                  <a:cubicBezTo>
                    <a:pt x="54957" y="38715"/>
                    <a:pt x="54713" y="38354"/>
                    <a:pt x="54475" y="37994"/>
                  </a:cubicBezTo>
                  <a:cubicBezTo>
                    <a:pt x="54530" y="37888"/>
                    <a:pt x="54569" y="37811"/>
                    <a:pt x="54636" y="37694"/>
                  </a:cubicBezTo>
                  <a:lnTo>
                    <a:pt x="54164" y="37405"/>
                  </a:lnTo>
                  <a:cubicBezTo>
                    <a:pt x="54231" y="37150"/>
                    <a:pt x="54303" y="36889"/>
                    <a:pt x="54375" y="36606"/>
                  </a:cubicBezTo>
                  <a:lnTo>
                    <a:pt x="54891" y="36606"/>
                  </a:lnTo>
                  <a:lnTo>
                    <a:pt x="55141" y="36468"/>
                  </a:lnTo>
                  <a:close/>
                  <a:moveTo>
                    <a:pt x="62548" y="41206"/>
                  </a:moveTo>
                  <a:lnTo>
                    <a:pt x="62998" y="41567"/>
                  </a:lnTo>
                  <a:lnTo>
                    <a:pt x="62831" y="42216"/>
                  </a:lnTo>
                  <a:lnTo>
                    <a:pt x="62310" y="42183"/>
                  </a:lnTo>
                  <a:cubicBezTo>
                    <a:pt x="62066" y="41756"/>
                    <a:pt x="62299" y="41501"/>
                    <a:pt x="62548" y="41206"/>
                  </a:cubicBezTo>
                  <a:close/>
                  <a:moveTo>
                    <a:pt x="63375" y="42910"/>
                  </a:moveTo>
                  <a:lnTo>
                    <a:pt x="64319" y="43082"/>
                  </a:lnTo>
                  <a:cubicBezTo>
                    <a:pt x="64452" y="43337"/>
                    <a:pt x="64585" y="43598"/>
                    <a:pt x="64735" y="43892"/>
                  </a:cubicBezTo>
                  <a:lnTo>
                    <a:pt x="65445" y="44003"/>
                  </a:lnTo>
                  <a:cubicBezTo>
                    <a:pt x="65451" y="44120"/>
                    <a:pt x="65456" y="44242"/>
                    <a:pt x="65467" y="44414"/>
                  </a:cubicBezTo>
                  <a:lnTo>
                    <a:pt x="65678" y="44702"/>
                  </a:lnTo>
                  <a:lnTo>
                    <a:pt x="65678" y="45035"/>
                  </a:lnTo>
                  <a:cubicBezTo>
                    <a:pt x="65750" y="45130"/>
                    <a:pt x="65811" y="45218"/>
                    <a:pt x="65894" y="45329"/>
                  </a:cubicBezTo>
                  <a:lnTo>
                    <a:pt x="65512" y="45768"/>
                  </a:lnTo>
                  <a:lnTo>
                    <a:pt x="65312" y="45462"/>
                  </a:lnTo>
                  <a:cubicBezTo>
                    <a:pt x="65247" y="45446"/>
                    <a:pt x="65180" y="45438"/>
                    <a:pt x="65112" y="45438"/>
                  </a:cubicBezTo>
                  <a:cubicBezTo>
                    <a:pt x="64867" y="45438"/>
                    <a:pt x="64607" y="45535"/>
                    <a:pt x="64368" y="45635"/>
                  </a:cubicBezTo>
                  <a:cubicBezTo>
                    <a:pt x="64221" y="45692"/>
                    <a:pt x="64066" y="45722"/>
                    <a:pt x="63910" y="45722"/>
                  </a:cubicBezTo>
                  <a:cubicBezTo>
                    <a:pt x="63826" y="45722"/>
                    <a:pt x="63742" y="45713"/>
                    <a:pt x="63658" y="45696"/>
                  </a:cubicBezTo>
                  <a:lnTo>
                    <a:pt x="62892" y="45063"/>
                  </a:lnTo>
                  <a:lnTo>
                    <a:pt x="62981" y="44536"/>
                  </a:lnTo>
                  <a:lnTo>
                    <a:pt x="62981" y="44536"/>
                  </a:lnTo>
                  <a:cubicBezTo>
                    <a:pt x="62310" y="45057"/>
                    <a:pt x="61716" y="45518"/>
                    <a:pt x="60923" y="45601"/>
                  </a:cubicBezTo>
                  <a:lnTo>
                    <a:pt x="60645" y="45241"/>
                  </a:lnTo>
                  <a:lnTo>
                    <a:pt x="59963" y="45307"/>
                  </a:lnTo>
                  <a:cubicBezTo>
                    <a:pt x="60551" y="44702"/>
                    <a:pt x="61067" y="44197"/>
                    <a:pt x="61705" y="43992"/>
                  </a:cubicBezTo>
                  <a:lnTo>
                    <a:pt x="61699" y="43992"/>
                  </a:lnTo>
                  <a:lnTo>
                    <a:pt x="62504" y="43021"/>
                  </a:lnTo>
                  <a:lnTo>
                    <a:pt x="62959" y="43143"/>
                  </a:lnTo>
                  <a:lnTo>
                    <a:pt x="63375" y="42910"/>
                  </a:lnTo>
                  <a:close/>
                  <a:moveTo>
                    <a:pt x="72039" y="48212"/>
                  </a:moveTo>
                  <a:cubicBezTo>
                    <a:pt x="72125" y="48212"/>
                    <a:pt x="72211" y="48237"/>
                    <a:pt x="72287" y="48287"/>
                  </a:cubicBezTo>
                  <a:cubicBezTo>
                    <a:pt x="72464" y="48492"/>
                    <a:pt x="72387" y="48720"/>
                    <a:pt x="72326" y="49008"/>
                  </a:cubicBezTo>
                  <a:cubicBezTo>
                    <a:pt x="71902" y="49290"/>
                    <a:pt x="71445" y="49353"/>
                    <a:pt x="70975" y="49353"/>
                  </a:cubicBezTo>
                  <a:cubicBezTo>
                    <a:pt x="70595" y="49353"/>
                    <a:pt x="70206" y="49311"/>
                    <a:pt x="69819" y="49311"/>
                  </a:cubicBezTo>
                  <a:cubicBezTo>
                    <a:pt x="69771" y="49311"/>
                    <a:pt x="69722" y="49312"/>
                    <a:pt x="69673" y="49313"/>
                  </a:cubicBezTo>
                  <a:cubicBezTo>
                    <a:pt x="69623" y="49003"/>
                    <a:pt x="69812" y="48886"/>
                    <a:pt x="70001" y="48825"/>
                  </a:cubicBezTo>
                  <a:cubicBezTo>
                    <a:pt x="70417" y="48681"/>
                    <a:pt x="70839" y="48564"/>
                    <a:pt x="71266" y="48476"/>
                  </a:cubicBezTo>
                  <a:cubicBezTo>
                    <a:pt x="71443" y="48442"/>
                    <a:pt x="71610" y="48437"/>
                    <a:pt x="71765" y="48309"/>
                  </a:cubicBezTo>
                  <a:cubicBezTo>
                    <a:pt x="71845" y="48244"/>
                    <a:pt x="71941" y="48212"/>
                    <a:pt x="72039" y="48212"/>
                  </a:cubicBezTo>
                  <a:close/>
                  <a:moveTo>
                    <a:pt x="66527" y="45951"/>
                  </a:moveTo>
                  <a:cubicBezTo>
                    <a:pt x="67065" y="46006"/>
                    <a:pt x="67620" y="45995"/>
                    <a:pt x="68219" y="46345"/>
                  </a:cubicBezTo>
                  <a:lnTo>
                    <a:pt x="68630" y="46345"/>
                  </a:lnTo>
                  <a:cubicBezTo>
                    <a:pt x="69024" y="46633"/>
                    <a:pt x="69196" y="47038"/>
                    <a:pt x="69424" y="47427"/>
                  </a:cubicBezTo>
                  <a:cubicBezTo>
                    <a:pt x="69424" y="47516"/>
                    <a:pt x="69418" y="47604"/>
                    <a:pt x="69401" y="47693"/>
                  </a:cubicBezTo>
                  <a:cubicBezTo>
                    <a:pt x="69368" y="47776"/>
                    <a:pt x="69324" y="47854"/>
                    <a:pt x="69279" y="47926"/>
                  </a:cubicBezTo>
                  <a:cubicBezTo>
                    <a:pt x="69185" y="47915"/>
                    <a:pt x="69102" y="47926"/>
                    <a:pt x="69052" y="47893"/>
                  </a:cubicBezTo>
                  <a:cubicBezTo>
                    <a:pt x="68824" y="47749"/>
                    <a:pt x="68597" y="47588"/>
                    <a:pt x="68342" y="47410"/>
                  </a:cubicBezTo>
                  <a:lnTo>
                    <a:pt x="67925" y="49241"/>
                  </a:lnTo>
                  <a:lnTo>
                    <a:pt x="67637" y="49463"/>
                  </a:lnTo>
                  <a:cubicBezTo>
                    <a:pt x="67565" y="49424"/>
                    <a:pt x="67504" y="49413"/>
                    <a:pt x="67487" y="49380"/>
                  </a:cubicBezTo>
                  <a:cubicBezTo>
                    <a:pt x="67348" y="49092"/>
                    <a:pt x="67221" y="48803"/>
                    <a:pt x="67099" y="48548"/>
                  </a:cubicBezTo>
                  <a:cubicBezTo>
                    <a:pt x="67043" y="48526"/>
                    <a:pt x="66993" y="48516"/>
                    <a:pt x="66947" y="48516"/>
                  </a:cubicBezTo>
                  <a:cubicBezTo>
                    <a:pt x="66732" y="48516"/>
                    <a:pt x="66615" y="48729"/>
                    <a:pt x="66399" y="48797"/>
                  </a:cubicBezTo>
                  <a:cubicBezTo>
                    <a:pt x="66399" y="48670"/>
                    <a:pt x="66361" y="48531"/>
                    <a:pt x="66411" y="48476"/>
                  </a:cubicBezTo>
                  <a:cubicBezTo>
                    <a:pt x="66655" y="48198"/>
                    <a:pt x="66710" y="47860"/>
                    <a:pt x="66755" y="47516"/>
                  </a:cubicBezTo>
                  <a:cubicBezTo>
                    <a:pt x="66771" y="47388"/>
                    <a:pt x="66721" y="47255"/>
                    <a:pt x="66705" y="47111"/>
                  </a:cubicBezTo>
                  <a:lnTo>
                    <a:pt x="65645" y="46567"/>
                  </a:lnTo>
                  <a:lnTo>
                    <a:pt x="64485" y="47682"/>
                  </a:lnTo>
                  <a:cubicBezTo>
                    <a:pt x="64307" y="48259"/>
                    <a:pt x="64235" y="48797"/>
                    <a:pt x="64313" y="49363"/>
                  </a:cubicBezTo>
                  <a:cubicBezTo>
                    <a:pt x="64357" y="49680"/>
                    <a:pt x="64324" y="50007"/>
                    <a:pt x="64324" y="50429"/>
                  </a:cubicBezTo>
                  <a:lnTo>
                    <a:pt x="63908" y="50956"/>
                  </a:lnTo>
                  <a:lnTo>
                    <a:pt x="63497" y="50956"/>
                  </a:lnTo>
                  <a:cubicBezTo>
                    <a:pt x="63453" y="50884"/>
                    <a:pt x="63397" y="50839"/>
                    <a:pt x="63381" y="50778"/>
                  </a:cubicBezTo>
                  <a:cubicBezTo>
                    <a:pt x="63298" y="50440"/>
                    <a:pt x="63231" y="50101"/>
                    <a:pt x="63181" y="49757"/>
                  </a:cubicBezTo>
                  <a:cubicBezTo>
                    <a:pt x="63164" y="49530"/>
                    <a:pt x="63181" y="49302"/>
                    <a:pt x="63237" y="49080"/>
                  </a:cubicBezTo>
                  <a:cubicBezTo>
                    <a:pt x="63342" y="48587"/>
                    <a:pt x="63475" y="48098"/>
                    <a:pt x="63619" y="47527"/>
                  </a:cubicBezTo>
                  <a:lnTo>
                    <a:pt x="63619" y="47527"/>
                  </a:lnTo>
                  <a:lnTo>
                    <a:pt x="63076" y="47826"/>
                  </a:lnTo>
                  <a:lnTo>
                    <a:pt x="63076" y="47826"/>
                  </a:lnTo>
                  <a:lnTo>
                    <a:pt x="63675" y="46644"/>
                  </a:lnTo>
                  <a:cubicBezTo>
                    <a:pt x="64062" y="46391"/>
                    <a:pt x="64472" y="46227"/>
                    <a:pt x="64907" y="46227"/>
                  </a:cubicBezTo>
                  <a:cubicBezTo>
                    <a:pt x="64959" y="46227"/>
                    <a:pt x="65010" y="46229"/>
                    <a:pt x="65062" y="46234"/>
                  </a:cubicBezTo>
                  <a:cubicBezTo>
                    <a:pt x="65130" y="46240"/>
                    <a:pt x="65197" y="46243"/>
                    <a:pt x="65263" y="46243"/>
                  </a:cubicBezTo>
                  <a:cubicBezTo>
                    <a:pt x="65708" y="46243"/>
                    <a:pt x="66111" y="46105"/>
                    <a:pt x="66527" y="45951"/>
                  </a:cubicBezTo>
                  <a:close/>
                  <a:moveTo>
                    <a:pt x="69692" y="49741"/>
                  </a:moveTo>
                  <a:cubicBezTo>
                    <a:pt x="69792" y="49741"/>
                    <a:pt x="69896" y="49754"/>
                    <a:pt x="70003" y="49779"/>
                  </a:cubicBezTo>
                  <a:lnTo>
                    <a:pt x="70003" y="49779"/>
                  </a:lnTo>
                  <a:cubicBezTo>
                    <a:pt x="69739" y="50117"/>
                    <a:pt x="69080" y="50576"/>
                    <a:pt x="67975" y="51189"/>
                  </a:cubicBezTo>
                  <a:cubicBezTo>
                    <a:pt x="67165" y="51161"/>
                    <a:pt x="67165" y="51161"/>
                    <a:pt x="66694" y="50873"/>
                  </a:cubicBezTo>
                  <a:lnTo>
                    <a:pt x="66821" y="50629"/>
                  </a:lnTo>
                  <a:lnTo>
                    <a:pt x="67409" y="50695"/>
                  </a:lnTo>
                  <a:lnTo>
                    <a:pt x="68286" y="49968"/>
                  </a:lnTo>
                  <a:lnTo>
                    <a:pt x="69007" y="50002"/>
                  </a:lnTo>
                  <a:cubicBezTo>
                    <a:pt x="69206" y="49823"/>
                    <a:pt x="69438" y="49741"/>
                    <a:pt x="69692" y="49741"/>
                  </a:cubicBezTo>
                  <a:close/>
                  <a:moveTo>
                    <a:pt x="83245" y="112152"/>
                  </a:moveTo>
                  <a:cubicBezTo>
                    <a:pt x="83275" y="112152"/>
                    <a:pt x="83305" y="112153"/>
                    <a:pt x="83335" y="112155"/>
                  </a:cubicBezTo>
                  <a:cubicBezTo>
                    <a:pt x="83368" y="112333"/>
                    <a:pt x="83401" y="112505"/>
                    <a:pt x="83440" y="112710"/>
                  </a:cubicBezTo>
                  <a:lnTo>
                    <a:pt x="82863" y="112932"/>
                  </a:lnTo>
                  <a:lnTo>
                    <a:pt x="82552" y="112388"/>
                  </a:lnTo>
                  <a:cubicBezTo>
                    <a:pt x="82751" y="112235"/>
                    <a:pt x="82994" y="112152"/>
                    <a:pt x="83245" y="112152"/>
                  </a:cubicBezTo>
                  <a:close/>
                  <a:moveTo>
                    <a:pt x="56999" y="0"/>
                  </a:moveTo>
                  <a:cubicBezTo>
                    <a:pt x="57005" y="39"/>
                    <a:pt x="57016" y="83"/>
                    <a:pt x="57027" y="122"/>
                  </a:cubicBezTo>
                  <a:cubicBezTo>
                    <a:pt x="57127" y="472"/>
                    <a:pt x="57072" y="805"/>
                    <a:pt x="56911" y="1160"/>
                  </a:cubicBezTo>
                  <a:cubicBezTo>
                    <a:pt x="57088" y="1670"/>
                    <a:pt x="57266" y="2192"/>
                    <a:pt x="57466" y="2797"/>
                  </a:cubicBezTo>
                  <a:cubicBezTo>
                    <a:pt x="57460" y="3263"/>
                    <a:pt x="57499" y="3818"/>
                    <a:pt x="57338" y="4317"/>
                  </a:cubicBezTo>
                  <a:lnTo>
                    <a:pt x="56833" y="4933"/>
                  </a:lnTo>
                  <a:cubicBezTo>
                    <a:pt x="56983" y="5088"/>
                    <a:pt x="57099" y="5205"/>
                    <a:pt x="57282" y="5388"/>
                  </a:cubicBezTo>
                  <a:cubicBezTo>
                    <a:pt x="56850" y="5466"/>
                    <a:pt x="56550" y="5610"/>
                    <a:pt x="56395" y="5987"/>
                  </a:cubicBezTo>
                  <a:cubicBezTo>
                    <a:pt x="56367" y="6254"/>
                    <a:pt x="56334" y="6553"/>
                    <a:pt x="56300" y="6853"/>
                  </a:cubicBezTo>
                  <a:lnTo>
                    <a:pt x="56644" y="7325"/>
                  </a:lnTo>
                  <a:cubicBezTo>
                    <a:pt x="56273" y="7907"/>
                    <a:pt x="56256" y="8495"/>
                    <a:pt x="56705" y="9089"/>
                  </a:cubicBezTo>
                  <a:cubicBezTo>
                    <a:pt x="57127" y="9222"/>
                    <a:pt x="57432" y="9666"/>
                    <a:pt x="57943" y="9700"/>
                  </a:cubicBezTo>
                  <a:lnTo>
                    <a:pt x="58137" y="9927"/>
                  </a:lnTo>
                  <a:lnTo>
                    <a:pt x="58586" y="9855"/>
                  </a:lnTo>
                  <a:lnTo>
                    <a:pt x="58625" y="10099"/>
                  </a:lnTo>
                  <a:lnTo>
                    <a:pt x="58192" y="10349"/>
                  </a:lnTo>
                  <a:lnTo>
                    <a:pt x="58192" y="10837"/>
                  </a:lnTo>
                  <a:cubicBezTo>
                    <a:pt x="58093" y="11065"/>
                    <a:pt x="57821" y="11159"/>
                    <a:pt x="57987" y="11447"/>
                  </a:cubicBezTo>
                  <a:lnTo>
                    <a:pt x="58664" y="11309"/>
                  </a:lnTo>
                  <a:lnTo>
                    <a:pt x="58664" y="11309"/>
                  </a:lnTo>
                  <a:cubicBezTo>
                    <a:pt x="58525" y="12097"/>
                    <a:pt x="58226" y="12674"/>
                    <a:pt x="57665" y="13073"/>
                  </a:cubicBezTo>
                  <a:lnTo>
                    <a:pt x="57255" y="13134"/>
                  </a:lnTo>
                  <a:cubicBezTo>
                    <a:pt x="57177" y="13373"/>
                    <a:pt x="57116" y="13567"/>
                    <a:pt x="57060" y="13750"/>
                  </a:cubicBezTo>
                  <a:cubicBezTo>
                    <a:pt x="57160" y="13911"/>
                    <a:pt x="57244" y="14050"/>
                    <a:pt x="57343" y="14227"/>
                  </a:cubicBezTo>
                  <a:lnTo>
                    <a:pt x="57216" y="14721"/>
                  </a:lnTo>
                  <a:lnTo>
                    <a:pt x="56938" y="14566"/>
                  </a:lnTo>
                  <a:lnTo>
                    <a:pt x="56600" y="14621"/>
                  </a:lnTo>
                  <a:cubicBezTo>
                    <a:pt x="56539" y="14455"/>
                    <a:pt x="56489" y="14327"/>
                    <a:pt x="56439" y="14211"/>
                  </a:cubicBezTo>
                  <a:cubicBezTo>
                    <a:pt x="56689" y="13761"/>
                    <a:pt x="56572" y="13262"/>
                    <a:pt x="56755" y="12774"/>
                  </a:cubicBezTo>
                  <a:lnTo>
                    <a:pt x="56755" y="12774"/>
                  </a:lnTo>
                  <a:lnTo>
                    <a:pt x="56261" y="12879"/>
                  </a:lnTo>
                  <a:cubicBezTo>
                    <a:pt x="56345" y="12568"/>
                    <a:pt x="56051" y="12618"/>
                    <a:pt x="55934" y="12491"/>
                  </a:cubicBezTo>
                  <a:cubicBezTo>
                    <a:pt x="55801" y="12346"/>
                    <a:pt x="55756" y="12097"/>
                    <a:pt x="55523" y="12086"/>
                  </a:cubicBezTo>
                  <a:lnTo>
                    <a:pt x="54752" y="12546"/>
                  </a:lnTo>
                  <a:lnTo>
                    <a:pt x="54752" y="13595"/>
                  </a:lnTo>
                  <a:cubicBezTo>
                    <a:pt x="54601" y="13651"/>
                    <a:pt x="54457" y="13689"/>
                    <a:pt x="54320" y="13689"/>
                  </a:cubicBezTo>
                  <a:cubicBezTo>
                    <a:pt x="54226" y="13689"/>
                    <a:pt x="54136" y="13671"/>
                    <a:pt x="54047" y="13628"/>
                  </a:cubicBezTo>
                  <a:cubicBezTo>
                    <a:pt x="53816" y="13521"/>
                    <a:pt x="53582" y="13503"/>
                    <a:pt x="53339" y="13503"/>
                  </a:cubicBezTo>
                  <a:cubicBezTo>
                    <a:pt x="53256" y="13503"/>
                    <a:pt x="53172" y="13505"/>
                    <a:pt x="53087" y="13506"/>
                  </a:cubicBezTo>
                  <a:lnTo>
                    <a:pt x="52560" y="13778"/>
                  </a:lnTo>
                  <a:cubicBezTo>
                    <a:pt x="52467" y="13779"/>
                    <a:pt x="52375" y="13782"/>
                    <a:pt x="52284" y="13782"/>
                  </a:cubicBezTo>
                  <a:cubicBezTo>
                    <a:pt x="51988" y="13782"/>
                    <a:pt x="51712" y="13752"/>
                    <a:pt x="51478" y="13539"/>
                  </a:cubicBezTo>
                  <a:cubicBezTo>
                    <a:pt x="51073" y="13173"/>
                    <a:pt x="50607" y="12951"/>
                    <a:pt x="50024" y="12946"/>
                  </a:cubicBezTo>
                  <a:cubicBezTo>
                    <a:pt x="50035" y="12530"/>
                    <a:pt x="49614" y="12535"/>
                    <a:pt x="49453" y="12308"/>
                  </a:cubicBezTo>
                  <a:cubicBezTo>
                    <a:pt x="49198" y="11392"/>
                    <a:pt x="49198" y="11392"/>
                    <a:pt x="48715" y="11231"/>
                  </a:cubicBezTo>
                  <a:lnTo>
                    <a:pt x="46972" y="11980"/>
                  </a:lnTo>
                  <a:lnTo>
                    <a:pt x="46800" y="12430"/>
                  </a:lnTo>
                  <a:cubicBezTo>
                    <a:pt x="46928" y="12574"/>
                    <a:pt x="47045" y="12707"/>
                    <a:pt x="47156" y="12840"/>
                  </a:cubicBezTo>
                  <a:lnTo>
                    <a:pt x="47444" y="12790"/>
                  </a:lnTo>
                  <a:cubicBezTo>
                    <a:pt x="47489" y="12690"/>
                    <a:pt x="47522" y="12607"/>
                    <a:pt x="47550" y="12541"/>
                  </a:cubicBezTo>
                  <a:lnTo>
                    <a:pt x="48204" y="12541"/>
                  </a:lnTo>
                  <a:lnTo>
                    <a:pt x="48204" y="12923"/>
                  </a:lnTo>
                  <a:lnTo>
                    <a:pt x="47561" y="13118"/>
                  </a:lnTo>
                  <a:lnTo>
                    <a:pt x="47328" y="13750"/>
                  </a:lnTo>
                  <a:cubicBezTo>
                    <a:pt x="47644" y="14050"/>
                    <a:pt x="47489" y="14527"/>
                    <a:pt x="47727" y="14788"/>
                  </a:cubicBezTo>
                  <a:cubicBezTo>
                    <a:pt x="47605" y="15121"/>
                    <a:pt x="47505" y="15387"/>
                    <a:pt x="47394" y="15676"/>
                  </a:cubicBezTo>
                  <a:lnTo>
                    <a:pt x="47172" y="15487"/>
                  </a:lnTo>
                  <a:cubicBezTo>
                    <a:pt x="47206" y="15326"/>
                    <a:pt x="47244" y="15176"/>
                    <a:pt x="47278" y="15010"/>
                  </a:cubicBezTo>
                  <a:cubicBezTo>
                    <a:pt x="47239" y="14888"/>
                    <a:pt x="47194" y="14760"/>
                    <a:pt x="47183" y="14721"/>
                  </a:cubicBezTo>
                  <a:lnTo>
                    <a:pt x="46262" y="13745"/>
                  </a:lnTo>
                  <a:lnTo>
                    <a:pt x="45963" y="13706"/>
                  </a:lnTo>
                  <a:lnTo>
                    <a:pt x="45646" y="13218"/>
                  </a:lnTo>
                  <a:cubicBezTo>
                    <a:pt x="45202" y="13556"/>
                    <a:pt x="44725" y="13678"/>
                    <a:pt x="44204" y="13684"/>
                  </a:cubicBezTo>
                  <a:cubicBezTo>
                    <a:pt x="44115" y="13689"/>
                    <a:pt x="44020" y="13711"/>
                    <a:pt x="43937" y="13745"/>
                  </a:cubicBezTo>
                  <a:cubicBezTo>
                    <a:pt x="43708" y="13815"/>
                    <a:pt x="43469" y="13851"/>
                    <a:pt x="43230" y="13851"/>
                  </a:cubicBezTo>
                  <a:cubicBezTo>
                    <a:pt x="43074" y="13851"/>
                    <a:pt x="42919" y="13836"/>
                    <a:pt x="42766" y="13806"/>
                  </a:cubicBezTo>
                  <a:cubicBezTo>
                    <a:pt x="42306" y="13723"/>
                    <a:pt x="41795" y="13717"/>
                    <a:pt x="41418" y="13351"/>
                  </a:cubicBezTo>
                  <a:cubicBezTo>
                    <a:pt x="41490" y="13256"/>
                    <a:pt x="41557" y="13162"/>
                    <a:pt x="41618" y="13062"/>
                  </a:cubicBezTo>
                  <a:cubicBezTo>
                    <a:pt x="41657" y="12962"/>
                    <a:pt x="41695" y="12857"/>
                    <a:pt x="41723" y="12751"/>
                  </a:cubicBezTo>
                  <a:lnTo>
                    <a:pt x="42478" y="12618"/>
                  </a:lnTo>
                  <a:lnTo>
                    <a:pt x="42367" y="11952"/>
                  </a:lnTo>
                  <a:cubicBezTo>
                    <a:pt x="41956" y="11536"/>
                    <a:pt x="41640" y="11053"/>
                    <a:pt x="40996" y="11053"/>
                  </a:cubicBezTo>
                  <a:cubicBezTo>
                    <a:pt x="40946" y="11109"/>
                    <a:pt x="40907" y="11159"/>
                    <a:pt x="40857" y="11203"/>
                  </a:cubicBezTo>
                  <a:cubicBezTo>
                    <a:pt x="40808" y="11253"/>
                    <a:pt x="40758" y="11292"/>
                    <a:pt x="40708" y="11331"/>
                  </a:cubicBezTo>
                  <a:cubicBezTo>
                    <a:pt x="40008" y="11275"/>
                    <a:pt x="39387" y="11065"/>
                    <a:pt x="38893" y="10537"/>
                  </a:cubicBezTo>
                  <a:cubicBezTo>
                    <a:pt x="38205" y="10438"/>
                    <a:pt x="37572" y="10116"/>
                    <a:pt x="37090" y="9622"/>
                  </a:cubicBezTo>
                  <a:cubicBezTo>
                    <a:pt x="36800" y="9335"/>
                    <a:pt x="36440" y="9146"/>
                    <a:pt x="36037" y="9146"/>
                  </a:cubicBezTo>
                  <a:cubicBezTo>
                    <a:pt x="35838" y="9146"/>
                    <a:pt x="35630" y="9192"/>
                    <a:pt x="35414" y="9294"/>
                  </a:cubicBezTo>
                  <a:cubicBezTo>
                    <a:pt x="35375" y="9489"/>
                    <a:pt x="35331" y="9688"/>
                    <a:pt x="35281" y="9905"/>
                  </a:cubicBezTo>
                  <a:lnTo>
                    <a:pt x="34792" y="10304"/>
                  </a:lnTo>
                  <a:lnTo>
                    <a:pt x="34265" y="10082"/>
                  </a:lnTo>
                  <a:cubicBezTo>
                    <a:pt x="34332" y="9872"/>
                    <a:pt x="34387" y="9705"/>
                    <a:pt x="34404" y="9650"/>
                  </a:cubicBezTo>
                  <a:cubicBezTo>
                    <a:pt x="34299" y="9250"/>
                    <a:pt x="34221" y="8962"/>
                    <a:pt x="34127" y="8606"/>
                  </a:cubicBezTo>
                  <a:lnTo>
                    <a:pt x="33511" y="9827"/>
                  </a:lnTo>
                  <a:cubicBezTo>
                    <a:pt x="33549" y="9933"/>
                    <a:pt x="33583" y="10021"/>
                    <a:pt x="33644" y="10171"/>
                  </a:cubicBezTo>
                  <a:lnTo>
                    <a:pt x="33477" y="10349"/>
                  </a:lnTo>
                  <a:cubicBezTo>
                    <a:pt x="33006" y="10099"/>
                    <a:pt x="32645" y="9677"/>
                    <a:pt x="32467" y="9178"/>
                  </a:cubicBezTo>
                  <a:cubicBezTo>
                    <a:pt x="32351" y="8851"/>
                    <a:pt x="32229" y="8529"/>
                    <a:pt x="32101" y="8207"/>
                  </a:cubicBezTo>
                  <a:cubicBezTo>
                    <a:pt x="32001" y="7941"/>
                    <a:pt x="31807" y="7757"/>
                    <a:pt x="31580" y="7597"/>
                  </a:cubicBezTo>
                  <a:lnTo>
                    <a:pt x="31580" y="7597"/>
                  </a:lnTo>
                  <a:cubicBezTo>
                    <a:pt x="31252" y="7874"/>
                    <a:pt x="31602" y="8074"/>
                    <a:pt x="31607" y="8301"/>
                  </a:cubicBezTo>
                  <a:lnTo>
                    <a:pt x="31347" y="8490"/>
                  </a:lnTo>
                  <a:lnTo>
                    <a:pt x="31247" y="8895"/>
                  </a:lnTo>
                  <a:cubicBezTo>
                    <a:pt x="31064" y="9056"/>
                    <a:pt x="30897" y="9211"/>
                    <a:pt x="30742" y="9356"/>
                  </a:cubicBezTo>
                  <a:lnTo>
                    <a:pt x="30392" y="9217"/>
                  </a:lnTo>
                  <a:lnTo>
                    <a:pt x="29637" y="9550"/>
                  </a:lnTo>
                  <a:cubicBezTo>
                    <a:pt x="29515" y="9766"/>
                    <a:pt x="29404" y="9966"/>
                    <a:pt x="29277" y="10160"/>
                  </a:cubicBezTo>
                  <a:cubicBezTo>
                    <a:pt x="29249" y="10210"/>
                    <a:pt x="29166" y="10221"/>
                    <a:pt x="29083" y="10266"/>
                  </a:cubicBezTo>
                  <a:cubicBezTo>
                    <a:pt x="29027" y="10188"/>
                    <a:pt x="28983" y="10110"/>
                    <a:pt x="28949" y="10021"/>
                  </a:cubicBezTo>
                  <a:cubicBezTo>
                    <a:pt x="28933" y="9966"/>
                    <a:pt x="28922" y="9905"/>
                    <a:pt x="28927" y="9849"/>
                  </a:cubicBezTo>
                  <a:cubicBezTo>
                    <a:pt x="29194" y="9589"/>
                    <a:pt x="29410" y="9394"/>
                    <a:pt x="29610" y="9184"/>
                  </a:cubicBezTo>
                  <a:cubicBezTo>
                    <a:pt x="29832" y="8962"/>
                    <a:pt x="30142" y="8823"/>
                    <a:pt x="30298" y="8523"/>
                  </a:cubicBezTo>
                  <a:lnTo>
                    <a:pt x="30137" y="8346"/>
                  </a:lnTo>
                  <a:lnTo>
                    <a:pt x="29887" y="8540"/>
                  </a:lnTo>
                  <a:lnTo>
                    <a:pt x="29493" y="8490"/>
                  </a:lnTo>
                  <a:cubicBezTo>
                    <a:pt x="28977" y="8695"/>
                    <a:pt x="28700" y="9161"/>
                    <a:pt x="28261" y="9455"/>
                  </a:cubicBezTo>
                  <a:cubicBezTo>
                    <a:pt x="28252" y="9456"/>
                    <a:pt x="28242" y="9456"/>
                    <a:pt x="28232" y="9456"/>
                  </a:cubicBezTo>
                  <a:cubicBezTo>
                    <a:pt x="28159" y="9456"/>
                    <a:pt x="28080" y="9443"/>
                    <a:pt x="28001" y="9443"/>
                  </a:cubicBezTo>
                  <a:cubicBezTo>
                    <a:pt x="27870" y="9443"/>
                    <a:pt x="27740" y="9479"/>
                    <a:pt x="27634" y="9666"/>
                  </a:cubicBezTo>
                  <a:cubicBezTo>
                    <a:pt x="27595" y="9755"/>
                    <a:pt x="27540" y="9899"/>
                    <a:pt x="27479" y="10049"/>
                  </a:cubicBezTo>
                  <a:lnTo>
                    <a:pt x="26924" y="10232"/>
                  </a:lnTo>
                  <a:cubicBezTo>
                    <a:pt x="26869" y="10060"/>
                    <a:pt x="26819" y="9916"/>
                    <a:pt x="26769" y="9772"/>
                  </a:cubicBezTo>
                  <a:lnTo>
                    <a:pt x="26552" y="9683"/>
                  </a:lnTo>
                  <a:lnTo>
                    <a:pt x="25775" y="10155"/>
                  </a:lnTo>
                  <a:lnTo>
                    <a:pt x="25775" y="10488"/>
                  </a:lnTo>
                  <a:cubicBezTo>
                    <a:pt x="25676" y="10488"/>
                    <a:pt x="25571" y="10453"/>
                    <a:pt x="25471" y="10453"/>
                  </a:cubicBezTo>
                  <a:cubicBezTo>
                    <a:pt x="25366" y="10453"/>
                    <a:pt x="25267" y="10492"/>
                    <a:pt x="25187" y="10648"/>
                  </a:cubicBezTo>
                  <a:lnTo>
                    <a:pt x="25576" y="10915"/>
                  </a:lnTo>
                  <a:lnTo>
                    <a:pt x="25576" y="11536"/>
                  </a:lnTo>
                  <a:cubicBezTo>
                    <a:pt x="25376" y="11475"/>
                    <a:pt x="25204" y="11392"/>
                    <a:pt x="25021" y="11370"/>
                  </a:cubicBezTo>
                  <a:cubicBezTo>
                    <a:pt x="24299" y="11287"/>
                    <a:pt x="23722" y="10926"/>
                    <a:pt x="23206" y="10443"/>
                  </a:cubicBezTo>
                  <a:cubicBezTo>
                    <a:pt x="22890" y="10138"/>
                    <a:pt x="22563" y="9849"/>
                    <a:pt x="22191" y="9694"/>
                  </a:cubicBezTo>
                  <a:cubicBezTo>
                    <a:pt x="22159" y="9693"/>
                    <a:pt x="22128" y="9692"/>
                    <a:pt x="22097" y="9692"/>
                  </a:cubicBezTo>
                  <a:cubicBezTo>
                    <a:pt x="22010" y="9692"/>
                    <a:pt x="21927" y="9696"/>
                    <a:pt x="21847" y="9696"/>
                  </a:cubicBezTo>
                  <a:cubicBezTo>
                    <a:pt x="21730" y="9696"/>
                    <a:pt x="21623" y="9687"/>
                    <a:pt x="21530" y="9644"/>
                  </a:cubicBezTo>
                  <a:cubicBezTo>
                    <a:pt x="20976" y="9383"/>
                    <a:pt x="20348" y="9239"/>
                    <a:pt x="19910" y="8745"/>
                  </a:cubicBezTo>
                  <a:cubicBezTo>
                    <a:pt x="19832" y="8656"/>
                    <a:pt x="19683" y="8618"/>
                    <a:pt x="19522" y="8540"/>
                  </a:cubicBezTo>
                  <a:cubicBezTo>
                    <a:pt x="19494" y="8806"/>
                    <a:pt x="19466" y="9023"/>
                    <a:pt x="19438" y="9272"/>
                  </a:cubicBezTo>
                  <a:lnTo>
                    <a:pt x="19244" y="9172"/>
                  </a:lnTo>
                  <a:cubicBezTo>
                    <a:pt x="19150" y="8956"/>
                    <a:pt x="19383" y="8773"/>
                    <a:pt x="19283" y="8556"/>
                  </a:cubicBezTo>
                  <a:cubicBezTo>
                    <a:pt x="19246" y="8549"/>
                    <a:pt x="19210" y="8546"/>
                    <a:pt x="19175" y="8546"/>
                  </a:cubicBezTo>
                  <a:cubicBezTo>
                    <a:pt x="18862" y="8546"/>
                    <a:pt x="18635" y="8808"/>
                    <a:pt x="18295" y="8823"/>
                  </a:cubicBezTo>
                  <a:cubicBezTo>
                    <a:pt x="18173" y="8790"/>
                    <a:pt x="17996" y="8712"/>
                    <a:pt x="17818" y="8695"/>
                  </a:cubicBezTo>
                  <a:cubicBezTo>
                    <a:pt x="17788" y="8693"/>
                    <a:pt x="17758" y="8692"/>
                    <a:pt x="17728" y="8692"/>
                  </a:cubicBezTo>
                  <a:cubicBezTo>
                    <a:pt x="17562" y="8692"/>
                    <a:pt x="17393" y="8725"/>
                    <a:pt x="17219" y="8740"/>
                  </a:cubicBezTo>
                  <a:lnTo>
                    <a:pt x="17219" y="8507"/>
                  </a:lnTo>
                  <a:cubicBezTo>
                    <a:pt x="17098" y="8371"/>
                    <a:pt x="16971" y="8334"/>
                    <a:pt x="16842" y="8334"/>
                  </a:cubicBezTo>
                  <a:cubicBezTo>
                    <a:pt x="16683" y="8334"/>
                    <a:pt x="16521" y="8390"/>
                    <a:pt x="16365" y="8390"/>
                  </a:cubicBezTo>
                  <a:cubicBezTo>
                    <a:pt x="16358" y="8390"/>
                    <a:pt x="16350" y="8390"/>
                    <a:pt x="16342" y="8390"/>
                  </a:cubicBezTo>
                  <a:lnTo>
                    <a:pt x="15682" y="8218"/>
                  </a:lnTo>
                  <a:cubicBezTo>
                    <a:pt x="15360" y="7619"/>
                    <a:pt x="14733" y="7769"/>
                    <a:pt x="14267" y="7602"/>
                  </a:cubicBezTo>
                  <a:lnTo>
                    <a:pt x="13573" y="7946"/>
                  </a:lnTo>
                  <a:lnTo>
                    <a:pt x="12791" y="7791"/>
                  </a:lnTo>
                  <a:cubicBezTo>
                    <a:pt x="12708" y="7674"/>
                    <a:pt x="12652" y="7547"/>
                    <a:pt x="12552" y="7463"/>
                  </a:cubicBezTo>
                  <a:cubicBezTo>
                    <a:pt x="12452" y="7375"/>
                    <a:pt x="12325" y="7325"/>
                    <a:pt x="12214" y="7258"/>
                  </a:cubicBezTo>
                  <a:lnTo>
                    <a:pt x="12214" y="6792"/>
                  </a:lnTo>
                  <a:cubicBezTo>
                    <a:pt x="12012" y="6677"/>
                    <a:pt x="11786" y="6619"/>
                    <a:pt x="11558" y="6619"/>
                  </a:cubicBezTo>
                  <a:cubicBezTo>
                    <a:pt x="11423" y="6619"/>
                    <a:pt x="11286" y="6640"/>
                    <a:pt x="11154" y="6681"/>
                  </a:cubicBezTo>
                  <a:lnTo>
                    <a:pt x="10782" y="6936"/>
                  </a:lnTo>
                  <a:lnTo>
                    <a:pt x="10549" y="6820"/>
                  </a:lnTo>
                  <a:cubicBezTo>
                    <a:pt x="10410" y="6625"/>
                    <a:pt x="10543" y="6354"/>
                    <a:pt x="10249" y="6237"/>
                  </a:cubicBezTo>
                  <a:lnTo>
                    <a:pt x="9467" y="6903"/>
                  </a:lnTo>
                  <a:cubicBezTo>
                    <a:pt x="9417" y="6753"/>
                    <a:pt x="9389" y="6675"/>
                    <a:pt x="9362" y="6587"/>
                  </a:cubicBezTo>
                  <a:lnTo>
                    <a:pt x="9761" y="6109"/>
                  </a:lnTo>
                  <a:cubicBezTo>
                    <a:pt x="9511" y="5821"/>
                    <a:pt x="9195" y="5760"/>
                    <a:pt x="8901" y="5649"/>
                  </a:cubicBezTo>
                  <a:lnTo>
                    <a:pt x="8069" y="6686"/>
                  </a:lnTo>
                  <a:cubicBezTo>
                    <a:pt x="7618" y="6825"/>
                    <a:pt x="7217" y="6942"/>
                    <a:pt x="6806" y="6942"/>
                  </a:cubicBezTo>
                  <a:cubicBezTo>
                    <a:pt x="6706" y="6942"/>
                    <a:pt x="6606" y="6935"/>
                    <a:pt x="6504" y="6920"/>
                  </a:cubicBezTo>
                  <a:cubicBezTo>
                    <a:pt x="6298" y="7153"/>
                    <a:pt x="6104" y="7380"/>
                    <a:pt x="5910" y="7608"/>
                  </a:cubicBezTo>
                  <a:cubicBezTo>
                    <a:pt x="5716" y="7835"/>
                    <a:pt x="5522" y="8068"/>
                    <a:pt x="5211" y="8140"/>
                  </a:cubicBezTo>
                  <a:lnTo>
                    <a:pt x="4723" y="8118"/>
                  </a:lnTo>
                  <a:lnTo>
                    <a:pt x="3929" y="9261"/>
                  </a:lnTo>
                  <a:cubicBezTo>
                    <a:pt x="3935" y="9361"/>
                    <a:pt x="3935" y="9455"/>
                    <a:pt x="3929" y="9555"/>
                  </a:cubicBezTo>
                  <a:cubicBezTo>
                    <a:pt x="3829" y="10424"/>
                    <a:pt x="3178" y="11337"/>
                    <a:pt x="2069" y="11337"/>
                  </a:cubicBezTo>
                  <a:cubicBezTo>
                    <a:pt x="2066" y="11337"/>
                    <a:pt x="2062" y="11337"/>
                    <a:pt x="2059" y="11336"/>
                  </a:cubicBezTo>
                  <a:lnTo>
                    <a:pt x="1782" y="11336"/>
                  </a:lnTo>
                  <a:cubicBezTo>
                    <a:pt x="1648" y="11348"/>
                    <a:pt x="1515" y="11364"/>
                    <a:pt x="1349" y="11386"/>
                  </a:cubicBezTo>
                  <a:lnTo>
                    <a:pt x="1349" y="12530"/>
                  </a:lnTo>
                  <a:lnTo>
                    <a:pt x="1560" y="12868"/>
                  </a:lnTo>
                  <a:cubicBezTo>
                    <a:pt x="2309" y="13168"/>
                    <a:pt x="2792" y="13750"/>
                    <a:pt x="3208" y="14350"/>
                  </a:cubicBezTo>
                  <a:cubicBezTo>
                    <a:pt x="3285" y="14583"/>
                    <a:pt x="3346" y="14777"/>
                    <a:pt x="3424" y="15010"/>
                  </a:cubicBezTo>
                  <a:cubicBezTo>
                    <a:pt x="3674" y="15060"/>
                    <a:pt x="3912" y="15126"/>
                    <a:pt x="4162" y="15165"/>
                  </a:cubicBezTo>
                  <a:cubicBezTo>
                    <a:pt x="4367" y="15199"/>
                    <a:pt x="4578" y="15193"/>
                    <a:pt x="4784" y="15215"/>
                  </a:cubicBezTo>
                  <a:cubicBezTo>
                    <a:pt x="4817" y="15221"/>
                    <a:pt x="4850" y="15265"/>
                    <a:pt x="4900" y="15310"/>
                  </a:cubicBezTo>
                  <a:cubicBezTo>
                    <a:pt x="4867" y="15448"/>
                    <a:pt x="4834" y="15604"/>
                    <a:pt x="4789" y="15759"/>
                  </a:cubicBezTo>
                  <a:cubicBezTo>
                    <a:pt x="4972" y="16048"/>
                    <a:pt x="5017" y="16408"/>
                    <a:pt x="5294" y="16636"/>
                  </a:cubicBezTo>
                  <a:lnTo>
                    <a:pt x="4600" y="17091"/>
                  </a:lnTo>
                  <a:cubicBezTo>
                    <a:pt x="4416" y="17133"/>
                    <a:pt x="4234" y="17158"/>
                    <a:pt x="4052" y="17158"/>
                  </a:cubicBezTo>
                  <a:cubicBezTo>
                    <a:pt x="3785" y="17158"/>
                    <a:pt x="3519" y="17105"/>
                    <a:pt x="3252" y="16980"/>
                  </a:cubicBezTo>
                  <a:cubicBezTo>
                    <a:pt x="3219" y="16669"/>
                    <a:pt x="3191" y="16380"/>
                    <a:pt x="3163" y="16097"/>
                  </a:cubicBezTo>
                  <a:cubicBezTo>
                    <a:pt x="3146" y="16097"/>
                    <a:pt x="3129" y="16097"/>
                    <a:pt x="3112" y="16097"/>
                  </a:cubicBezTo>
                  <a:cubicBezTo>
                    <a:pt x="2442" y="16097"/>
                    <a:pt x="2002" y="16311"/>
                    <a:pt x="1515" y="16841"/>
                  </a:cubicBezTo>
                  <a:cubicBezTo>
                    <a:pt x="777" y="16935"/>
                    <a:pt x="467" y="17574"/>
                    <a:pt x="0" y="17973"/>
                  </a:cubicBezTo>
                  <a:cubicBezTo>
                    <a:pt x="272" y="18495"/>
                    <a:pt x="855" y="18295"/>
                    <a:pt x="1249" y="18567"/>
                  </a:cubicBezTo>
                  <a:cubicBezTo>
                    <a:pt x="1171" y="18711"/>
                    <a:pt x="1094" y="18844"/>
                    <a:pt x="1016" y="18983"/>
                  </a:cubicBezTo>
                  <a:cubicBezTo>
                    <a:pt x="1099" y="19249"/>
                    <a:pt x="1177" y="19505"/>
                    <a:pt x="1266" y="19804"/>
                  </a:cubicBezTo>
                  <a:lnTo>
                    <a:pt x="2309" y="20115"/>
                  </a:lnTo>
                  <a:lnTo>
                    <a:pt x="2797" y="19915"/>
                  </a:lnTo>
                  <a:cubicBezTo>
                    <a:pt x="2867" y="19906"/>
                    <a:pt x="2935" y="19902"/>
                    <a:pt x="3001" y="19902"/>
                  </a:cubicBezTo>
                  <a:cubicBezTo>
                    <a:pt x="3403" y="19902"/>
                    <a:pt x="3758" y="20046"/>
                    <a:pt x="4129" y="20165"/>
                  </a:cubicBezTo>
                  <a:lnTo>
                    <a:pt x="4478" y="19738"/>
                  </a:lnTo>
                  <a:lnTo>
                    <a:pt x="5388" y="19371"/>
                  </a:lnTo>
                  <a:cubicBezTo>
                    <a:pt x="5444" y="19432"/>
                    <a:pt x="5516" y="19510"/>
                    <a:pt x="5616" y="19621"/>
                  </a:cubicBezTo>
                  <a:cubicBezTo>
                    <a:pt x="5488" y="19843"/>
                    <a:pt x="5372" y="20054"/>
                    <a:pt x="5255" y="20259"/>
                  </a:cubicBezTo>
                  <a:cubicBezTo>
                    <a:pt x="5311" y="20337"/>
                    <a:pt x="5394" y="20398"/>
                    <a:pt x="5416" y="20487"/>
                  </a:cubicBezTo>
                  <a:cubicBezTo>
                    <a:pt x="5494" y="20725"/>
                    <a:pt x="5549" y="20969"/>
                    <a:pt x="5616" y="21230"/>
                  </a:cubicBezTo>
                  <a:lnTo>
                    <a:pt x="5289" y="21830"/>
                  </a:lnTo>
                  <a:lnTo>
                    <a:pt x="4517" y="21874"/>
                  </a:lnTo>
                  <a:lnTo>
                    <a:pt x="3829" y="22612"/>
                  </a:lnTo>
                  <a:lnTo>
                    <a:pt x="3130" y="22790"/>
                  </a:lnTo>
                  <a:cubicBezTo>
                    <a:pt x="3108" y="23000"/>
                    <a:pt x="3091" y="23167"/>
                    <a:pt x="3063" y="23422"/>
                  </a:cubicBezTo>
                  <a:cubicBezTo>
                    <a:pt x="2947" y="23222"/>
                    <a:pt x="2880" y="23100"/>
                    <a:pt x="2814" y="22984"/>
                  </a:cubicBezTo>
                  <a:cubicBezTo>
                    <a:pt x="2747" y="22867"/>
                    <a:pt x="2686" y="22773"/>
                    <a:pt x="2620" y="22667"/>
                  </a:cubicBezTo>
                  <a:cubicBezTo>
                    <a:pt x="2237" y="22945"/>
                    <a:pt x="2553" y="23239"/>
                    <a:pt x="2553" y="23539"/>
                  </a:cubicBezTo>
                  <a:lnTo>
                    <a:pt x="2159" y="23677"/>
                  </a:lnTo>
                  <a:lnTo>
                    <a:pt x="1787" y="24155"/>
                  </a:lnTo>
                  <a:cubicBezTo>
                    <a:pt x="1693" y="24521"/>
                    <a:pt x="1610" y="24826"/>
                    <a:pt x="1526" y="25159"/>
                  </a:cubicBezTo>
                  <a:lnTo>
                    <a:pt x="1948" y="25398"/>
                  </a:lnTo>
                  <a:cubicBezTo>
                    <a:pt x="1915" y="25553"/>
                    <a:pt x="1887" y="25675"/>
                    <a:pt x="1848" y="25847"/>
                  </a:cubicBezTo>
                  <a:lnTo>
                    <a:pt x="2298" y="25703"/>
                  </a:lnTo>
                  <a:cubicBezTo>
                    <a:pt x="2325" y="25897"/>
                    <a:pt x="2359" y="26091"/>
                    <a:pt x="2392" y="26308"/>
                  </a:cubicBezTo>
                  <a:cubicBezTo>
                    <a:pt x="2320" y="26446"/>
                    <a:pt x="2231" y="26602"/>
                    <a:pt x="2115" y="26807"/>
                  </a:cubicBezTo>
                  <a:cubicBezTo>
                    <a:pt x="2314" y="26985"/>
                    <a:pt x="2514" y="27140"/>
                    <a:pt x="2686" y="27323"/>
                  </a:cubicBezTo>
                  <a:cubicBezTo>
                    <a:pt x="2869" y="27523"/>
                    <a:pt x="3030" y="27745"/>
                    <a:pt x="3185" y="27944"/>
                  </a:cubicBezTo>
                  <a:cubicBezTo>
                    <a:pt x="3252" y="27955"/>
                    <a:pt x="3315" y="27959"/>
                    <a:pt x="3376" y="27959"/>
                  </a:cubicBezTo>
                  <a:cubicBezTo>
                    <a:pt x="3681" y="27959"/>
                    <a:pt x="3929" y="27842"/>
                    <a:pt x="4151" y="27689"/>
                  </a:cubicBezTo>
                  <a:cubicBezTo>
                    <a:pt x="4234" y="27434"/>
                    <a:pt x="4062" y="27134"/>
                    <a:pt x="4428" y="26957"/>
                  </a:cubicBezTo>
                  <a:lnTo>
                    <a:pt x="4428" y="26957"/>
                  </a:lnTo>
                  <a:cubicBezTo>
                    <a:pt x="4273" y="27562"/>
                    <a:pt x="4711" y="27961"/>
                    <a:pt x="4850" y="28488"/>
                  </a:cubicBezTo>
                  <a:cubicBezTo>
                    <a:pt x="4811" y="28616"/>
                    <a:pt x="4761" y="28760"/>
                    <a:pt x="4717" y="28893"/>
                  </a:cubicBezTo>
                  <a:lnTo>
                    <a:pt x="4889" y="29149"/>
                  </a:lnTo>
                  <a:cubicBezTo>
                    <a:pt x="4861" y="29371"/>
                    <a:pt x="4773" y="29598"/>
                    <a:pt x="5022" y="29809"/>
                  </a:cubicBezTo>
                  <a:lnTo>
                    <a:pt x="5794" y="29315"/>
                  </a:lnTo>
                  <a:lnTo>
                    <a:pt x="6654" y="29537"/>
                  </a:lnTo>
                  <a:cubicBezTo>
                    <a:pt x="6765" y="29703"/>
                    <a:pt x="6881" y="29870"/>
                    <a:pt x="6987" y="30025"/>
                  </a:cubicBezTo>
                  <a:cubicBezTo>
                    <a:pt x="7386" y="29931"/>
                    <a:pt x="7053" y="29531"/>
                    <a:pt x="7308" y="29393"/>
                  </a:cubicBezTo>
                  <a:lnTo>
                    <a:pt x="7308" y="29393"/>
                  </a:lnTo>
                  <a:lnTo>
                    <a:pt x="7647" y="29776"/>
                  </a:lnTo>
                  <a:cubicBezTo>
                    <a:pt x="7786" y="29726"/>
                    <a:pt x="7924" y="29687"/>
                    <a:pt x="8063" y="29648"/>
                  </a:cubicBezTo>
                  <a:cubicBezTo>
                    <a:pt x="8153" y="29630"/>
                    <a:pt x="8243" y="29554"/>
                    <a:pt x="8350" y="29554"/>
                  </a:cubicBezTo>
                  <a:cubicBezTo>
                    <a:pt x="8407" y="29554"/>
                    <a:pt x="8470" y="29576"/>
                    <a:pt x="8540" y="29642"/>
                  </a:cubicBezTo>
                  <a:cubicBezTo>
                    <a:pt x="8274" y="30092"/>
                    <a:pt x="8091" y="30586"/>
                    <a:pt x="8074" y="31130"/>
                  </a:cubicBezTo>
                  <a:cubicBezTo>
                    <a:pt x="8074" y="31196"/>
                    <a:pt x="8052" y="31268"/>
                    <a:pt x="8013" y="31324"/>
                  </a:cubicBezTo>
                  <a:cubicBezTo>
                    <a:pt x="7680" y="31818"/>
                    <a:pt x="7403" y="32367"/>
                    <a:pt x="6815" y="32633"/>
                  </a:cubicBezTo>
                  <a:cubicBezTo>
                    <a:pt x="6482" y="32783"/>
                    <a:pt x="6160" y="32977"/>
                    <a:pt x="5932" y="33327"/>
                  </a:cubicBezTo>
                  <a:cubicBezTo>
                    <a:pt x="5904" y="33493"/>
                    <a:pt x="5877" y="33682"/>
                    <a:pt x="5843" y="33904"/>
                  </a:cubicBezTo>
                  <a:lnTo>
                    <a:pt x="5289" y="33699"/>
                  </a:lnTo>
                  <a:lnTo>
                    <a:pt x="4695" y="33849"/>
                  </a:lnTo>
                  <a:lnTo>
                    <a:pt x="3946" y="34753"/>
                  </a:lnTo>
                  <a:lnTo>
                    <a:pt x="3596" y="34986"/>
                  </a:lnTo>
                  <a:lnTo>
                    <a:pt x="2620" y="35203"/>
                  </a:lnTo>
                  <a:cubicBezTo>
                    <a:pt x="2608" y="35386"/>
                    <a:pt x="2592" y="35530"/>
                    <a:pt x="2581" y="35691"/>
                  </a:cubicBezTo>
                  <a:lnTo>
                    <a:pt x="3369" y="35530"/>
                  </a:lnTo>
                  <a:lnTo>
                    <a:pt x="3613" y="35214"/>
                  </a:lnTo>
                  <a:lnTo>
                    <a:pt x="4645" y="34875"/>
                  </a:lnTo>
                  <a:cubicBezTo>
                    <a:pt x="4784" y="34614"/>
                    <a:pt x="4900" y="34403"/>
                    <a:pt x="5022" y="34170"/>
                  </a:cubicBezTo>
                  <a:lnTo>
                    <a:pt x="5261" y="34370"/>
                  </a:lnTo>
                  <a:lnTo>
                    <a:pt x="7220" y="33604"/>
                  </a:lnTo>
                  <a:lnTo>
                    <a:pt x="8008" y="32644"/>
                  </a:lnTo>
                  <a:lnTo>
                    <a:pt x="8956" y="32139"/>
                  </a:lnTo>
                  <a:cubicBezTo>
                    <a:pt x="9006" y="31979"/>
                    <a:pt x="9056" y="31829"/>
                    <a:pt x="9067" y="31801"/>
                  </a:cubicBezTo>
                  <a:lnTo>
                    <a:pt x="9789" y="31002"/>
                  </a:lnTo>
                  <a:lnTo>
                    <a:pt x="10765" y="30514"/>
                  </a:lnTo>
                  <a:cubicBezTo>
                    <a:pt x="10810" y="30042"/>
                    <a:pt x="11276" y="29814"/>
                    <a:pt x="11376" y="29348"/>
                  </a:cubicBezTo>
                  <a:lnTo>
                    <a:pt x="10887" y="29093"/>
                  </a:lnTo>
                  <a:lnTo>
                    <a:pt x="10887" y="28705"/>
                  </a:lnTo>
                  <a:cubicBezTo>
                    <a:pt x="11037" y="28577"/>
                    <a:pt x="11187" y="28438"/>
                    <a:pt x="11359" y="28322"/>
                  </a:cubicBezTo>
                  <a:cubicBezTo>
                    <a:pt x="11692" y="28117"/>
                    <a:pt x="11936" y="27800"/>
                    <a:pt x="12064" y="27428"/>
                  </a:cubicBezTo>
                  <a:cubicBezTo>
                    <a:pt x="12280" y="26729"/>
                    <a:pt x="12735" y="26235"/>
                    <a:pt x="13312" y="25819"/>
                  </a:cubicBezTo>
                  <a:cubicBezTo>
                    <a:pt x="13468" y="25703"/>
                    <a:pt x="13590" y="25547"/>
                    <a:pt x="13729" y="25403"/>
                  </a:cubicBezTo>
                  <a:cubicBezTo>
                    <a:pt x="13923" y="25658"/>
                    <a:pt x="14261" y="25775"/>
                    <a:pt x="14378" y="26147"/>
                  </a:cubicBezTo>
                  <a:lnTo>
                    <a:pt x="13618" y="26147"/>
                  </a:lnTo>
                  <a:cubicBezTo>
                    <a:pt x="13446" y="26313"/>
                    <a:pt x="13301" y="26457"/>
                    <a:pt x="13124" y="26629"/>
                  </a:cubicBezTo>
                  <a:cubicBezTo>
                    <a:pt x="13168" y="27140"/>
                    <a:pt x="12746" y="27562"/>
                    <a:pt x="12724" y="28044"/>
                  </a:cubicBezTo>
                  <a:cubicBezTo>
                    <a:pt x="12767" y="28114"/>
                    <a:pt x="12816" y="28135"/>
                    <a:pt x="12867" y="28135"/>
                  </a:cubicBezTo>
                  <a:cubicBezTo>
                    <a:pt x="12943" y="28135"/>
                    <a:pt x="13023" y="28087"/>
                    <a:pt x="13092" y="28087"/>
                  </a:cubicBezTo>
                  <a:cubicBezTo>
                    <a:pt x="13141" y="28087"/>
                    <a:pt x="13185" y="28111"/>
                    <a:pt x="13218" y="28194"/>
                  </a:cubicBezTo>
                  <a:cubicBezTo>
                    <a:pt x="13057" y="28355"/>
                    <a:pt x="12891" y="28510"/>
                    <a:pt x="12741" y="28682"/>
                  </a:cubicBezTo>
                  <a:cubicBezTo>
                    <a:pt x="12713" y="28710"/>
                    <a:pt x="12752" y="28799"/>
                    <a:pt x="12763" y="28904"/>
                  </a:cubicBezTo>
                  <a:lnTo>
                    <a:pt x="13346" y="28855"/>
                  </a:lnTo>
                  <a:lnTo>
                    <a:pt x="14627" y="27584"/>
                  </a:lnTo>
                  <a:cubicBezTo>
                    <a:pt x="14830" y="27674"/>
                    <a:pt x="15029" y="27737"/>
                    <a:pt x="15220" y="27737"/>
                  </a:cubicBezTo>
                  <a:cubicBezTo>
                    <a:pt x="15368" y="27737"/>
                    <a:pt x="15512" y="27698"/>
                    <a:pt x="15648" y="27606"/>
                  </a:cubicBezTo>
                  <a:cubicBezTo>
                    <a:pt x="15593" y="27157"/>
                    <a:pt x="15610" y="26724"/>
                    <a:pt x="15427" y="26324"/>
                  </a:cubicBezTo>
                  <a:lnTo>
                    <a:pt x="15648" y="26025"/>
                  </a:lnTo>
                  <a:lnTo>
                    <a:pt x="15843" y="26230"/>
                  </a:lnTo>
                  <a:cubicBezTo>
                    <a:pt x="16121" y="26164"/>
                    <a:pt x="16386" y="26015"/>
                    <a:pt x="16696" y="26015"/>
                  </a:cubicBezTo>
                  <a:cubicBezTo>
                    <a:pt x="16726" y="26015"/>
                    <a:pt x="16756" y="26016"/>
                    <a:pt x="16786" y="26019"/>
                  </a:cubicBezTo>
                  <a:lnTo>
                    <a:pt x="16897" y="26507"/>
                  </a:lnTo>
                  <a:cubicBezTo>
                    <a:pt x="17342" y="26540"/>
                    <a:pt x="17482" y="27090"/>
                    <a:pt x="17948" y="27090"/>
                  </a:cubicBezTo>
                  <a:cubicBezTo>
                    <a:pt x="17953" y="27090"/>
                    <a:pt x="17958" y="27090"/>
                    <a:pt x="17962" y="27090"/>
                  </a:cubicBezTo>
                  <a:lnTo>
                    <a:pt x="18151" y="27018"/>
                  </a:lnTo>
                  <a:lnTo>
                    <a:pt x="18262" y="27234"/>
                  </a:lnTo>
                  <a:cubicBezTo>
                    <a:pt x="18654" y="27437"/>
                    <a:pt x="19047" y="27559"/>
                    <a:pt x="19463" y="27559"/>
                  </a:cubicBezTo>
                  <a:cubicBezTo>
                    <a:pt x="19559" y="27559"/>
                    <a:pt x="19656" y="27553"/>
                    <a:pt x="19755" y="27539"/>
                  </a:cubicBezTo>
                  <a:cubicBezTo>
                    <a:pt x="19811" y="27531"/>
                    <a:pt x="19867" y="27528"/>
                    <a:pt x="19922" y="27528"/>
                  </a:cubicBezTo>
                  <a:cubicBezTo>
                    <a:pt x="20283" y="27528"/>
                    <a:pt x="20616" y="27687"/>
                    <a:pt x="20953" y="27817"/>
                  </a:cubicBezTo>
                  <a:cubicBezTo>
                    <a:pt x="21164" y="27900"/>
                    <a:pt x="21375" y="28000"/>
                    <a:pt x="21591" y="28078"/>
                  </a:cubicBezTo>
                  <a:cubicBezTo>
                    <a:pt x="21631" y="28087"/>
                    <a:pt x="21671" y="28091"/>
                    <a:pt x="21710" y="28091"/>
                  </a:cubicBezTo>
                  <a:cubicBezTo>
                    <a:pt x="21741" y="28091"/>
                    <a:pt x="21772" y="28088"/>
                    <a:pt x="21802" y="28083"/>
                  </a:cubicBezTo>
                  <a:lnTo>
                    <a:pt x="22396" y="27789"/>
                  </a:lnTo>
                  <a:lnTo>
                    <a:pt x="22396" y="27789"/>
                  </a:lnTo>
                  <a:cubicBezTo>
                    <a:pt x="22352" y="28078"/>
                    <a:pt x="22324" y="28266"/>
                    <a:pt x="22291" y="28499"/>
                  </a:cubicBezTo>
                  <a:cubicBezTo>
                    <a:pt x="23079" y="28893"/>
                    <a:pt x="23783" y="29409"/>
                    <a:pt x="24277" y="30131"/>
                  </a:cubicBezTo>
                  <a:lnTo>
                    <a:pt x="24693" y="30247"/>
                  </a:lnTo>
                  <a:cubicBezTo>
                    <a:pt x="24913" y="30214"/>
                    <a:pt x="25106" y="30103"/>
                    <a:pt x="25316" y="30103"/>
                  </a:cubicBezTo>
                  <a:cubicBezTo>
                    <a:pt x="25382" y="30103"/>
                    <a:pt x="25450" y="30114"/>
                    <a:pt x="25520" y="30142"/>
                  </a:cubicBezTo>
                  <a:cubicBezTo>
                    <a:pt x="25536" y="30148"/>
                    <a:pt x="25554" y="30151"/>
                    <a:pt x="25573" y="30151"/>
                  </a:cubicBezTo>
                  <a:cubicBezTo>
                    <a:pt x="25650" y="30151"/>
                    <a:pt x="25742" y="30105"/>
                    <a:pt x="25809" y="30092"/>
                  </a:cubicBezTo>
                  <a:cubicBezTo>
                    <a:pt x="25870" y="29787"/>
                    <a:pt x="25570" y="29548"/>
                    <a:pt x="25803" y="29221"/>
                  </a:cubicBezTo>
                  <a:lnTo>
                    <a:pt x="25803" y="29221"/>
                  </a:lnTo>
                  <a:cubicBezTo>
                    <a:pt x="25897" y="29448"/>
                    <a:pt x="25953" y="29654"/>
                    <a:pt x="26058" y="29820"/>
                  </a:cubicBezTo>
                  <a:cubicBezTo>
                    <a:pt x="26180" y="30014"/>
                    <a:pt x="26347" y="30175"/>
                    <a:pt x="26491" y="30358"/>
                  </a:cubicBezTo>
                  <a:cubicBezTo>
                    <a:pt x="26513" y="30386"/>
                    <a:pt x="26491" y="30442"/>
                    <a:pt x="26491" y="30491"/>
                  </a:cubicBezTo>
                  <a:lnTo>
                    <a:pt x="26164" y="30591"/>
                  </a:lnTo>
                  <a:cubicBezTo>
                    <a:pt x="26219" y="31008"/>
                    <a:pt x="26269" y="31418"/>
                    <a:pt x="26330" y="31823"/>
                  </a:cubicBezTo>
                  <a:cubicBezTo>
                    <a:pt x="26330" y="31845"/>
                    <a:pt x="26397" y="31862"/>
                    <a:pt x="26463" y="31901"/>
                  </a:cubicBezTo>
                  <a:lnTo>
                    <a:pt x="26752" y="31440"/>
                  </a:lnTo>
                  <a:lnTo>
                    <a:pt x="26752" y="30769"/>
                  </a:lnTo>
                  <a:cubicBezTo>
                    <a:pt x="26807" y="30774"/>
                    <a:pt x="26846" y="30769"/>
                    <a:pt x="26852" y="30780"/>
                  </a:cubicBezTo>
                  <a:cubicBezTo>
                    <a:pt x="27079" y="31252"/>
                    <a:pt x="27301" y="31723"/>
                    <a:pt x="27551" y="32245"/>
                  </a:cubicBezTo>
                  <a:cubicBezTo>
                    <a:pt x="27470" y="32236"/>
                    <a:pt x="27391" y="32232"/>
                    <a:pt x="27315" y="32232"/>
                  </a:cubicBezTo>
                  <a:cubicBezTo>
                    <a:pt x="26992" y="32232"/>
                    <a:pt x="26718" y="32318"/>
                    <a:pt x="26480" y="32583"/>
                  </a:cubicBezTo>
                  <a:lnTo>
                    <a:pt x="26741" y="33011"/>
                  </a:lnTo>
                  <a:lnTo>
                    <a:pt x="27002" y="32839"/>
                  </a:lnTo>
                  <a:lnTo>
                    <a:pt x="27595" y="32988"/>
                  </a:lnTo>
                  <a:cubicBezTo>
                    <a:pt x="27651" y="33127"/>
                    <a:pt x="27668" y="33288"/>
                    <a:pt x="27756" y="33360"/>
                  </a:cubicBezTo>
                  <a:cubicBezTo>
                    <a:pt x="28056" y="33604"/>
                    <a:pt x="28322" y="33887"/>
                    <a:pt x="28616" y="34132"/>
                  </a:cubicBezTo>
                  <a:cubicBezTo>
                    <a:pt x="28683" y="34309"/>
                    <a:pt x="28378" y="34448"/>
                    <a:pt x="28572" y="34648"/>
                  </a:cubicBezTo>
                  <a:lnTo>
                    <a:pt x="29099" y="34520"/>
                  </a:lnTo>
                  <a:lnTo>
                    <a:pt x="29255" y="35236"/>
                  </a:lnTo>
                  <a:cubicBezTo>
                    <a:pt x="29293" y="35254"/>
                    <a:pt x="29326" y="35262"/>
                    <a:pt x="29357" y="35262"/>
                  </a:cubicBezTo>
                  <a:cubicBezTo>
                    <a:pt x="29515" y="35262"/>
                    <a:pt x="29599" y="35064"/>
                    <a:pt x="29762" y="35064"/>
                  </a:cubicBezTo>
                  <a:cubicBezTo>
                    <a:pt x="29791" y="35064"/>
                    <a:pt x="29824" y="35071"/>
                    <a:pt x="29859" y="35086"/>
                  </a:cubicBezTo>
                  <a:cubicBezTo>
                    <a:pt x="29760" y="35369"/>
                    <a:pt x="29671" y="35624"/>
                    <a:pt x="29576" y="35879"/>
                  </a:cubicBezTo>
                  <a:lnTo>
                    <a:pt x="29715" y="36246"/>
                  </a:lnTo>
                  <a:cubicBezTo>
                    <a:pt x="29632" y="36357"/>
                    <a:pt x="29565" y="36445"/>
                    <a:pt x="29499" y="36534"/>
                  </a:cubicBezTo>
                  <a:lnTo>
                    <a:pt x="29676" y="37050"/>
                  </a:lnTo>
                  <a:lnTo>
                    <a:pt x="30614" y="37372"/>
                  </a:lnTo>
                  <a:cubicBezTo>
                    <a:pt x="30592" y="37855"/>
                    <a:pt x="30714" y="38282"/>
                    <a:pt x="31169" y="38482"/>
                  </a:cubicBezTo>
                  <a:lnTo>
                    <a:pt x="31446" y="39131"/>
                  </a:lnTo>
                  <a:lnTo>
                    <a:pt x="31652" y="39153"/>
                  </a:lnTo>
                  <a:lnTo>
                    <a:pt x="31907" y="40213"/>
                  </a:lnTo>
                  <a:cubicBezTo>
                    <a:pt x="32062" y="40313"/>
                    <a:pt x="32245" y="40419"/>
                    <a:pt x="32412" y="40535"/>
                  </a:cubicBezTo>
                  <a:cubicBezTo>
                    <a:pt x="32512" y="40607"/>
                    <a:pt x="32567" y="40707"/>
                    <a:pt x="32417" y="40829"/>
                  </a:cubicBezTo>
                  <a:cubicBezTo>
                    <a:pt x="32167" y="40753"/>
                    <a:pt x="31921" y="40586"/>
                    <a:pt x="31626" y="40586"/>
                  </a:cubicBezTo>
                  <a:cubicBezTo>
                    <a:pt x="31510" y="40586"/>
                    <a:pt x="31387" y="40612"/>
                    <a:pt x="31252" y="40679"/>
                  </a:cubicBezTo>
                  <a:cubicBezTo>
                    <a:pt x="31607" y="41184"/>
                    <a:pt x="32062" y="41612"/>
                    <a:pt x="32595" y="41933"/>
                  </a:cubicBezTo>
                  <a:cubicBezTo>
                    <a:pt x="32645" y="42055"/>
                    <a:pt x="32695" y="42183"/>
                    <a:pt x="32734" y="42277"/>
                  </a:cubicBezTo>
                  <a:cubicBezTo>
                    <a:pt x="33106" y="42494"/>
                    <a:pt x="33472" y="42649"/>
                    <a:pt x="33766" y="42899"/>
                  </a:cubicBezTo>
                  <a:cubicBezTo>
                    <a:pt x="34077" y="43171"/>
                    <a:pt x="34448" y="43365"/>
                    <a:pt x="34848" y="43476"/>
                  </a:cubicBezTo>
                  <a:cubicBezTo>
                    <a:pt x="34853" y="43478"/>
                    <a:pt x="34857" y="43478"/>
                    <a:pt x="34863" y="43478"/>
                  </a:cubicBezTo>
                  <a:cubicBezTo>
                    <a:pt x="34895" y="43478"/>
                    <a:pt x="34940" y="43451"/>
                    <a:pt x="34992" y="43437"/>
                  </a:cubicBezTo>
                  <a:lnTo>
                    <a:pt x="35081" y="43176"/>
                  </a:lnTo>
                  <a:lnTo>
                    <a:pt x="34770" y="42571"/>
                  </a:lnTo>
                  <a:cubicBezTo>
                    <a:pt x="34376" y="42244"/>
                    <a:pt x="33766" y="42139"/>
                    <a:pt x="33683" y="41484"/>
                  </a:cubicBezTo>
                  <a:cubicBezTo>
                    <a:pt x="33722" y="41406"/>
                    <a:pt x="33760" y="41329"/>
                    <a:pt x="33805" y="41245"/>
                  </a:cubicBezTo>
                  <a:lnTo>
                    <a:pt x="34787" y="42166"/>
                  </a:lnTo>
                  <a:lnTo>
                    <a:pt x="35103" y="42272"/>
                  </a:lnTo>
                  <a:cubicBezTo>
                    <a:pt x="35292" y="42483"/>
                    <a:pt x="35464" y="42660"/>
                    <a:pt x="35641" y="42854"/>
                  </a:cubicBezTo>
                  <a:cubicBezTo>
                    <a:pt x="35653" y="43093"/>
                    <a:pt x="35669" y="43348"/>
                    <a:pt x="35680" y="43593"/>
                  </a:cubicBezTo>
                  <a:lnTo>
                    <a:pt x="35974" y="44136"/>
                  </a:lnTo>
                  <a:lnTo>
                    <a:pt x="35813" y="44342"/>
                  </a:lnTo>
                  <a:lnTo>
                    <a:pt x="35492" y="43925"/>
                  </a:lnTo>
                  <a:lnTo>
                    <a:pt x="34143" y="43598"/>
                  </a:lnTo>
                  <a:cubicBezTo>
                    <a:pt x="34127" y="43648"/>
                    <a:pt x="34082" y="43698"/>
                    <a:pt x="34093" y="43726"/>
                  </a:cubicBezTo>
                  <a:cubicBezTo>
                    <a:pt x="34288" y="44242"/>
                    <a:pt x="34493" y="44752"/>
                    <a:pt x="34687" y="45252"/>
                  </a:cubicBezTo>
                  <a:cubicBezTo>
                    <a:pt x="34670" y="46006"/>
                    <a:pt x="34698" y="46767"/>
                    <a:pt x="34632" y="47521"/>
                  </a:cubicBezTo>
                  <a:cubicBezTo>
                    <a:pt x="34559" y="48270"/>
                    <a:pt x="34398" y="49025"/>
                    <a:pt x="34260" y="49868"/>
                  </a:cubicBezTo>
                  <a:cubicBezTo>
                    <a:pt x="34360" y="50246"/>
                    <a:pt x="34482" y="50712"/>
                    <a:pt x="34598" y="51150"/>
                  </a:cubicBezTo>
                  <a:cubicBezTo>
                    <a:pt x="34526" y="51611"/>
                    <a:pt x="34460" y="52044"/>
                    <a:pt x="34393" y="52454"/>
                  </a:cubicBezTo>
                  <a:lnTo>
                    <a:pt x="34726" y="52893"/>
                  </a:lnTo>
                  <a:cubicBezTo>
                    <a:pt x="34798" y="53248"/>
                    <a:pt x="34859" y="53564"/>
                    <a:pt x="34898" y="53764"/>
                  </a:cubicBezTo>
                  <a:cubicBezTo>
                    <a:pt x="35148" y="54119"/>
                    <a:pt x="35331" y="54380"/>
                    <a:pt x="35547" y="54685"/>
                  </a:cubicBezTo>
                  <a:lnTo>
                    <a:pt x="35897" y="54879"/>
                  </a:lnTo>
                  <a:lnTo>
                    <a:pt x="35897" y="55506"/>
                  </a:lnTo>
                  <a:lnTo>
                    <a:pt x="36302" y="55822"/>
                  </a:lnTo>
                  <a:cubicBezTo>
                    <a:pt x="36318" y="56011"/>
                    <a:pt x="36330" y="56194"/>
                    <a:pt x="36341" y="56327"/>
                  </a:cubicBezTo>
                  <a:cubicBezTo>
                    <a:pt x="36757" y="56960"/>
                    <a:pt x="37389" y="57393"/>
                    <a:pt x="37445" y="58170"/>
                  </a:cubicBezTo>
                  <a:lnTo>
                    <a:pt x="38072" y="58258"/>
                  </a:lnTo>
                  <a:lnTo>
                    <a:pt x="38943" y="58669"/>
                  </a:lnTo>
                  <a:lnTo>
                    <a:pt x="39859" y="59385"/>
                  </a:lnTo>
                  <a:cubicBezTo>
                    <a:pt x="39997" y="59757"/>
                    <a:pt x="40136" y="60173"/>
                    <a:pt x="40303" y="60578"/>
                  </a:cubicBezTo>
                  <a:cubicBezTo>
                    <a:pt x="40391" y="60816"/>
                    <a:pt x="40508" y="61038"/>
                    <a:pt x="40652" y="61249"/>
                  </a:cubicBezTo>
                  <a:cubicBezTo>
                    <a:pt x="40841" y="61510"/>
                    <a:pt x="40985" y="61799"/>
                    <a:pt x="41074" y="62109"/>
                  </a:cubicBezTo>
                  <a:cubicBezTo>
                    <a:pt x="41129" y="62287"/>
                    <a:pt x="41196" y="62459"/>
                    <a:pt x="41268" y="62653"/>
                  </a:cubicBezTo>
                  <a:cubicBezTo>
                    <a:pt x="41801" y="62870"/>
                    <a:pt x="42139" y="63308"/>
                    <a:pt x="42478" y="63730"/>
                  </a:cubicBezTo>
                  <a:cubicBezTo>
                    <a:pt x="42511" y="63985"/>
                    <a:pt x="42478" y="64207"/>
                    <a:pt x="42356" y="64390"/>
                  </a:cubicBezTo>
                  <a:lnTo>
                    <a:pt x="41973" y="64490"/>
                  </a:lnTo>
                  <a:cubicBezTo>
                    <a:pt x="42223" y="64806"/>
                    <a:pt x="42533" y="65006"/>
                    <a:pt x="42794" y="65233"/>
                  </a:cubicBezTo>
                  <a:cubicBezTo>
                    <a:pt x="43338" y="65383"/>
                    <a:pt x="43810" y="65594"/>
                    <a:pt x="44026" y="66138"/>
                  </a:cubicBezTo>
                  <a:cubicBezTo>
                    <a:pt x="43998" y="66426"/>
                    <a:pt x="43965" y="66693"/>
                    <a:pt x="43937" y="66954"/>
                  </a:cubicBezTo>
                  <a:cubicBezTo>
                    <a:pt x="44670" y="67336"/>
                    <a:pt x="45291" y="67897"/>
                    <a:pt x="45763" y="68579"/>
                  </a:cubicBezTo>
                  <a:lnTo>
                    <a:pt x="46090" y="68346"/>
                  </a:lnTo>
                  <a:cubicBezTo>
                    <a:pt x="45935" y="67841"/>
                    <a:pt x="45757" y="67403"/>
                    <a:pt x="45213" y="67364"/>
                  </a:cubicBezTo>
                  <a:cubicBezTo>
                    <a:pt x="45097" y="67059"/>
                    <a:pt x="45036" y="66782"/>
                    <a:pt x="44897" y="66554"/>
                  </a:cubicBezTo>
                  <a:cubicBezTo>
                    <a:pt x="44697" y="66238"/>
                    <a:pt x="44559" y="65905"/>
                    <a:pt x="44536" y="65683"/>
                  </a:cubicBezTo>
                  <a:lnTo>
                    <a:pt x="43504" y="64246"/>
                  </a:lnTo>
                  <a:cubicBezTo>
                    <a:pt x="43477" y="64135"/>
                    <a:pt x="43427" y="63963"/>
                    <a:pt x="43388" y="63818"/>
                  </a:cubicBezTo>
                  <a:cubicBezTo>
                    <a:pt x="43205" y="63646"/>
                    <a:pt x="42988" y="63541"/>
                    <a:pt x="42916" y="63363"/>
                  </a:cubicBezTo>
                  <a:cubicBezTo>
                    <a:pt x="42722" y="62919"/>
                    <a:pt x="42361" y="62631"/>
                    <a:pt x="42039" y="62298"/>
                  </a:cubicBezTo>
                  <a:cubicBezTo>
                    <a:pt x="41984" y="61960"/>
                    <a:pt x="41934" y="61621"/>
                    <a:pt x="41873" y="61244"/>
                  </a:cubicBezTo>
                  <a:cubicBezTo>
                    <a:pt x="41928" y="61133"/>
                    <a:pt x="41989" y="60988"/>
                    <a:pt x="42051" y="60866"/>
                  </a:cubicBezTo>
                  <a:cubicBezTo>
                    <a:pt x="42528" y="60911"/>
                    <a:pt x="42905" y="61111"/>
                    <a:pt x="43227" y="61332"/>
                  </a:cubicBezTo>
                  <a:cubicBezTo>
                    <a:pt x="43460" y="62420"/>
                    <a:pt x="43965" y="63319"/>
                    <a:pt x="44675" y="64107"/>
                  </a:cubicBezTo>
                  <a:lnTo>
                    <a:pt x="45208" y="64307"/>
                  </a:lnTo>
                  <a:cubicBezTo>
                    <a:pt x="45241" y="64423"/>
                    <a:pt x="45274" y="64534"/>
                    <a:pt x="45324" y="64690"/>
                  </a:cubicBezTo>
                  <a:lnTo>
                    <a:pt x="46273" y="65555"/>
                  </a:lnTo>
                  <a:cubicBezTo>
                    <a:pt x="46262" y="65733"/>
                    <a:pt x="46251" y="65933"/>
                    <a:pt x="46240" y="66155"/>
                  </a:cubicBezTo>
                  <a:lnTo>
                    <a:pt x="47000" y="66615"/>
                  </a:lnTo>
                  <a:lnTo>
                    <a:pt x="47278" y="67109"/>
                  </a:lnTo>
                  <a:cubicBezTo>
                    <a:pt x="48299" y="67997"/>
                    <a:pt x="49259" y="68829"/>
                    <a:pt x="49442" y="70233"/>
                  </a:cubicBezTo>
                  <a:cubicBezTo>
                    <a:pt x="49353" y="70399"/>
                    <a:pt x="49253" y="70577"/>
                    <a:pt x="49170" y="70738"/>
                  </a:cubicBezTo>
                  <a:cubicBezTo>
                    <a:pt x="49181" y="71154"/>
                    <a:pt x="49458" y="71387"/>
                    <a:pt x="49608" y="71587"/>
                  </a:cubicBezTo>
                  <a:cubicBezTo>
                    <a:pt x="49969" y="71787"/>
                    <a:pt x="50285" y="71903"/>
                    <a:pt x="50518" y="72114"/>
                  </a:cubicBezTo>
                  <a:cubicBezTo>
                    <a:pt x="50979" y="72536"/>
                    <a:pt x="51495" y="72797"/>
                    <a:pt x="52083" y="72830"/>
                  </a:cubicBezTo>
                  <a:cubicBezTo>
                    <a:pt x="52804" y="73479"/>
                    <a:pt x="53642" y="73773"/>
                    <a:pt x="54552" y="73995"/>
                  </a:cubicBezTo>
                  <a:cubicBezTo>
                    <a:pt x="55002" y="74517"/>
                    <a:pt x="55740" y="74372"/>
                    <a:pt x="56273" y="74683"/>
                  </a:cubicBezTo>
                  <a:cubicBezTo>
                    <a:pt x="56528" y="74611"/>
                    <a:pt x="56761" y="74572"/>
                    <a:pt x="56972" y="74483"/>
                  </a:cubicBezTo>
                  <a:cubicBezTo>
                    <a:pt x="57199" y="74378"/>
                    <a:pt x="57421" y="74256"/>
                    <a:pt x="57632" y="74123"/>
                  </a:cubicBezTo>
                  <a:cubicBezTo>
                    <a:pt x="57637" y="74123"/>
                    <a:pt x="57642" y="74123"/>
                    <a:pt x="57648" y="74123"/>
                  </a:cubicBezTo>
                  <a:cubicBezTo>
                    <a:pt x="58095" y="74123"/>
                    <a:pt x="58424" y="74359"/>
                    <a:pt x="58731" y="74644"/>
                  </a:cubicBezTo>
                  <a:cubicBezTo>
                    <a:pt x="59091" y="74972"/>
                    <a:pt x="59430" y="75321"/>
                    <a:pt x="59791" y="75643"/>
                  </a:cubicBezTo>
                  <a:cubicBezTo>
                    <a:pt x="59974" y="75815"/>
                    <a:pt x="60185" y="75954"/>
                    <a:pt x="60351" y="76076"/>
                  </a:cubicBezTo>
                  <a:lnTo>
                    <a:pt x="61034" y="76120"/>
                  </a:lnTo>
                  <a:lnTo>
                    <a:pt x="61017" y="76170"/>
                  </a:lnTo>
                  <a:lnTo>
                    <a:pt x="62709" y="76714"/>
                  </a:lnTo>
                  <a:lnTo>
                    <a:pt x="63364" y="76648"/>
                  </a:lnTo>
                  <a:lnTo>
                    <a:pt x="63569" y="77108"/>
                  </a:lnTo>
                  <a:lnTo>
                    <a:pt x="64851" y="78423"/>
                  </a:lnTo>
                  <a:lnTo>
                    <a:pt x="64851" y="79211"/>
                  </a:lnTo>
                  <a:lnTo>
                    <a:pt x="65262" y="79511"/>
                  </a:lnTo>
                  <a:lnTo>
                    <a:pt x="65473" y="79461"/>
                  </a:lnTo>
                  <a:lnTo>
                    <a:pt x="66449" y="80032"/>
                  </a:lnTo>
                  <a:cubicBezTo>
                    <a:pt x="66483" y="80171"/>
                    <a:pt x="66510" y="80299"/>
                    <a:pt x="66549" y="80454"/>
                  </a:cubicBezTo>
                  <a:lnTo>
                    <a:pt x="66999" y="80687"/>
                  </a:lnTo>
                  <a:lnTo>
                    <a:pt x="67842" y="80687"/>
                  </a:lnTo>
                  <a:lnTo>
                    <a:pt x="68747" y="81475"/>
                  </a:lnTo>
                  <a:cubicBezTo>
                    <a:pt x="68788" y="81484"/>
                    <a:pt x="68827" y="81488"/>
                    <a:pt x="68864" y="81488"/>
                  </a:cubicBezTo>
                  <a:cubicBezTo>
                    <a:pt x="69044" y="81488"/>
                    <a:pt x="69178" y="81387"/>
                    <a:pt x="69252" y="81175"/>
                  </a:cubicBezTo>
                  <a:lnTo>
                    <a:pt x="69063" y="80754"/>
                  </a:lnTo>
                  <a:lnTo>
                    <a:pt x="69862" y="80093"/>
                  </a:lnTo>
                  <a:cubicBezTo>
                    <a:pt x="70284" y="80105"/>
                    <a:pt x="70472" y="80410"/>
                    <a:pt x="70722" y="80626"/>
                  </a:cubicBezTo>
                  <a:lnTo>
                    <a:pt x="70722" y="81148"/>
                  </a:lnTo>
                  <a:lnTo>
                    <a:pt x="71455" y="82008"/>
                  </a:lnTo>
                  <a:lnTo>
                    <a:pt x="71455" y="84044"/>
                  </a:lnTo>
                  <a:lnTo>
                    <a:pt x="71566" y="84344"/>
                  </a:lnTo>
                  <a:lnTo>
                    <a:pt x="71094" y="85076"/>
                  </a:lnTo>
                  <a:lnTo>
                    <a:pt x="70633" y="85237"/>
                  </a:lnTo>
                  <a:lnTo>
                    <a:pt x="70245" y="86153"/>
                  </a:lnTo>
                  <a:lnTo>
                    <a:pt x="69363" y="86597"/>
                  </a:lnTo>
                  <a:cubicBezTo>
                    <a:pt x="69346" y="86797"/>
                    <a:pt x="69335" y="86980"/>
                    <a:pt x="69329" y="87085"/>
                  </a:cubicBezTo>
                  <a:cubicBezTo>
                    <a:pt x="69107" y="87490"/>
                    <a:pt x="68924" y="87834"/>
                    <a:pt x="68763" y="88128"/>
                  </a:cubicBezTo>
                  <a:lnTo>
                    <a:pt x="68763" y="89061"/>
                  </a:lnTo>
                  <a:cubicBezTo>
                    <a:pt x="68835" y="89127"/>
                    <a:pt x="68919" y="89183"/>
                    <a:pt x="69002" y="89238"/>
                  </a:cubicBezTo>
                  <a:cubicBezTo>
                    <a:pt x="69141" y="89299"/>
                    <a:pt x="69290" y="89344"/>
                    <a:pt x="69440" y="89405"/>
                  </a:cubicBezTo>
                  <a:cubicBezTo>
                    <a:pt x="69407" y="90082"/>
                    <a:pt x="68663" y="90165"/>
                    <a:pt x="68397" y="90747"/>
                  </a:cubicBezTo>
                  <a:cubicBezTo>
                    <a:pt x="68447" y="91003"/>
                    <a:pt x="68508" y="91335"/>
                    <a:pt x="68597" y="91779"/>
                  </a:cubicBezTo>
                  <a:lnTo>
                    <a:pt x="68597" y="91779"/>
                  </a:lnTo>
                  <a:cubicBezTo>
                    <a:pt x="68595" y="91779"/>
                    <a:pt x="68573" y="91886"/>
                    <a:pt x="68547" y="92007"/>
                  </a:cubicBezTo>
                  <a:cubicBezTo>
                    <a:pt x="69168" y="92340"/>
                    <a:pt x="69668" y="92767"/>
                    <a:pt x="69901" y="93444"/>
                  </a:cubicBezTo>
                  <a:cubicBezTo>
                    <a:pt x="69906" y="93461"/>
                    <a:pt x="69923" y="93483"/>
                    <a:pt x="69945" y="93494"/>
                  </a:cubicBezTo>
                  <a:cubicBezTo>
                    <a:pt x="70345" y="93844"/>
                    <a:pt x="70495" y="94338"/>
                    <a:pt x="70678" y="94809"/>
                  </a:cubicBezTo>
                  <a:cubicBezTo>
                    <a:pt x="70761" y="95020"/>
                    <a:pt x="70861" y="95231"/>
                    <a:pt x="70955" y="95436"/>
                  </a:cubicBezTo>
                  <a:cubicBezTo>
                    <a:pt x="71077" y="95708"/>
                    <a:pt x="71199" y="95975"/>
                    <a:pt x="71360" y="96330"/>
                  </a:cubicBezTo>
                  <a:lnTo>
                    <a:pt x="72359" y="97817"/>
                  </a:lnTo>
                  <a:lnTo>
                    <a:pt x="72359" y="98616"/>
                  </a:lnTo>
                  <a:cubicBezTo>
                    <a:pt x="72648" y="98893"/>
                    <a:pt x="72919" y="99204"/>
                    <a:pt x="73247" y="99454"/>
                  </a:cubicBezTo>
                  <a:cubicBezTo>
                    <a:pt x="73780" y="99864"/>
                    <a:pt x="74362" y="100208"/>
                    <a:pt x="74984" y="100464"/>
                  </a:cubicBezTo>
                  <a:cubicBezTo>
                    <a:pt x="75217" y="100558"/>
                    <a:pt x="75428" y="100708"/>
                    <a:pt x="75650" y="100830"/>
                  </a:cubicBezTo>
                  <a:cubicBezTo>
                    <a:pt x="76210" y="101124"/>
                    <a:pt x="76482" y="101740"/>
                    <a:pt x="77009" y="102017"/>
                  </a:cubicBezTo>
                  <a:cubicBezTo>
                    <a:pt x="77192" y="103194"/>
                    <a:pt x="77298" y="104320"/>
                    <a:pt x="77076" y="105447"/>
                  </a:cubicBezTo>
                  <a:cubicBezTo>
                    <a:pt x="77031" y="105669"/>
                    <a:pt x="76954" y="105879"/>
                    <a:pt x="76865" y="106201"/>
                  </a:cubicBezTo>
                  <a:lnTo>
                    <a:pt x="76865" y="107905"/>
                  </a:lnTo>
                  <a:cubicBezTo>
                    <a:pt x="76815" y="108177"/>
                    <a:pt x="76776" y="108426"/>
                    <a:pt x="76732" y="108671"/>
                  </a:cubicBezTo>
                  <a:cubicBezTo>
                    <a:pt x="76676" y="108965"/>
                    <a:pt x="76632" y="109259"/>
                    <a:pt x="76571" y="109553"/>
                  </a:cubicBezTo>
                  <a:cubicBezTo>
                    <a:pt x="76526" y="109753"/>
                    <a:pt x="76454" y="109952"/>
                    <a:pt x="76404" y="110152"/>
                  </a:cubicBezTo>
                  <a:cubicBezTo>
                    <a:pt x="76327" y="110457"/>
                    <a:pt x="76254" y="110768"/>
                    <a:pt x="76171" y="111090"/>
                  </a:cubicBezTo>
                  <a:cubicBezTo>
                    <a:pt x="76188" y="111428"/>
                    <a:pt x="76210" y="111795"/>
                    <a:pt x="76227" y="112100"/>
                  </a:cubicBezTo>
                  <a:lnTo>
                    <a:pt x="75960" y="112483"/>
                  </a:lnTo>
                  <a:cubicBezTo>
                    <a:pt x="75988" y="112699"/>
                    <a:pt x="76016" y="112882"/>
                    <a:pt x="76032" y="113065"/>
                  </a:cubicBezTo>
                  <a:cubicBezTo>
                    <a:pt x="76088" y="113726"/>
                    <a:pt x="76221" y="114397"/>
                    <a:pt x="75960" y="115046"/>
                  </a:cubicBezTo>
                  <a:cubicBezTo>
                    <a:pt x="75983" y="115590"/>
                    <a:pt x="75672" y="116062"/>
                    <a:pt x="75616" y="116589"/>
                  </a:cubicBezTo>
                  <a:cubicBezTo>
                    <a:pt x="75605" y="116683"/>
                    <a:pt x="75572" y="116772"/>
                    <a:pt x="75516" y="116844"/>
                  </a:cubicBezTo>
                  <a:cubicBezTo>
                    <a:pt x="75106" y="117449"/>
                    <a:pt x="74939" y="118148"/>
                    <a:pt x="74678" y="118842"/>
                  </a:cubicBezTo>
                  <a:lnTo>
                    <a:pt x="74457" y="119041"/>
                  </a:lnTo>
                  <a:cubicBezTo>
                    <a:pt x="74373" y="119885"/>
                    <a:pt x="74878" y="120673"/>
                    <a:pt x="74651" y="121555"/>
                  </a:cubicBezTo>
                  <a:cubicBezTo>
                    <a:pt x="74168" y="122132"/>
                    <a:pt x="74218" y="122843"/>
                    <a:pt x="74307" y="123542"/>
                  </a:cubicBezTo>
                  <a:lnTo>
                    <a:pt x="74051" y="124058"/>
                  </a:lnTo>
                  <a:cubicBezTo>
                    <a:pt x="74018" y="124474"/>
                    <a:pt x="73985" y="124812"/>
                    <a:pt x="73957" y="125195"/>
                  </a:cubicBezTo>
                  <a:lnTo>
                    <a:pt x="74301" y="125240"/>
                  </a:lnTo>
                  <a:cubicBezTo>
                    <a:pt x="74617" y="124707"/>
                    <a:pt x="74468" y="124163"/>
                    <a:pt x="74512" y="123603"/>
                  </a:cubicBezTo>
                  <a:lnTo>
                    <a:pt x="74928" y="123381"/>
                  </a:lnTo>
                  <a:cubicBezTo>
                    <a:pt x="75200" y="123464"/>
                    <a:pt x="75261" y="123630"/>
                    <a:pt x="75283" y="123869"/>
                  </a:cubicBezTo>
                  <a:lnTo>
                    <a:pt x="75111" y="124219"/>
                  </a:lnTo>
                  <a:lnTo>
                    <a:pt x="75111" y="124885"/>
                  </a:lnTo>
                  <a:cubicBezTo>
                    <a:pt x="74806" y="125356"/>
                    <a:pt x="74756" y="125872"/>
                    <a:pt x="74845" y="126422"/>
                  </a:cubicBezTo>
                  <a:cubicBezTo>
                    <a:pt x="74773" y="126560"/>
                    <a:pt x="74706" y="126699"/>
                    <a:pt x="74606" y="126893"/>
                  </a:cubicBezTo>
                  <a:lnTo>
                    <a:pt x="74606" y="127465"/>
                  </a:lnTo>
                  <a:lnTo>
                    <a:pt x="74373" y="127631"/>
                  </a:lnTo>
                  <a:cubicBezTo>
                    <a:pt x="74279" y="127387"/>
                    <a:pt x="74196" y="127160"/>
                    <a:pt x="74107" y="126915"/>
                  </a:cubicBezTo>
                  <a:lnTo>
                    <a:pt x="74412" y="126655"/>
                  </a:lnTo>
                  <a:cubicBezTo>
                    <a:pt x="74373" y="126538"/>
                    <a:pt x="74334" y="126422"/>
                    <a:pt x="74285" y="126272"/>
                  </a:cubicBezTo>
                  <a:lnTo>
                    <a:pt x="73891" y="126499"/>
                  </a:lnTo>
                  <a:cubicBezTo>
                    <a:pt x="73868" y="126816"/>
                    <a:pt x="73846" y="127115"/>
                    <a:pt x="73835" y="127293"/>
                  </a:cubicBezTo>
                  <a:cubicBezTo>
                    <a:pt x="73929" y="127537"/>
                    <a:pt x="73979" y="127676"/>
                    <a:pt x="74035" y="127820"/>
                  </a:cubicBezTo>
                  <a:cubicBezTo>
                    <a:pt x="73380" y="128009"/>
                    <a:pt x="73119" y="128486"/>
                    <a:pt x="72908" y="128980"/>
                  </a:cubicBezTo>
                  <a:cubicBezTo>
                    <a:pt x="73191" y="129046"/>
                    <a:pt x="73430" y="129102"/>
                    <a:pt x="73663" y="129174"/>
                  </a:cubicBezTo>
                  <a:cubicBezTo>
                    <a:pt x="73829" y="129224"/>
                    <a:pt x="73929" y="129346"/>
                    <a:pt x="73929" y="129568"/>
                  </a:cubicBezTo>
                  <a:lnTo>
                    <a:pt x="73641" y="130123"/>
                  </a:lnTo>
                  <a:lnTo>
                    <a:pt x="73763" y="130311"/>
                  </a:lnTo>
                  <a:cubicBezTo>
                    <a:pt x="73791" y="130716"/>
                    <a:pt x="73807" y="131044"/>
                    <a:pt x="73835" y="131421"/>
                  </a:cubicBezTo>
                  <a:cubicBezTo>
                    <a:pt x="73613" y="131122"/>
                    <a:pt x="73657" y="130755"/>
                    <a:pt x="73413" y="130522"/>
                  </a:cubicBezTo>
                  <a:cubicBezTo>
                    <a:pt x="72886" y="130988"/>
                    <a:pt x="72858" y="131072"/>
                    <a:pt x="72919" y="131787"/>
                  </a:cubicBezTo>
                  <a:lnTo>
                    <a:pt x="73086" y="131982"/>
                  </a:lnTo>
                  <a:cubicBezTo>
                    <a:pt x="73030" y="132231"/>
                    <a:pt x="72981" y="132448"/>
                    <a:pt x="72925" y="132692"/>
                  </a:cubicBezTo>
                  <a:lnTo>
                    <a:pt x="74063" y="132853"/>
                  </a:lnTo>
                  <a:lnTo>
                    <a:pt x="73613" y="133236"/>
                  </a:lnTo>
                  <a:cubicBezTo>
                    <a:pt x="73624" y="133424"/>
                    <a:pt x="73635" y="133580"/>
                    <a:pt x="73646" y="133718"/>
                  </a:cubicBezTo>
                  <a:lnTo>
                    <a:pt x="73402" y="133985"/>
                  </a:lnTo>
                  <a:cubicBezTo>
                    <a:pt x="73424" y="134118"/>
                    <a:pt x="73441" y="134235"/>
                    <a:pt x="73469" y="134340"/>
                  </a:cubicBezTo>
                  <a:cubicBezTo>
                    <a:pt x="73497" y="134434"/>
                    <a:pt x="73363" y="134567"/>
                    <a:pt x="73547" y="134628"/>
                  </a:cubicBezTo>
                  <a:lnTo>
                    <a:pt x="73940" y="134290"/>
                  </a:lnTo>
                  <a:cubicBezTo>
                    <a:pt x="74246" y="134623"/>
                    <a:pt x="74168" y="135017"/>
                    <a:pt x="74257" y="135350"/>
                  </a:cubicBezTo>
                  <a:cubicBezTo>
                    <a:pt x="74168" y="135533"/>
                    <a:pt x="74090" y="135694"/>
                    <a:pt x="74018" y="135838"/>
                  </a:cubicBezTo>
                  <a:cubicBezTo>
                    <a:pt x="74185" y="136060"/>
                    <a:pt x="74229" y="136343"/>
                    <a:pt x="74512" y="136426"/>
                  </a:cubicBezTo>
                  <a:cubicBezTo>
                    <a:pt x="74595" y="136748"/>
                    <a:pt x="75017" y="136881"/>
                    <a:pt x="74995" y="137259"/>
                  </a:cubicBezTo>
                  <a:cubicBezTo>
                    <a:pt x="75014" y="137256"/>
                    <a:pt x="75033" y="137255"/>
                    <a:pt x="75051" y="137255"/>
                  </a:cubicBezTo>
                  <a:cubicBezTo>
                    <a:pt x="75328" y="137255"/>
                    <a:pt x="75466" y="137523"/>
                    <a:pt x="75722" y="137664"/>
                  </a:cubicBezTo>
                  <a:lnTo>
                    <a:pt x="76321" y="137791"/>
                  </a:lnTo>
                  <a:cubicBezTo>
                    <a:pt x="76582" y="137336"/>
                    <a:pt x="76415" y="136820"/>
                    <a:pt x="76676" y="136443"/>
                  </a:cubicBezTo>
                  <a:lnTo>
                    <a:pt x="77775" y="135760"/>
                  </a:lnTo>
                  <a:lnTo>
                    <a:pt x="78468" y="135760"/>
                  </a:lnTo>
                  <a:cubicBezTo>
                    <a:pt x="78413" y="135666"/>
                    <a:pt x="78369" y="135566"/>
                    <a:pt x="78330" y="135472"/>
                  </a:cubicBezTo>
                  <a:cubicBezTo>
                    <a:pt x="78202" y="135078"/>
                    <a:pt x="78047" y="134684"/>
                    <a:pt x="77969" y="134284"/>
                  </a:cubicBezTo>
                  <a:cubicBezTo>
                    <a:pt x="77875" y="133796"/>
                    <a:pt x="78025" y="133369"/>
                    <a:pt x="78463" y="133080"/>
                  </a:cubicBezTo>
                  <a:cubicBezTo>
                    <a:pt x="78668" y="132942"/>
                    <a:pt x="78862" y="132775"/>
                    <a:pt x="79057" y="132631"/>
                  </a:cubicBezTo>
                  <a:cubicBezTo>
                    <a:pt x="79101" y="132298"/>
                    <a:pt x="79145" y="132009"/>
                    <a:pt x="79179" y="131749"/>
                  </a:cubicBezTo>
                  <a:cubicBezTo>
                    <a:pt x="79512" y="131199"/>
                    <a:pt x="80100" y="130999"/>
                    <a:pt x="80488" y="130578"/>
                  </a:cubicBezTo>
                  <a:cubicBezTo>
                    <a:pt x="80533" y="130367"/>
                    <a:pt x="80577" y="130162"/>
                    <a:pt x="80621" y="129956"/>
                  </a:cubicBezTo>
                  <a:cubicBezTo>
                    <a:pt x="80583" y="129806"/>
                    <a:pt x="80538" y="129651"/>
                    <a:pt x="80488" y="129485"/>
                  </a:cubicBezTo>
                  <a:lnTo>
                    <a:pt x="79745" y="129340"/>
                  </a:lnTo>
                  <a:lnTo>
                    <a:pt x="79345" y="128908"/>
                  </a:lnTo>
                  <a:lnTo>
                    <a:pt x="79145" y="128242"/>
                  </a:lnTo>
                  <a:lnTo>
                    <a:pt x="79723" y="127304"/>
                  </a:lnTo>
                  <a:lnTo>
                    <a:pt x="80627" y="127004"/>
                  </a:lnTo>
                  <a:cubicBezTo>
                    <a:pt x="80721" y="126871"/>
                    <a:pt x="80799" y="126732"/>
                    <a:pt x="80877" y="126594"/>
                  </a:cubicBezTo>
                  <a:cubicBezTo>
                    <a:pt x="80954" y="126455"/>
                    <a:pt x="81004" y="126300"/>
                    <a:pt x="81021" y="126139"/>
                  </a:cubicBezTo>
                  <a:cubicBezTo>
                    <a:pt x="81032" y="125961"/>
                    <a:pt x="80977" y="125778"/>
                    <a:pt x="80960" y="125639"/>
                  </a:cubicBezTo>
                  <a:cubicBezTo>
                    <a:pt x="81049" y="125245"/>
                    <a:pt x="81359" y="125095"/>
                    <a:pt x="81615" y="124851"/>
                  </a:cubicBezTo>
                  <a:lnTo>
                    <a:pt x="81210" y="124618"/>
                  </a:lnTo>
                  <a:lnTo>
                    <a:pt x="81587" y="124380"/>
                  </a:lnTo>
                  <a:cubicBezTo>
                    <a:pt x="81755" y="124430"/>
                    <a:pt x="81827" y="124677"/>
                    <a:pt x="82002" y="124677"/>
                  </a:cubicBezTo>
                  <a:cubicBezTo>
                    <a:pt x="82058" y="124677"/>
                    <a:pt x="82125" y="124651"/>
                    <a:pt x="82208" y="124585"/>
                  </a:cubicBezTo>
                  <a:cubicBezTo>
                    <a:pt x="82197" y="124413"/>
                    <a:pt x="82186" y="124219"/>
                    <a:pt x="82170" y="123986"/>
                  </a:cubicBezTo>
                  <a:lnTo>
                    <a:pt x="81665" y="124135"/>
                  </a:lnTo>
                  <a:lnTo>
                    <a:pt x="81204" y="123852"/>
                  </a:lnTo>
                  <a:cubicBezTo>
                    <a:pt x="81204" y="123619"/>
                    <a:pt x="81215" y="123414"/>
                    <a:pt x="81204" y="123203"/>
                  </a:cubicBezTo>
                  <a:cubicBezTo>
                    <a:pt x="81199" y="122998"/>
                    <a:pt x="81176" y="122809"/>
                    <a:pt x="81160" y="122626"/>
                  </a:cubicBezTo>
                  <a:cubicBezTo>
                    <a:pt x="81240" y="122590"/>
                    <a:pt x="81312" y="122575"/>
                    <a:pt x="81379" y="122575"/>
                  </a:cubicBezTo>
                  <a:cubicBezTo>
                    <a:pt x="81588" y="122575"/>
                    <a:pt x="81742" y="122718"/>
                    <a:pt x="81914" y="122781"/>
                  </a:cubicBezTo>
                  <a:cubicBezTo>
                    <a:pt x="82112" y="122856"/>
                    <a:pt x="82307" y="122898"/>
                    <a:pt x="82497" y="122898"/>
                  </a:cubicBezTo>
                  <a:cubicBezTo>
                    <a:pt x="82771" y="122898"/>
                    <a:pt x="83036" y="122812"/>
                    <a:pt x="83285" y="122615"/>
                  </a:cubicBezTo>
                  <a:cubicBezTo>
                    <a:pt x="83357" y="122565"/>
                    <a:pt x="83379" y="122460"/>
                    <a:pt x="83424" y="122382"/>
                  </a:cubicBezTo>
                  <a:cubicBezTo>
                    <a:pt x="83396" y="122193"/>
                    <a:pt x="83363" y="122010"/>
                    <a:pt x="83346" y="121910"/>
                  </a:cubicBezTo>
                  <a:cubicBezTo>
                    <a:pt x="83401" y="121638"/>
                    <a:pt x="83451" y="121439"/>
                    <a:pt x="83479" y="121239"/>
                  </a:cubicBezTo>
                  <a:cubicBezTo>
                    <a:pt x="83512" y="121028"/>
                    <a:pt x="83202" y="120834"/>
                    <a:pt x="83457" y="120573"/>
                  </a:cubicBezTo>
                  <a:lnTo>
                    <a:pt x="83457" y="120573"/>
                  </a:lnTo>
                  <a:cubicBezTo>
                    <a:pt x="83719" y="120644"/>
                    <a:pt x="83974" y="120674"/>
                    <a:pt x="84225" y="120674"/>
                  </a:cubicBezTo>
                  <a:cubicBezTo>
                    <a:pt x="85127" y="120674"/>
                    <a:pt x="85967" y="120283"/>
                    <a:pt x="86814" y="119996"/>
                  </a:cubicBezTo>
                  <a:cubicBezTo>
                    <a:pt x="87092" y="119591"/>
                    <a:pt x="87347" y="119202"/>
                    <a:pt x="87613" y="118825"/>
                  </a:cubicBezTo>
                  <a:cubicBezTo>
                    <a:pt x="87763" y="118625"/>
                    <a:pt x="87796" y="118370"/>
                    <a:pt x="87707" y="118137"/>
                  </a:cubicBezTo>
                  <a:cubicBezTo>
                    <a:pt x="87535" y="118037"/>
                    <a:pt x="87325" y="117932"/>
                    <a:pt x="87264" y="117671"/>
                  </a:cubicBezTo>
                  <a:lnTo>
                    <a:pt x="87375" y="117194"/>
                  </a:lnTo>
                  <a:cubicBezTo>
                    <a:pt x="87247" y="116705"/>
                    <a:pt x="86725" y="116711"/>
                    <a:pt x="86503" y="116350"/>
                  </a:cubicBezTo>
                  <a:cubicBezTo>
                    <a:pt x="86514" y="116278"/>
                    <a:pt x="86531" y="116195"/>
                    <a:pt x="86542" y="116106"/>
                  </a:cubicBezTo>
                  <a:lnTo>
                    <a:pt x="87486" y="116234"/>
                  </a:lnTo>
                  <a:cubicBezTo>
                    <a:pt x="87949" y="116534"/>
                    <a:pt x="88484" y="116569"/>
                    <a:pt x="89019" y="116569"/>
                  </a:cubicBezTo>
                  <a:cubicBezTo>
                    <a:pt x="89137" y="116569"/>
                    <a:pt x="89255" y="116568"/>
                    <a:pt x="89372" y="116567"/>
                  </a:cubicBezTo>
                  <a:cubicBezTo>
                    <a:pt x="89761" y="116395"/>
                    <a:pt x="90082" y="116095"/>
                    <a:pt x="90288" y="115718"/>
                  </a:cubicBezTo>
                  <a:cubicBezTo>
                    <a:pt x="90410" y="115496"/>
                    <a:pt x="90526" y="115252"/>
                    <a:pt x="90709" y="115085"/>
                  </a:cubicBezTo>
                  <a:cubicBezTo>
                    <a:pt x="91087" y="114736"/>
                    <a:pt x="91237" y="114286"/>
                    <a:pt x="91386" y="113820"/>
                  </a:cubicBezTo>
                  <a:cubicBezTo>
                    <a:pt x="91453" y="113609"/>
                    <a:pt x="91536" y="113376"/>
                    <a:pt x="91675" y="113204"/>
                  </a:cubicBezTo>
                  <a:cubicBezTo>
                    <a:pt x="91797" y="113071"/>
                    <a:pt x="91891" y="112915"/>
                    <a:pt x="91941" y="112743"/>
                  </a:cubicBezTo>
                  <a:cubicBezTo>
                    <a:pt x="92011" y="112513"/>
                    <a:pt x="92168" y="112371"/>
                    <a:pt x="92418" y="112371"/>
                  </a:cubicBezTo>
                  <a:cubicBezTo>
                    <a:pt x="92427" y="112371"/>
                    <a:pt x="92437" y="112371"/>
                    <a:pt x="92446" y="112372"/>
                  </a:cubicBezTo>
                  <a:lnTo>
                    <a:pt x="92713" y="112727"/>
                  </a:lnTo>
                  <a:cubicBezTo>
                    <a:pt x="92924" y="111883"/>
                    <a:pt x="93312" y="111223"/>
                    <a:pt x="93989" y="110801"/>
                  </a:cubicBezTo>
                  <a:cubicBezTo>
                    <a:pt x="94044" y="110557"/>
                    <a:pt x="94100" y="110357"/>
                    <a:pt x="94128" y="110152"/>
                  </a:cubicBezTo>
                  <a:cubicBezTo>
                    <a:pt x="94155" y="109969"/>
                    <a:pt x="94161" y="109786"/>
                    <a:pt x="94139" y="109603"/>
                  </a:cubicBezTo>
                  <a:cubicBezTo>
                    <a:pt x="94061" y="109059"/>
                    <a:pt x="94166" y="108543"/>
                    <a:pt x="94377" y="107999"/>
                  </a:cubicBezTo>
                  <a:cubicBezTo>
                    <a:pt x="94943" y="107372"/>
                    <a:pt x="95593" y="106801"/>
                    <a:pt x="96497" y="106606"/>
                  </a:cubicBezTo>
                  <a:cubicBezTo>
                    <a:pt x="96730" y="106573"/>
                    <a:pt x="96930" y="106423"/>
                    <a:pt x="97030" y="106212"/>
                  </a:cubicBezTo>
                  <a:cubicBezTo>
                    <a:pt x="97091" y="106107"/>
                    <a:pt x="97163" y="106013"/>
                    <a:pt x="97246" y="105924"/>
                  </a:cubicBezTo>
                  <a:cubicBezTo>
                    <a:pt x="97590" y="105913"/>
                    <a:pt x="97940" y="105924"/>
                    <a:pt x="98284" y="105890"/>
                  </a:cubicBezTo>
                  <a:cubicBezTo>
                    <a:pt x="98633" y="105857"/>
                    <a:pt x="98966" y="105791"/>
                    <a:pt x="99177" y="105763"/>
                  </a:cubicBezTo>
                  <a:lnTo>
                    <a:pt x="100104" y="104936"/>
                  </a:lnTo>
                  <a:cubicBezTo>
                    <a:pt x="100148" y="104736"/>
                    <a:pt x="100159" y="104464"/>
                    <a:pt x="100276" y="104254"/>
                  </a:cubicBezTo>
                  <a:cubicBezTo>
                    <a:pt x="100520" y="103793"/>
                    <a:pt x="100820" y="103355"/>
                    <a:pt x="101108" y="102900"/>
                  </a:cubicBezTo>
                  <a:cubicBezTo>
                    <a:pt x="101136" y="102589"/>
                    <a:pt x="101175" y="102273"/>
                    <a:pt x="101203" y="101990"/>
                  </a:cubicBezTo>
                  <a:lnTo>
                    <a:pt x="101552" y="101374"/>
                  </a:lnTo>
                  <a:cubicBezTo>
                    <a:pt x="101641" y="100802"/>
                    <a:pt x="101719" y="100325"/>
                    <a:pt x="101813" y="99759"/>
                  </a:cubicBezTo>
                  <a:cubicBezTo>
                    <a:pt x="101641" y="98743"/>
                    <a:pt x="101735" y="97512"/>
                    <a:pt x="102007" y="97373"/>
                  </a:cubicBezTo>
                  <a:lnTo>
                    <a:pt x="102323" y="97428"/>
                  </a:lnTo>
                  <a:cubicBezTo>
                    <a:pt x="102440" y="97301"/>
                    <a:pt x="102562" y="97212"/>
                    <a:pt x="102618" y="97090"/>
                  </a:cubicBezTo>
                  <a:cubicBezTo>
                    <a:pt x="102989" y="96224"/>
                    <a:pt x="103655" y="95597"/>
                    <a:pt x="104293" y="94926"/>
                  </a:cubicBezTo>
                  <a:cubicBezTo>
                    <a:pt x="105226" y="93955"/>
                    <a:pt x="105264" y="92706"/>
                    <a:pt x="104549" y="91408"/>
                  </a:cubicBezTo>
                  <a:cubicBezTo>
                    <a:pt x="104504" y="91374"/>
                    <a:pt x="104449" y="91358"/>
                    <a:pt x="104399" y="91325"/>
                  </a:cubicBezTo>
                  <a:cubicBezTo>
                    <a:pt x="104266" y="91297"/>
                    <a:pt x="104138" y="91280"/>
                    <a:pt x="104005" y="91275"/>
                  </a:cubicBezTo>
                  <a:cubicBezTo>
                    <a:pt x="103961" y="91278"/>
                    <a:pt x="103918" y="91280"/>
                    <a:pt x="103874" y="91280"/>
                  </a:cubicBezTo>
                  <a:cubicBezTo>
                    <a:pt x="103405" y="91280"/>
                    <a:pt x="102957" y="91063"/>
                    <a:pt x="102662" y="90692"/>
                  </a:cubicBezTo>
                  <a:cubicBezTo>
                    <a:pt x="102179" y="90115"/>
                    <a:pt x="101491" y="89810"/>
                    <a:pt x="100809" y="89432"/>
                  </a:cubicBezTo>
                  <a:cubicBezTo>
                    <a:pt x="100576" y="89506"/>
                    <a:pt x="100346" y="89536"/>
                    <a:pt x="100119" y="89536"/>
                  </a:cubicBezTo>
                  <a:cubicBezTo>
                    <a:pt x="99471" y="89536"/>
                    <a:pt x="98845" y="89290"/>
                    <a:pt x="98228" y="89105"/>
                  </a:cubicBezTo>
                  <a:lnTo>
                    <a:pt x="97379" y="89471"/>
                  </a:lnTo>
                  <a:lnTo>
                    <a:pt x="97296" y="88611"/>
                  </a:lnTo>
                  <a:cubicBezTo>
                    <a:pt x="96958" y="88378"/>
                    <a:pt x="95776" y="87873"/>
                    <a:pt x="95332" y="87801"/>
                  </a:cubicBezTo>
                  <a:cubicBezTo>
                    <a:pt x="95242" y="87787"/>
                    <a:pt x="95150" y="87782"/>
                    <a:pt x="95059" y="87782"/>
                  </a:cubicBezTo>
                  <a:cubicBezTo>
                    <a:pt x="94903" y="87782"/>
                    <a:pt x="94747" y="87795"/>
                    <a:pt x="94599" y="87795"/>
                  </a:cubicBezTo>
                  <a:cubicBezTo>
                    <a:pt x="94488" y="87923"/>
                    <a:pt x="94405" y="88040"/>
                    <a:pt x="94305" y="88134"/>
                  </a:cubicBezTo>
                  <a:cubicBezTo>
                    <a:pt x="94238" y="88201"/>
                    <a:pt x="94208" y="88334"/>
                    <a:pt x="94084" y="88334"/>
                  </a:cubicBezTo>
                  <a:cubicBezTo>
                    <a:pt x="94064" y="88334"/>
                    <a:pt x="94042" y="88330"/>
                    <a:pt x="94017" y="88323"/>
                  </a:cubicBezTo>
                  <a:cubicBezTo>
                    <a:pt x="94117" y="88028"/>
                    <a:pt x="94366" y="87757"/>
                    <a:pt x="94133" y="87368"/>
                  </a:cubicBezTo>
                  <a:lnTo>
                    <a:pt x="93218" y="87368"/>
                  </a:lnTo>
                  <a:lnTo>
                    <a:pt x="93195" y="87035"/>
                  </a:lnTo>
                  <a:lnTo>
                    <a:pt x="92951" y="86896"/>
                  </a:lnTo>
                  <a:cubicBezTo>
                    <a:pt x="93023" y="86641"/>
                    <a:pt x="93068" y="86486"/>
                    <a:pt x="93118" y="86325"/>
                  </a:cubicBezTo>
                  <a:cubicBezTo>
                    <a:pt x="93068" y="86175"/>
                    <a:pt x="93018" y="86025"/>
                    <a:pt x="92979" y="85898"/>
                  </a:cubicBezTo>
                  <a:lnTo>
                    <a:pt x="92674" y="85742"/>
                  </a:lnTo>
                  <a:cubicBezTo>
                    <a:pt x="92302" y="85182"/>
                    <a:pt x="92169" y="84571"/>
                    <a:pt x="92063" y="84089"/>
                  </a:cubicBezTo>
                  <a:cubicBezTo>
                    <a:pt x="91719" y="83811"/>
                    <a:pt x="91442" y="83634"/>
                    <a:pt x="91231" y="83401"/>
                  </a:cubicBezTo>
                  <a:cubicBezTo>
                    <a:pt x="90876" y="83001"/>
                    <a:pt x="90415" y="82801"/>
                    <a:pt x="89927" y="82663"/>
                  </a:cubicBezTo>
                  <a:cubicBezTo>
                    <a:pt x="89674" y="82590"/>
                    <a:pt x="89394" y="82513"/>
                    <a:pt x="89131" y="82513"/>
                  </a:cubicBezTo>
                  <a:cubicBezTo>
                    <a:pt x="89054" y="82513"/>
                    <a:pt x="88979" y="82520"/>
                    <a:pt x="88906" y="82535"/>
                  </a:cubicBezTo>
                  <a:cubicBezTo>
                    <a:pt x="88727" y="82570"/>
                    <a:pt x="88544" y="82588"/>
                    <a:pt x="88362" y="82588"/>
                  </a:cubicBezTo>
                  <a:cubicBezTo>
                    <a:pt x="88058" y="82588"/>
                    <a:pt x="87754" y="82540"/>
                    <a:pt x="87463" y="82446"/>
                  </a:cubicBezTo>
                  <a:lnTo>
                    <a:pt x="86625" y="81886"/>
                  </a:lnTo>
                  <a:lnTo>
                    <a:pt x="86387" y="81936"/>
                  </a:lnTo>
                  <a:lnTo>
                    <a:pt x="86159" y="81175"/>
                  </a:lnTo>
                  <a:cubicBezTo>
                    <a:pt x="85788" y="80909"/>
                    <a:pt x="85471" y="80676"/>
                    <a:pt x="85188" y="80471"/>
                  </a:cubicBezTo>
                  <a:lnTo>
                    <a:pt x="84583" y="80354"/>
                  </a:lnTo>
                  <a:cubicBezTo>
                    <a:pt x="84500" y="80138"/>
                    <a:pt x="84417" y="79927"/>
                    <a:pt x="84312" y="79655"/>
                  </a:cubicBezTo>
                  <a:lnTo>
                    <a:pt x="83252" y="79239"/>
                  </a:lnTo>
                  <a:lnTo>
                    <a:pt x="82863" y="78756"/>
                  </a:lnTo>
                  <a:lnTo>
                    <a:pt x="81881" y="78828"/>
                  </a:lnTo>
                  <a:cubicBezTo>
                    <a:pt x="81737" y="78961"/>
                    <a:pt x="81637" y="79050"/>
                    <a:pt x="81576" y="79106"/>
                  </a:cubicBezTo>
                  <a:cubicBezTo>
                    <a:pt x="81390" y="79166"/>
                    <a:pt x="81216" y="79197"/>
                    <a:pt x="81053" y="79197"/>
                  </a:cubicBezTo>
                  <a:cubicBezTo>
                    <a:pt x="80754" y="79197"/>
                    <a:pt x="80495" y="79092"/>
                    <a:pt x="80283" y="78873"/>
                  </a:cubicBezTo>
                  <a:lnTo>
                    <a:pt x="78835" y="78873"/>
                  </a:lnTo>
                  <a:lnTo>
                    <a:pt x="78208" y="78207"/>
                  </a:lnTo>
                  <a:lnTo>
                    <a:pt x="77614" y="78135"/>
                  </a:lnTo>
                  <a:lnTo>
                    <a:pt x="77270" y="77630"/>
                  </a:lnTo>
                  <a:lnTo>
                    <a:pt x="77187" y="77663"/>
                  </a:lnTo>
                  <a:cubicBezTo>
                    <a:pt x="77198" y="77802"/>
                    <a:pt x="77214" y="77946"/>
                    <a:pt x="77225" y="78074"/>
                  </a:cubicBezTo>
                  <a:cubicBezTo>
                    <a:pt x="76881" y="78390"/>
                    <a:pt x="76293" y="78284"/>
                    <a:pt x="76060" y="78767"/>
                  </a:cubicBezTo>
                  <a:cubicBezTo>
                    <a:pt x="76155" y="79122"/>
                    <a:pt x="76560" y="79367"/>
                    <a:pt x="76376" y="79849"/>
                  </a:cubicBezTo>
                  <a:lnTo>
                    <a:pt x="75899" y="80066"/>
                  </a:lnTo>
                  <a:lnTo>
                    <a:pt x="75600" y="79439"/>
                  </a:lnTo>
                  <a:cubicBezTo>
                    <a:pt x="75738" y="79195"/>
                    <a:pt x="75855" y="79000"/>
                    <a:pt x="75966" y="78806"/>
                  </a:cubicBezTo>
                  <a:cubicBezTo>
                    <a:pt x="75883" y="78556"/>
                    <a:pt x="75810" y="78323"/>
                    <a:pt x="75744" y="78107"/>
                  </a:cubicBezTo>
                  <a:cubicBezTo>
                    <a:pt x="75927" y="77913"/>
                    <a:pt x="76221" y="77907"/>
                    <a:pt x="76271" y="77591"/>
                  </a:cubicBezTo>
                  <a:lnTo>
                    <a:pt x="75921" y="77358"/>
                  </a:lnTo>
                  <a:lnTo>
                    <a:pt x="74734" y="78296"/>
                  </a:lnTo>
                  <a:lnTo>
                    <a:pt x="74040" y="78323"/>
                  </a:lnTo>
                  <a:lnTo>
                    <a:pt x="73774" y="78534"/>
                  </a:lnTo>
                  <a:lnTo>
                    <a:pt x="73441" y="78484"/>
                  </a:lnTo>
                  <a:lnTo>
                    <a:pt x="72942" y="78884"/>
                  </a:lnTo>
                  <a:cubicBezTo>
                    <a:pt x="72914" y="79161"/>
                    <a:pt x="72886" y="79405"/>
                    <a:pt x="72858" y="79672"/>
                  </a:cubicBezTo>
                  <a:cubicBezTo>
                    <a:pt x="72326" y="79810"/>
                    <a:pt x="72143" y="80426"/>
                    <a:pt x="71582" y="80565"/>
                  </a:cubicBezTo>
                  <a:cubicBezTo>
                    <a:pt x="71128" y="80036"/>
                    <a:pt x="70582" y="79669"/>
                    <a:pt x="69932" y="79669"/>
                  </a:cubicBezTo>
                  <a:cubicBezTo>
                    <a:pt x="69900" y="79669"/>
                    <a:pt x="69867" y="79670"/>
                    <a:pt x="69834" y="79672"/>
                  </a:cubicBezTo>
                  <a:lnTo>
                    <a:pt x="68519" y="80293"/>
                  </a:lnTo>
                  <a:lnTo>
                    <a:pt x="67742" y="80138"/>
                  </a:lnTo>
                  <a:cubicBezTo>
                    <a:pt x="67143" y="79505"/>
                    <a:pt x="66466" y="79017"/>
                    <a:pt x="66338" y="78246"/>
                  </a:cubicBezTo>
                  <a:cubicBezTo>
                    <a:pt x="66438" y="77652"/>
                    <a:pt x="66533" y="77158"/>
                    <a:pt x="66605" y="76653"/>
                  </a:cubicBezTo>
                  <a:cubicBezTo>
                    <a:pt x="66644" y="76381"/>
                    <a:pt x="66627" y="76104"/>
                    <a:pt x="66760" y="75843"/>
                  </a:cubicBezTo>
                  <a:cubicBezTo>
                    <a:pt x="66866" y="75632"/>
                    <a:pt x="66860" y="75399"/>
                    <a:pt x="66710" y="75144"/>
                  </a:cubicBezTo>
                  <a:cubicBezTo>
                    <a:pt x="66594" y="75099"/>
                    <a:pt x="66433" y="75066"/>
                    <a:pt x="66311" y="74977"/>
                  </a:cubicBezTo>
                  <a:cubicBezTo>
                    <a:pt x="66166" y="74866"/>
                    <a:pt x="66055" y="74717"/>
                    <a:pt x="65967" y="74617"/>
                  </a:cubicBezTo>
                  <a:cubicBezTo>
                    <a:pt x="65729" y="74517"/>
                    <a:pt x="65473" y="74467"/>
                    <a:pt x="65217" y="74467"/>
                  </a:cubicBezTo>
                  <a:cubicBezTo>
                    <a:pt x="65132" y="74467"/>
                    <a:pt x="65047" y="74472"/>
                    <a:pt x="64962" y="74483"/>
                  </a:cubicBezTo>
                  <a:cubicBezTo>
                    <a:pt x="64435" y="74561"/>
                    <a:pt x="63908" y="74617"/>
                    <a:pt x="63381" y="74694"/>
                  </a:cubicBezTo>
                  <a:cubicBezTo>
                    <a:pt x="63293" y="74705"/>
                    <a:pt x="63207" y="74712"/>
                    <a:pt x="63122" y="74712"/>
                  </a:cubicBezTo>
                  <a:cubicBezTo>
                    <a:pt x="62867" y="74712"/>
                    <a:pt x="62622" y="74653"/>
                    <a:pt x="62376" y="74478"/>
                  </a:cubicBezTo>
                  <a:lnTo>
                    <a:pt x="62754" y="73951"/>
                  </a:lnTo>
                  <a:cubicBezTo>
                    <a:pt x="62798" y="73385"/>
                    <a:pt x="62843" y="72808"/>
                    <a:pt x="62887" y="72208"/>
                  </a:cubicBezTo>
                  <a:lnTo>
                    <a:pt x="63281" y="72286"/>
                  </a:lnTo>
                  <a:cubicBezTo>
                    <a:pt x="63331" y="71942"/>
                    <a:pt x="63336" y="71598"/>
                    <a:pt x="63431" y="71282"/>
                  </a:cubicBezTo>
                  <a:cubicBezTo>
                    <a:pt x="63536" y="70938"/>
                    <a:pt x="63725" y="70621"/>
                    <a:pt x="63897" y="70239"/>
                  </a:cubicBezTo>
                  <a:cubicBezTo>
                    <a:pt x="63880" y="70172"/>
                    <a:pt x="63841" y="70039"/>
                    <a:pt x="63808" y="69917"/>
                  </a:cubicBezTo>
                  <a:lnTo>
                    <a:pt x="62970" y="69795"/>
                  </a:lnTo>
                  <a:cubicBezTo>
                    <a:pt x="62393" y="69933"/>
                    <a:pt x="61772" y="69928"/>
                    <a:pt x="61261" y="70300"/>
                  </a:cubicBezTo>
                  <a:cubicBezTo>
                    <a:pt x="61211" y="70538"/>
                    <a:pt x="61178" y="70766"/>
                    <a:pt x="61122" y="70988"/>
                  </a:cubicBezTo>
                  <a:cubicBezTo>
                    <a:pt x="61061" y="71232"/>
                    <a:pt x="60984" y="71470"/>
                    <a:pt x="60911" y="71709"/>
                  </a:cubicBezTo>
                  <a:lnTo>
                    <a:pt x="60828" y="71654"/>
                  </a:lnTo>
                  <a:lnTo>
                    <a:pt x="60090" y="72308"/>
                  </a:lnTo>
                  <a:lnTo>
                    <a:pt x="59646" y="72225"/>
                  </a:lnTo>
                  <a:cubicBezTo>
                    <a:pt x="59091" y="72525"/>
                    <a:pt x="58498" y="72586"/>
                    <a:pt x="57871" y="72647"/>
                  </a:cubicBezTo>
                  <a:cubicBezTo>
                    <a:pt x="57665" y="72197"/>
                    <a:pt x="57166" y="72269"/>
                    <a:pt x="56772" y="72036"/>
                  </a:cubicBezTo>
                  <a:cubicBezTo>
                    <a:pt x="56683" y="71870"/>
                    <a:pt x="56583" y="71665"/>
                    <a:pt x="56461" y="71465"/>
                  </a:cubicBezTo>
                  <a:cubicBezTo>
                    <a:pt x="56345" y="71271"/>
                    <a:pt x="56234" y="71060"/>
                    <a:pt x="56078" y="70899"/>
                  </a:cubicBezTo>
                  <a:cubicBezTo>
                    <a:pt x="55856" y="70660"/>
                    <a:pt x="55690" y="70377"/>
                    <a:pt x="55596" y="70067"/>
                  </a:cubicBezTo>
                  <a:cubicBezTo>
                    <a:pt x="55496" y="69739"/>
                    <a:pt x="55374" y="69412"/>
                    <a:pt x="55285" y="69168"/>
                  </a:cubicBezTo>
                  <a:cubicBezTo>
                    <a:pt x="55324" y="68274"/>
                    <a:pt x="55357" y="67470"/>
                    <a:pt x="55385" y="66687"/>
                  </a:cubicBezTo>
                  <a:lnTo>
                    <a:pt x="55801" y="66277"/>
                  </a:lnTo>
                  <a:cubicBezTo>
                    <a:pt x="55512" y="65633"/>
                    <a:pt x="55657" y="64995"/>
                    <a:pt x="55823" y="64457"/>
                  </a:cubicBezTo>
                  <a:lnTo>
                    <a:pt x="56528" y="63646"/>
                  </a:lnTo>
                  <a:lnTo>
                    <a:pt x="57033" y="63530"/>
                  </a:lnTo>
                  <a:lnTo>
                    <a:pt x="57754" y="62903"/>
                  </a:lnTo>
                  <a:cubicBezTo>
                    <a:pt x="58004" y="62770"/>
                    <a:pt x="58320" y="62709"/>
                    <a:pt x="58642" y="62664"/>
                  </a:cubicBezTo>
                  <a:cubicBezTo>
                    <a:pt x="58741" y="62652"/>
                    <a:pt x="58851" y="62636"/>
                    <a:pt x="58954" y="62636"/>
                  </a:cubicBezTo>
                  <a:cubicBezTo>
                    <a:pt x="59036" y="62636"/>
                    <a:pt x="59114" y="62646"/>
                    <a:pt x="59180" y="62675"/>
                  </a:cubicBezTo>
                  <a:cubicBezTo>
                    <a:pt x="59302" y="62727"/>
                    <a:pt x="59418" y="62751"/>
                    <a:pt x="59531" y="62751"/>
                  </a:cubicBezTo>
                  <a:cubicBezTo>
                    <a:pt x="59731" y="62751"/>
                    <a:pt x="59921" y="62678"/>
                    <a:pt x="60124" y="62564"/>
                  </a:cubicBezTo>
                  <a:lnTo>
                    <a:pt x="60884" y="63030"/>
                  </a:lnTo>
                  <a:cubicBezTo>
                    <a:pt x="60999" y="62973"/>
                    <a:pt x="61113" y="62935"/>
                    <a:pt x="61231" y="62935"/>
                  </a:cubicBezTo>
                  <a:cubicBezTo>
                    <a:pt x="61329" y="62935"/>
                    <a:pt x="61429" y="62962"/>
                    <a:pt x="61533" y="63025"/>
                  </a:cubicBezTo>
                  <a:cubicBezTo>
                    <a:pt x="61553" y="63039"/>
                    <a:pt x="61580" y="63044"/>
                    <a:pt x="61611" y="63044"/>
                  </a:cubicBezTo>
                  <a:cubicBezTo>
                    <a:pt x="61665" y="63044"/>
                    <a:pt x="61733" y="63030"/>
                    <a:pt x="61810" y="63030"/>
                  </a:cubicBezTo>
                  <a:cubicBezTo>
                    <a:pt x="61766" y="62781"/>
                    <a:pt x="61733" y="62581"/>
                    <a:pt x="61694" y="62381"/>
                  </a:cubicBezTo>
                  <a:cubicBezTo>
                    <a:pt x="62032" y="62021"/>
                    <a:pt x="62498" y="62043"/>
                    <a:pt x="62898" y="61932"/>
                  </a:cubicBezTo>
                  <a:lnTo>
                    <a:pt x="63370" y="62115"/>
                  </a:lnTo>
                  <a:lnTo>
                    <a:pt x="63786" y="61937"/>
                  </a:lnTo>
                  <a:lnTo>
                    <a:pt x="64496" y="61982"/>
                  </a:lnTo>
                  <a:lnTo>
                    <a:pt x="65323" y="62631"/>
                  </a:lnTo>
                  <a:lnTo>
                    <a:pt x="65950" y="62337"/>
                  </a:lnTo>
                  <a:lnTo>
                    <a:pt x="66361" y="62426"/>
                  </a:lnTo>
                  <a:lnTo>
                    <a:pt x="67215" y="63330"/>
                  </a:lnTo>
                  <a:cubicBezTo>
                    <a:pt x="67215" y="63480"/>
                    <a:pt x="67248" y="63696"/>
                    <a:pt x="67204" y="63891"/>
                  </a:cubicBezTo>
                  <a:cubicBezTo>
                    <a:pt x="67154" y="64146"/>
                    <a:pt x="67393" y="64290"/>
                    <a:pt x="67387" y="64518"/>
                  </a:cubicBezTo>
                  <a:cubicBezTo>
                    <a:pt x="67365" y="65117"/>
                    <a:pt x="67753" y="65539"/>
                    <a:pt x="68059" y="65999"/>
                  </a:cubicBezTo>
                  <a:cubicBezTo>
                    <a:pt x="68364" y="66093"/>
                    <a:pt x="68358" y="66438"/>
                    <a:pt x="68552" y="66659"/>
                  </a:cubicBezTo>
                  <a:lnTo>
                    <a:pt x="69118" y="66487"/>
                  </a:lnTo>
                  <a:cubicBezTo>
                    <a:pt x="69302" y="65955"/>
                    <a:pt x="69329" y="65278"/>
                    <a:pt x="69213" y="64895"/>
                  </a:cubicBezTo>
                  <a:cubicBezTo>
                    <a:pt x="69102" y="64506"/>
                    <a:pt x="69002" y="64140"/>
                    <a:pt x="68874" y="63685"/>
                  </a:cubicBezTo>
                  <a:cubicBezTo>
                    <a:pt x="68070" y="62587"/>
                    <a:pt x="68081" y="61371"/>
                    <a:pt x="68719" y="60084"/>
                  </a:cubicBezTo>
                  <a:cubicBezTo>
                    <a:pt x="69141" y="60023"/>
                    <a:pt x="69557" y="59901"/>
                    <a:pt x="69806" y="59618"/>
                  </a:cubicBezTo>
                  <a:lnTo>
                    <a:pt x="70295" y="58891"/>
                  </a:lnTo>
                  <a:lnTo>
                    <a:pt x="70955" y="58686"/>
                  </a:lnTo>
                  <a:cubicBezTo>
                    <a:pt x="71188" y="58286"/>
                    <a:pt x="71604" y="58081"/>
                    <a:pt x="71976" y="57859"/>
                  </a:cubicBezTo>
                  <a:cubicBezTo>
                    <a:pt x="72015" y="57709"/>
                    <a:pt x="72048" y="57581"/>
                    <a:pt x="72082" y="57454"/>
                  </a:cubicBezTo>
                  <a:lnTo>
                    <a:pt x="72675" y="57093"/>
                  </a:lnTo>
                  <a:cubicBezTo>
                    <a:pt x="72548" y="56843"/>
                    <a:pt x="72548" y="56843"/>
                    <a:pt x="72276" y="56738"/>
                  </a:cubicBezTo>
                  <a:lnTo>
                    <a:pt x="72575" y="56488"/>
                  </a:lnTo>
                  <a:cubicBezTo>
                    <a:pt x="72653" y="56139"/>
                    <a:pt x="72398" y="55978"/>
                    <a:pt x="72248" y="55817"/>
                  </a:cubicBezTo>
                  <a:cubicBezTo>
                    <a:pt x="72270" y="55478"/>
                    <a:pt x="72292" y="55184"/>
                    <a:pt x="72315" y="54935"/>
                  </a:cubicBezTo>
                  <a:lnTo>
                    <a:pt x="72093" y="54652"/>
                  </a:lnTo>
                  <a:cubicBezTo>
                    <a:pt x="72270" y="54346"/>
                    <a:pt x="72093" y="54030"/>
                    <a:pt x="72093" y="53714"/>
                  </a:cubicBezTo>
                  <a:cubicBezTo>
                    <a:pt x="72093" y="53625"/>
                    <a:pt x="72117" y="53533"/>
                    <a:pt x="72226" y="53533"/>
                  </a:cubicBezTo>
                  <a:cubicBezTo>
                    <a:pt x="72253" y="53533"/>
                    <a:pt x="72286" y="53539"/>
                    <a:pt x="72326" y="53553"/>
                  </a:cubicBezTo>
                  <a:lnTo>
                    <a:pt x="72326" y="54258"/>
                  </a:lnTo>
                  <a:lnTo>
                    <a:pt x="72731" y="54840"/>
                  </a:lnTo>
                  <a:cubicBezTo>
                    <a:pt x="72703" y="54918"/>
                    <a:pt x="72675" y="54996"/>
                    <a:pt x="72653" y="55068"/>
                  </a:cubicBezTo>
                  <a:cubicBezTo>
                    <a:pt x="72636" y="55151"/>
                    <a:pt x="72625" y="55240"/>
                    <a:pt x="72598" y="55456"/>
                  </a:cubicBezTo>
                  <a:cubicBezTo>
                    <a:pt x="73003" y="54979"/>
                    <a:pt x="73214" y="54574"/>
                    <a:pt x="73197" y="54069"/>
                  </a:cubicBezTo>
                  <a:cubicBezTo>
                    <a:pt x="73125" y="53858"/>
                    <a:pt x="72903" y="53697"/>
                    <a:pt x="73042" y="53397"/>
                  </a:cubicBezTo>
                  <a:lnTo>
                    <a:pt x="73042" y="53397"/>
                  </a:lnTo>
                  <a:lnTo>
                    <a:pt x="73491" y="53586"/>
                  </a:lnTo>
                  <a:cubicBezTo>
                    <a:pt x="74051" y="53220"/>
                    <a:pt x="73952" y="52576"/>
                    <a:pt x="74185" y="52127"/>
                  </a:cubicBezTo>
                  <a:cubicBezTo>
                    <a:pt x="74440" y="52060"/>
                    <a:pt x="74662" y="51999"/>
                    <a:pt x="74884" y="51933"/>
                  </a:cubicBezTo>
                  <a:cubicBezTo>
                    <a:pt x="74906" y="51927"/>
                    <a:pt x="74912" y="51883"/>
                    <a:pt x="74934" y="51855"/>
                  </a:cubicBezTo>
                  <a:lnTo>
                    <a:pt x="74401" y="51772"/>
                  </a:lnTo>
                  <a:lnTo>
                    <a:pt x="74939" y="51411"/>
                  </a:lnTo>
                  <a:cubicBezTo>
                    <a:pt x="74980" y="51413"/>
                    <a:pt x="75021" y="51414"/>
                    <a:pt x="75062" y="51414"/>
                  </a:cubicBezTo>
                  <a:cubicBezTo>
                    <a:pt x="75532" y="51414"/>
                    <a:pt x="75997" y="51297"/>
                    <a:pt x="76415" y="51078"/>
                  </a:cubicBezTo>
                  <a:cubicBezTo>
                    <a:pt x="76565" y="51000"/>
                    <a:pt x="76754" y="50995"/>
                    <a:pt x="76926" y="50956"/>
                  </a:cubicBezTo>
                  <a:cubicBezTo>
                    <a:pt x="76782" y="50679"/>
                    <a:pt x="76632" y="50407"/>
                    <a:pt x="76465" y="50096"/>
                  </a:cubicBezTo>
                  <a:cubicBezTo>
                    <a:pt x="76648" y="49669"/>
                    <a:pt x="76843" y="49230"/>
                    <a:pt x="77009" y="48847"/>
                  </a:cubicBezTo>
                  <a:lnTo>
                    <a:pt x="77902" y="48453"/>
                  </a:lnTo>
                  <a:lnTo>
                    <a:pt x="78163" y="47998"/>
                  </a:lnTo>
                  <a:lnTo>
                    <a:pt x="78757" y="48043"/>
                  </a:lnTo>
                  <a:lnTo>
                    <a:pt x="79517" y="47604"/>
                  </a:lnTo>
                  <a:lnTo>
                    <a:pt x="79645" y="47327"/>
                  </a:lnTo>
                  <a:cubicBezTo>
                    <a:pt x="79972" y="47227"/>
                    <a:pt x="80261" y="47166"/>
                    <a:pt x="80533" y="47049"/>
                  </a:cubicBezTo>
                  <a:cubicBezTo>
                    <a:pt x="80827" y="46927"/>
                    <a:pt x="81104" y="46755"/>
                    <a:pt x="81398" y="46611"/>
                  </a:cubicBezTo>
                  <a:cubicBezTo>
                    <a:pt x="81401" y="46610"/>
                    <a:pt x="81405" y="46609"/>
                    <a:pt x="81409" y="46609"/>
                  </a:cubicBezTo>
                  <a:cubicBezTo>
                    <a:pt x="81434" y="46609"/>
                    <a:pt x="81476" y="46635"/>
                    <a:pt x="81509" y="46644"/>
                  </a:cubicBezTo>
                  <a:lnTo>
                    <a:pt x="81415" y="46950"/>
                  </a:lnTo>
                  <a:cubicBezTo>
                    <a:pt x="81523" y="46950"/>
                    <a:pt x="81622" y="46948"/>
                    <a:pt x="81716" y="46948"/>
                  </a:cubicBezTo>
                  <a:cubicBezTo>
                    <a:pt x="81810" y="46948"/>
                    <a:pt x="81900" y="46950"/>
                    <a:pt x="81992" y="46955"/>
                  </a:cubicBezTo>
                  <a:cubicBezTo>
                    <a:pt x="82014" y="46955"/>
                    <a:pt x="82036" y="47011"/>
                    <a:pt x="82059" y="47044"/>
                  </a:cubicBezTo>
                  <a:cubicBezTo>
                    <a:pt x="82013" y="47136"/>
                    <a:pt x="81957" y="47164"/>
                    <a:pt x="81900" y="47164"/>
                  </a:cubicBezTo>
                  <a:cubicBezTo>
                    <a:pt x="81812" y="47164"/>
                    <a:pt x="81719" y="47099"/>
                    <a:pt x="81648" y="47099"/>
                  </a:cubicBezTo>
                  <a:cubicBezTo>
                    <a:pt x="81636" y="47099"/>
                    <a:pt x="81625" y="47101"/>
                    <a:pt x="81615" y="47105"/>
                  </a:cubicBezTo>
                  <a:cubicBezTo>
                    <a:pt x="81060" y="47338"/>
                    <a:pt x="80638" y="47688"/>
                    <a:pt x="80250" y="48132"/>
                  </a:cubicBezTo>
                  <a:cubicBezTo>
                    <a:pt x="80283" y="48331"/>
                    <a:pt x="80311" y="48531"/>
                    <a:pt x="80350" y="48747"/>
                  </a:cubicBezTo>
                  <a:lnTo>
                    <a:pt x="80888" y="48947"/>
                  </a:lnTo>
                  <a:cubicBezTo>
                    <a:pt x="81237" y="48614"/>
                    <a:pt x="81609" y="48337"/>
                    <a:pt x="81803" y="47926"/>
                  </a:cubicBezTo>
                  <a:cubicBezTo>
                    <a:pt x="82636" y="47871"/>
                    <a:pt x="83307" y="47455"/>
                    <a:pt x="84017" y="47144"/>
                  </a:cubicBezTo>
                  <a:cubicBezTo>
                    <a:pt x="84029" y="47027"/>
                    <a:pt x="84034" y="46916"/>
                    <a:pt x="84045" y="46783"/>
                  </a:cubicBezTo>
                  <a:lnTo>
                    <a:pt x="84944" y="46495"/>
                  </a:lnTo>
                  <a:lnTo>
                    <a:pt x="85210" y="46101"/>
                  </a:lnTo>
                  <a:lnTo>
                    <a:pt x="84805" y="45818"/>
                  </a:lnTo>
                  <a:lnTo>
                    <a:pt x="84805" y="45224"/>
                  </a:lnTo>
                  <a:cubicBezTo>
                    <a:pt x="84528" y="45340"/>
                    <a:pt x="84339" y="45485"/>
                    <a:pt x="84245" y="45734"/>
                  </a:cubicBezTo>
                  <a:cubicBezTo>
                    <a:pt x="84151" y="45990"/>
                    <a:pt x="84062" y="46256"/>
                    <a:pt x="83967" y="46511"/>
                  </a:cubicBezTo>
                  <a:cubicBezTo>
                    <a:pt x="83951" y="46550"/>
                    <a:pt x="83895" y="46572"/>
                    <a:pt x="83851" y="46606"/>
                  </a:cubicBezTo>
                  <a:lnTo>
                    <a:pt x="83551" y="46500"/>
                  </a:lnTo>
                  <a:lnTo>
                    <a:pt x="83157" y="46644"/>
                  </a:lnTo>
                  <a:lnTo>
                    <a:pt x="81487" y="45918"/>
                  </a:lnTo>
                  <a:cubicBezTo>
                    <a:pt x="81404" y="45662"/>
                    <a:pt x="81282" y="45407"/>
                    <a:pt x="81248" y="45141"/>
                  </a:cubicBezTo>
                  <a:cubicBezTo>
                    <a:pt x="81221" y="44874"/>
                    <a:pt x="81282" y="44602"/>
                    <a:pt x="81310" y="44314"/>
                  </a:cubicBezTo>
                  <a:lnTo>
                    <a:pt x="80782" y="44314"/>
                  </a:lnTo>
                  <a:lnTo>
                    <a:pt x="80261" y="43870"/>
                  </a:lnTo>
                  <a:cubicBezTo>
                    <a:pt x="80353" y="43784"/>
                    <a:pt x="80442" y="43757"/>
                    <a:pt x="80529" y="43757"/>
                  </a:cubicBezTo>
                  <a:cubicBezTo>
                    <a:pt x="80685" y="43757"/>
                    <a:pt x="80835" y="43845"/>
                    <a:pt x="80991" y="43845"/>
                  </a:cubicBezTo>
                  <a:cubicBezTo>
                    <a:pt x="81030" y="43845"/>
                    <a:pt x="81070" y="43839"/>
                    <a:pt x="81110" y="43826"/>
                  </a:cubicBezTo>
                  <a:cubicBezTo>
                    <a:pt x="81332" y="43665"/>
                    <a:pt x="81604" y="43537"/>
                    <a:pt x="81781" y="43243"/>
                  </a:cubicBezTo>
                  <a:lnTo>
                    <a:pt x="81520" y="42644"/>
                  </a:lnTo>
                  <a:lnTo>
                    <a:pt x="80483" y="42488"/>
                  </a:lnTo>
                  <a:lnTo>
                    <a:pt x="78480" y="43310"/>
                  </a:lnTo>
                  <a:cubicBezTo>
                    <a:pt x="78174" y="43654"/>
                    <a:pt x="77897" y="43964"/>
                    <a:pt x="77619" y="44275"/>
                  </a:cubicBezTo>
                  <a:cubicBezTo>
                    <a:pt x="76998" y="44974"/>
                    <a:pt x="76998" y="44974"/>
                    <a:pt x="76671" y="45046"/>
                  </a:cubicBezTo>
                  <a:cubicBezTo>
                    <a:pt x="76748" y="44919"/>
                    <a:pt x="76793" y="44819"/>
                    <a:pt x="76859" y="44736"/>
                  </a:cubicBezTo>
                  <a:cubicBezTo>
                    <a:pt x="77203" y="44275"/>
                    <a:pt x="77575" y="43831"/>
                    <a:pt x="77908" y="43359"/>
                  </a:cubicBezTo>
                  <a:cubicBezTo>
                    <a:pt x="78269" y="42854"/>
                    <a:pt x="78668" y="42422"/>
                    <a:pt x="79317" y="42333"/>
                  </a:cubicBezTo>
                  <a:lnTo>
                    <a:pt x="80044" y="41184"/>
                  </a:lnTo>
                  <a:cubicBezTo>
                    <a:pt x="80916" y="41168"/>
                    <a:pt x="81765" y="41145"/>
                    <a:pt x="82619" y="41129"/>
                  </a:cubicBezTo>
                  <a:cubicBezTo>
                    <a:pt x="82643" y="41128"/>
                    <a:pt x="82666" y="41128"/>
                    <a:pt x="82690" y="41128"/>
                  </a:cubicBezTo>
                  <a:cubicBezTo>
                    <a:pt x="82854" y="41128"/>
                    <a:pt x="83014" y="41145"/>
                    <a:pt x="83174" y="41179"/>
                  </a:cubicBezTo>
                  <a:cubicBezTo>
                    <a:pt x="83472" y="41242"/>
                    <a:pt x="83775" y="41273"/>
                    <a:pt x="84078" y="41273"/>
                  </a:cubicBezTo>
                  <a:cubicBezTo>
                    <a:pt x="84464" y="41273"/>
                    <a:pt x="84851" y="41223"/>
                    <a:pt x="85227" y="41123"/>
                  </a:cubicBezTo>
                  <a:cubicBezTo>
                    <a:pt x="85782" y="40851"/>
                    <a:pt x="85943" y="40319"/>
                    <a:pt x="86370" y="39936"/>
                  </a:cubicBezTo>
                  <a:lnTo>
                    <a:pt x="87524" y="39669"/>
                  </a:lnTo>
                  <a:cubicBezTo>
                    <a:pt x="87802" y="39403"/>
                    <a:pt x="88251" y="39231"/>
                    <a:pt x="88518" y="38854"/>
                  </a:cubicBezTo>
                  <a:cubicBezTo>
                    <a:pt x="88451" y="38582"/>
                    <a:pt x="88384" y="38338"/>
                    <a:pt x="88323" y="38094"/>
                  </a:cubicBezTo>
                  <a:cubicBezTo>
                    <a:pt x="88379" y="37866"/>
                    <a:pt x="88434" y="37644"/>
                    <a:pt x="88495" y="37383"/>
                  </a:cubicBezTo>
                  <a:lnTo>
                    <a:pt x="88013" y="36767"/>
                  </a:lnTo>
                  <a:lnTo>
                    <a:pt x="87447" y="36806"/>
                  </a:lnTo>
                  <a:lnTo>
                    <a:pt x="87197" y="36218"/>
                  </a:lnTo>
                  <a:lnTo>
                    <a:pt x="86786" y="36057"/>
                  </a:lnTo>
                  <a:lnTo>
                    <a:pt x="87119" y="35702"/>
                  </a:lnTo>
                  <a:lnTo>
                    <a:pt x="86698" y="35230"/>
                  </a:lnTo>
                  <a:lnTo>
                    <a:pt x="86354" y="35397"/>
                  </a:lnTo>
                  <a:lnTo>
                    <a:pt x="86021" y="35291"/>
                  </a:lnTo>
                  <a:lnTo>
                    <a:pt x="85882" y="34997"/>
                  </a:lnTo>
                  <a:lnTo>
                    <a:pt x="85260" y="34653"/>
                  </a:lnTo>
                  <a:lnTo>
                    <a:pt x="84955" y="34692"/>
                  </a:lnTo>
                  <a:cubicBezTo>
                    <a:pt x="84944" y="34315"/>
                    <a:pt x="84944" y="34315"/>
                    <a:pt x="84772" y="33965"/>
                  </a:cubicBezTo>
                  <a:lnTo>
                    <a:pt x="84095" y="33732"/>
                  </a:lnTo>
                  <a:lnTo>
                    <a:pt x="83840" y="33244"/>
                  </a:lnTo>
                  <a:lnTo>
                    <a:pt x="84084" y="32966"/>
                  </a:lnTo>
                  <a:cubicBezTo>
                    <a:pt x="84056" y="32683"/>
                    <a:pt x="84023" y="32384"/>
                    <a:pt x="84001" y="32156"/>
                  </a:cubicBezTo>
                  <a:cubicBezTo>
                    <a:pt x="83906" y="32029"/>
                    <a:pt x="83812" y="31906"/>
                    <a:pt x="83707" y="31790"/>
                  </a:cubicBezTo>
                  <a:cubicBezTo>
                    <a:pt x="83596" y="31679"/>
                    <a:pt x="83468" y="31590"/>
                    <a:pt x="83352" y="31496"/>
                  </a:cubicBezTo>
                  <a:lnTo>
                    <a:pt x="83618" y="30935"/>
                  </a:lnTo>
                  <a:lnTo>
                    <a:pt x="82924" y="30519"/>
                  </a:lnTo>
                  <a:cubicBezTo>
                    <a:pt x="82985" y="30258"/>
                    <a:pt x="82797" y="30048"/>
                    <a:pt x="82791" y="29759"/>
                  </a:cubicBezTo>
                  <a:cubicBezTo>
                    <a:pt x="82780" y="29454"/>
                    <a:pt x="82625" y="29143"/>
                    <a:pt x="82392" y="28899"/>
                  </a:cubicBezTo>
                  <a:cubicBezTo>
                    <a:pt x="82303" y="28799"/>
                    <a:pt x="82231" y="28682"/>
                    <a:pt x="82175" y="28560"/>
                  </a:cubicBezTo>
                  <a:cubicBezTo>
                    <a:pt x="82064" y="28361"/>
                    <a:pt x="81964" y="28155"/>
                    <a:pt x="81870" y="27944"/>
                  </a:cubicBezTo>
                  <a:cubicBezTo>
                    <a:pt x="81776" y="27734"/>
                    <a:pt x="81703" y="27523"/>
                    <a:pt x="81626" y="27306"/>
                  </a:cubicBezTo>
                  <a:cubicBezTo>
                    <a:pt x="81594" y="27232"/>
                    <a:pt x="81623" y="27123"/>
                    <a:pt x="81505" y="27123"/>
                  </a:cubicBezTo>
                  <a:cubicBezTo>
                    <a:pt x="81499" y="27123"/>
                    <a:pt x="81493" y="27123"/>
                    <a:pt x="81487" y="27123"/>
                  </a:cubicBezTo>
                  <a:cubicBezTo>
                    <a:pt x="81459" y="27134"/>
                    <a:pt x="81432" y="27134"/>
                    <a:pt x="81420" y="27151"/>
                  </a:cubicBezTo>
                  <a:cubicBezTo>
                    <a:pt x="81243" y="27473"/>
                    <a:pt x="81060" y="27789"/>
                    <a:pt x="80888" y="28100"/>
                  </a:cubicBezTo>
                  <a:cubicBezTo>
                    <a:pt x="80910" y="28227"/>
                    <a:pt x="80932" y="28338"/>
                    <a:pt x="80954" y="28433"/>
                  </a:cubicBezTo>
                  <a:lnTo>
                    <a:pt x="80721" y="28682"/>
                  </a:lnTo>
                  <a:cubicBezTo>
                    <a:pt x="80644" y="28949"/>
                    <a:pt x="80793" y="29226"/>
                    <a:pt x="80544" y="29465"/>
                  </a:cubicBezTo>
                  <a:lnTo>
                    <a:pt x="80133" y="29570"/>
                  </a:lnTo>
                  <a:lnTo>
                    <a:pt x="79906" y="30020"/>
                  </a:lnTo>
                  <a:lnTo>
                    <a:pt x="79134" y="30403"/>
                  </a:lnTo>
                  <a:cubicBezTo>
                    <a:pt x="78973" y="29959"/>
                    <a:pt x="78419" y="29898"/>
                    <a:pt x="78352" y="29409"/>
                  </a:cubicBezTo>
                  <a:cubicBezTo>
                    <a:pt x="78290" y="29407"/>
                    <a:pt x="78228" y="29406"/>
                    <a:pt x="78166" y="29406"/>
                  </a:cubicBezTo>
                  <a:cubicBezTo>
                    <a:pt x="78078" y="29406"/>
                    <a:pt x="77990" y="29408"/>
                    <a:pt x="77902" y="29415"/>
                  </a:cubicBezTo>
                  <a:cubicBezTo>
                    <a:pt x="77769" y="29448"/>
                    <a:pt x="77636" y="29493"/>
                    <a:pt x="77514" y="29548"/>
                  </a:cubicBezTo>
                  <a:lnTo>
                    <a:pt x="77819" y="28927"/>
                  </a:lnTo>
                  <a:lnTo>
                    <a:pt x="77531" y="28727"/>
                  </a:lnTo>
                  <a:cubicBezTo>
                    <a:pt x="77547" y="28461"/>
                    <a:pt x="77619" y="28200"/>
                    <a:pt x="77575" y="27967"/>
                  </a:cubicBezTo>
                  <a:cubicBezTo>
                    <a:pt x="77486" y="27484"/>
                    <a:pt x="77447" y="27007"/>
                    <a:pt x="77542" y="26513"/>
                  </a:cubicBezTo>
                  <a:lnTo>
                    <a:pt x="77142" y="26091"/>
                  </a:lnTo>
                  <a:lnTo>
                    <a:pt x="76143" y="25819"/>
                  </a:lnTo>
                  <a:cubicBezTo>
                    <a:pt x="76049" y="25597"/>
                    <a:pt x="75955" y="25386"/>
                    <a:pt x="75899" y="25259"/>
                  </a:cubicBezTo>
                  <a:lnTo>
                    <a:pt x="75089" y="24221"/>
                  </a:lnTo>
                  <a:lnTo>
                    <a:pt x="75139" y="24177"/>
                  </a:lnTo>
                  <a:lnTo>
                    <a:pt x="74401" y="23672"/>
                  </a:lnTo>
                  <a:lnTo>
                    <a:pt x="73524" y="24138"/>
                  </a:lnTo>
                  <a:cubicBezTo>
                    <a:pt x="73147" y="24016"/>
                    <a:pt x="72797" y="23899"/>
                    <a:pt x="72448" y="23788"/>
                  </a:cubicBezTo>
                  <a:cubicBezTo>
                    <a:pt x="72113" y="23683"/>
                    <a:pt x="71792" y="23516"/>
                    <a:pt x="71403" y="23516"/>
                  </a:cubicBezTo>
                  <a:cubicBezTo>
                    <a:pt x="71360" y="23516"/>
                    <a:pt x="71316" y="23518"/>
                    <a:pt x="71271" y="23522"/>
                  </a:cubicBezTo>
                  <a:lnTo>
                    <a:pt x="70905" y="23827"/>
                  </a:lnTo>
                  <a:cubicBezTo>
                    <a:pt x="70717" y="24382"/>
                    <a:pt x="70966" y="24815"/>
                    <a:pt x="71160" y="25287"/>
                  </a:cubicBezTo>
                  <a:cubicBezTo>
                    <a:pt x="71105" y="25631"/>
                    <a:pt x="71049" y="25986"/>
                    <a:pt x="70983" y="26374"/>
                  </a:cubicBezTo>
                  <a:lnTo>
                    <a:pt x="71144" y="26563"/>
                  </a:lnTo>
                  <a:cubicBezTo>
                    <a:pt x="71277" y="26979"/>
                    <a:pt x="71371" y="27284"/>
                    <a:pt x="71460" y="27589"/>
                  </a:cubicBezTo>
                  <a:cubicBezTo>
                    <a:pt x="71477" y="27684"/>
                    <a:pt x="71488" y="27778"/>
                    <a:pt x="71493" y="27872"/>
                  </a:cubicBezTo>
                  <a:lnTo>
                    <a:pt x="71149" y="28261"/>
                  </a:lnTo>
                  <a:cubicBezTo>
                    <a:pt x="71149" y="28777"/>
                    <a:pt x="70755" y="29138"/>
                    <a:pt x="70528" y="29520"/>
                  </a:cubicBezTo>
                  <a:cubicBezTo>
                    <a:pt x="70528" y="29887"/>
                    <a:pt x="70778" y="30003"/>
                    <a:pt x="70972" y="30159"/>
                  </a:cubicBezTo>
                  <a:cubicBezTo>
                    <a:pt x="71749" y="30774"/>
                    <a:pt x="72165" y="31551"/>
                    <a:pt x="72076" y="32567"/>
                  </a:cubicBezTo>
                  <a:cubicBezTo>
                    <a:pt x="72048" y="32861"/>
                    <a:pt x="72043" y="33166"/>
                    <a:pt x="72032" y="33477"/>
                  </a:cubicBezTo>
                  <a:cubicBezTo>
                    <a:pt x="71826" y="33760"/>
                    <a:pt x="71649" y="34059"/>
                    <a:pt x="71421" y="34315"/>
                  </a:cubicBezTo>
                  <a:cubicBezTo>
                    <a:pt x="71194" y="34575"/>
                    <a:pt x="70938" y="34809"/>
                    <a:pt x="70655" y="35008"/>
                  </a:cubicBezTo>
                  <a:cubicBezTo>
                    <a:pt x="70378" y="35197"/>
                    <a:pt x="70045" y="35308"/>
                    <a:pt x="69707" y="35469"/>
                  </a:cubicBezTo>
                  <a:cubicBezTo>
                    <a:pt x="69795" y="35674"/>
                    <a:pt x="69879" y="35841"/>
                    <a:pt x="69929" y="36013"/>
                  </a:cubicBezTo>
                  <a:cubicBezTo>
                    <a:pt x="70012" y="36251"/>
                    <a:pt x="70073" y="36501"/>
                    <a:pt x="70117" y="36745"/>
                  </a:cubicBezTo>
                  <a:cubicBezTo>
                    <a:pt x="70217" y="37383"/>
                    <a:pt x="70245" y="38032"/>
                    <a:pt x="70578" y="38632"/>
                  </a:cubicBezTo>
                  <a:lnTo>
                    <a:pt x="70078" y="39581"/>
                  </a:lnTo>
                  <a:lnTo>
                    <a:pt x="69845" y="39564"/>
                  </a:lnTo>
                  <a:lnTo>
                    <a:pt x="69429" y="40041"/>
                  </a:lnTo>
                  <a:cubicBezTo>
                    <a:pt x="69290" y="39969"/>
                    <a:pt x="69168" y="39902"/>
                    <a:pt x="69052" y="39841"/>
                  </a:cubicBezTo>
                  <a:cubicBezTo>
                    <a:pt x="68969" y="39642"/>
                    <a:pt x="68891" y="39447"/>
                    <a:pt x="68819" y="39264"/>
                  </a:cubicBezTo>
                  <a:cubicBezTo>
                    <a:pt x="68275" y="38859"/>
                    <a:pt x="67909" y="38338"/>
                    <a:pt x="67626" y="37755"/>
                  </a:cubicBezTo>
                  <a:cubicBezTo>
                    <a:pt x="67781" y="37161"/>
                    <a:pt x="67659" y="36601"/>
                    <a:pt x="67493" y="36051"/>
                  </a:cubicBezTo>
                  <a:cubicBezTo>
                    <a:pt x="67615" y="35452"/>
                    <a:pt x="67615" y="35452"/>
                    <a:pt x="67520" y="34992"/>
                  </a:cubicBezTo>
                  <a:cubicBezTo>
                    <a:pt x="67365" y="34908"/>
                    <a:pt x="67215" y="34831"/>
                    <a:pt x="67054" y="34764"/>
                  </a:cubicBezTo>
                  <a:cubicBezTo>
                    <a:pt x="66859" y="34691"/>
                    <a:pt x="66661" y="34669"/>
                    <a:pt x="66463" y="34669"/>
                  </a:cubicBezTo>
                  <a:cubicBezTo>
                    <a:pt x="66183" y="34669"/>
                    <a:pt x="65902" y="34713"/>
                    <a:pt x="65628" y="34720"/>
                  </a:cubicBezTo>
                  <a:lnTo>
                    <a:pt x="63403" y="33505"/>
                  </a:lnTo>
                  <a:cubicBezTo>
                    <a:pt x="63114" y="32900"/>
                    <a:pt x="62515" y="32539"/>
                    <a:pt x="61810" y="32306"/>
                  </a:cubicBezTo>
                  <a:cubicBezTo>
                    <a:pt x="61633" y="32256"/>
                    <a:pt x="61461" y="32178"/>
                    <a:pt x="61311" y="32073"/>
                  </a:cubicBezTo>
                  <a:cubicBezTo>
                    <a:pt x="61128" y="31943"/>
                    <a:pt x="60909" y="31871"/>
                    <a:pt x="60686" y="31871"/>
                  </a:cubicBezTo>
                  <a:cubicBezTo>
                    <a:pt x="60631" y="31871"/>
                    <a:pt x="60577" y="31876"/>
                    <a:pt x="60523" y="31884"/>
                  </a:cubicBezTo>
                  <a:cubicBezTo>
                    <a:pt x="60287" y="31981"/>
                    <a:pt x="60063" y="32146"/>
                    <a:pt x="59826" y="32146"/>
                  </a:cubicBezTo>
                  <a:cubicBezTo>
                    <a:pt x="59751" y="32146"/>
                    <a:pt x="59675" y="32129"/>
                    <a:pt x="59596" y="32090"/>
                  </a:cubicBezTo>
                  <a:cubicBezTo>
                    <a:pt x="59474" y="31657"/>
                    <a:pt x="59363" y="31257"/>
                    <a:pt x="59252" y="30863"/>
                  </a:cubicBezTo>
                  <a:cubicBezTo>
                    <a:pt x="59136" y="30469"/>
                    <a:pt x="59019" y="30075"/>
                    <a:pt x="58897" y="29654"/>
                  </a:cubicBezTo>
                  <a:lnTo>
                    <a:pt x="57954" y="29604"/>
                  </a:lnTo>
                  <a:cubicBezTo>
                    <a:pt x="57743" y="29393"/>
                    <a:pt x="57693" y="29154"/>
                    <a:pt x="57665" y="28893"/>
                  </a:cubicBezTo>
                  <a:cubicBezTo>
                    <a:pt x="57560" y="27972"/>
                    <a:pt x="57715" y="27095"/>
                    <a:pt x="58070" y="26252"/>
                  </a:cubicBezTo>
                  <a:cubicBezTo>
                    <a:pt x="58181" y="25969"/>
                    <a:pt x="58281" y="25697"/>
                    <a:pt x="58287" y="25392"/>
                  </a:cubicBezTo>
                  <a:cubicBezTo>
                    <a:pt x="58298" y="25336"/>
                    <a:pt x="58320" y="25287"/>
                    <a:pt x="58348" y="25237"/>
                  </a:cubicBezTo>
                  <a:lnTo>
                    <a:pt x="58686" y="24976"/>
                  </a:lnTo>
                  <a:cubicBezTo>
                    <a:pt x="58980" y="24360"/>
                    <a:pt x="59175" y="23783"/>
                    <a:pt x="59657" y="23383"/>
                  </a:cubicBezTo>
                  <a:lnTo>
                    <a:pt x="59779" y="22995"/>
                  </a:lnTo>
                  <a:lnTo>
                    <a:pt x="60401" y="23045"/>
                  </a:lnTo>
                  <a:lnTo>
                    <a:pt x="60917" y="22645"/>
                  </a:lnTo>
                  <a:cubicBezTo>
                    <a:pt x="60862" y="22407"/>
                    <a:pt x="60812" y="22207"/>
                    <a:pt x="60767" y="22002"/>
                  </a:cubicBezTo>
                  <a:cubicBezTo>
                    <a:pt x="60762" y="21963"/>
                    <a:pt x="60795" y="21918"/>
                    <a:pt x="60812" y="21863"/>
                  </a:cubicBezTo>
                  <a:lnTo>
                    <a:pt x="61305" y="21585"/>
                  </a:lnTo>
                  <a:cubicBezTo>
                    <a:pt x="61372" y="21375"/>
                    <a:pt x="61411" y="21197"/>
                    <a:pt x="61477" y="21025"/>
                  </a:cubicBezTo>
                  <a:cubicBezTo>
                    <a:pt x="61494" y="20969"/>
                    <a:pt x="61572" y="20936"/>
                    <a:pt x="61638" y="20881"/>
                  </a:cubicBezTo>
                  <a:lnTo>
                    <a:pt x="62121" y="20986"/>
                  </a:lnTo>
                  <a:lnTo>
                    <a:pt x="62859" y="20742"/>
                  </a:lnTo>
                  <a:cubicBezTo>
                    <a:pt x="63109" y="20304"/>
                    <a:pt x="63336" y="19826"/>
                    <a:pt x="63669" y="19416"/>
                  </a:cubicBezTo>
                  <a:cubicBezTo>
                    <a:pt x="63780" y="19283"/>
                    <a:pt x="63797" y="19077"/>
                    <a:pt x="63864" y="18900"/>
                  </a:cubicBezTo>
                  <a:lnTo>
                    <a:pt x="63636" y="18650"/>
                  </a:lnTo>
                  <a:cubicBezTo>
                    <a:pt x="63153" y="18583"/>
                    <a:pt x="62676" y="18678"/>
                    <a:pt x="62232" y="18445"/>
                  </a:cubicBezTo>
                  <a:cubicBezTo>
                    <a:pt x="61977" y="18151"/>
                    <a:pt x="61683" y="17862"/>
                    <a:pt x="61411" y="17418"/>
                  </a:cubicBezTo>
                  <a:lnTo>
                    <a:pt x="61411" y="17418"/>
                  </a:lnTo>
                  <a:lnTo>
                    <a:pt x="62177" y="17574"/>
                  </a:lnTo>
                  <a:lnTo>
                    <a:pt x="63164" y="18522"/>
                  </a:lnTo>
                  <a:cubicBezTo>
                    <a:pt x="63201" y="18527"/>
                    <a:pt x="63236" y="18529"/>
                    <a:pt x="63269" y="18529"/>
                  </a:cubicBezTo>
                  <a:cubicBezTo>
                    <a:pt x="63740" y="18529"/>
                    <a:pt x="63890" y="18110"/>
                    <a:pt x="64108" y="17934"/>
                  </a:cubicBezTo>
                  <a:lnTo>
                    <a:pt x="64607" y="16841"/>
                  </a:lnTo>
                  <a:lnTo>
                    <a:pt x="64152" y="16564"/>
                  </a:lnTo>
                  <a:cubicBezTo>
                    <a:pt x="64130" y="16442"/>
                    <a:pt x="64108" y="16331"/>
                    <a:pt x="64085" y="16192"/>
                  </a:cubicBezTo>
                  <a:cubicBezTo>
                    <a:pt x="64370" y="16131"/>
                    <a:pt x="64631" y="16074"/>
                    <a:pt x="64899" y="16074"/>
                  </a:cubicBezTo>
                  <a:cubicBezTo>
                    <a:pt x="64949" y="16074"/>
                    <a:pt x="65000" y="16076"/>
                    <a:pt x="65051" y="16081"/>
                  </a:cubicBezTo>
                  <a:cubicBezTo>
                    <a:pt x="65134" y="16303"/>
                    <a:pt x="65212" y="16491"/>
                    <a:pt x="65284" y="16680"/>
                  </a:cubicBezTo>
                  <a:lnTo>
                    <a:pt x="65689" y="16824"/>
                  </a:lnTo>
                  <a:cubicBezTo>
                    <a:pt x="65761" y="16747"/>
                    <a:pt x="65828" y="16680"/>
                    <a:pt x="65883" y="16614"/>
                  </a:cubicBezTo>
                  <a:cubicBezTo>
                    <a:pt x="65899" y="16608"/>
                    <a:pt x="65915" y="16606"/>
                    <a:pt x="65930" y="16606"/>
                  </a:cubicBezTo>
                  <a:cubicBezTo>
                    <a:pt x="66025" y="16606"/>
                    <a:pt x="66116" y="16691"/>
                    <a:pt x="66210" y="16691"/>
                  </a:cubicBezTo>
                  <a:cubicBezTo>
                    <a:pt x="66247" y="16691"/>
                    <a:pt x="66284" y="16678"/>
                    <a:pt x="66322" y="16641"/>
                  </a:cubicBezTo>
                  <a:cubicBezTo>
                    <a:pt x="66377" y="16392"/>
                    <a:pt x="66072" y="16192"/>
                    <a:pt x="66266" y="15887"/>
                  </a:cubicBezTo>
                  <a:lnTo>
                    <a:pt x="66266" y="15887"/>
                  </a:lnTo>
                  <a:lnTo>
                    <a:pt x="66710" y="16403"/>
                  </a:lnTo>
                  <a:cubicBezTo>
                    <a:pt x="67171" y="16086"/>
                    <a:pt x="67720" y="15892"/>
                    <a:pt x="67848" y="15332"/>
                  </a:cubicBezTo>
                  <a:lnTo>
                    <a:pt x="68219" y="15099"/>
                  </a:lnTo>
                  <a:cubicBezTo>
                    <a:pt x="68281" y="14838"/>
                    <a:pt x="68330" y="14616"/>
                    <a:pt x="68364" y="14449"/>
                  </a:cubicBezTo>
                  <a:cubicBezTo>
                    <a:pt x="68358" y="13939"/>
                    <a:pt x="67948" y="13745"/>
                    <a:pt x="67792" y="13473"/>
                  </a:cubicBezTo>
                  <a:lnTo>
                    <a:pt x="67526" y="12208"/>
                  </a:lnTo>
                  <a:cubicBezTo>
                    <a:pt x="67909" y="12191"/>
                    <a:pt x="68203" y="12086"/>
                    <a:pt x="68358" y="11764"/>
                  </a:cubicBezTo>
                  <a:cubicBezTo>
                    <a:pt x="68419" y="11475"/>
                    <a:pt x="68225" y="11287"/>
                    <a:pt x="68109" y="11092"/>
                  </a:cubicBezTo>
                  <a:cubicBezTo>
                    <a:pt x="68164" y="10920"/>
                    <a:pt x="68214" y="10771"/>
                    <a:pt x="68269" y="10621"/>
                  </a:cubicBezTo>
                  <a:lnTo>
                    <a:pt x="67670" y="10343"/>
                  </a:lnTo>
                  <a:lnTo>
                    <a:pt x="67254" y="9472"/>
                  </a:lnTo>
                  <a:cubicBezTo>
                    <a:pt x="67165" y="9499"/>
                    <a:pt x="67079" y="9510"/>
                    <a:pt x="66997" y="9510"/>
                  </a:cubicBezTo>
                  <a:cubicBezTo>
                    <a:pt x="66567" y="9510"/>
                    <a:pt x="66215" y="9197"/>
                    <a:pt x="65772" y="9095"/>
                  </a:cubicBezTo>
                  <a:lnTo>
                    <a:pt x="65107" y="9417"/>
                  </a:lnTo>
                  <a:cubicBezTo>
                    <a:pt x="65107" y="9738"/>
                    <a:pt x="65068" y="10038"/>
                    <a:pt x="65118" y="10332"/>
                  </a:cubicBezTo>
                  <a:cubicBezTo>
                    <a:pt x="65156" y="10543"/>
                    <a:pt x="65312" y="10737"/>
                    <a:pt x="65428" y="10954"/>
                  </a:cubicBezTo>
                  <a:cubicBezTo>
                    <a:pt x="65406" y="11048"/>
                    <a:pt x="65401" y="11176"/>
                    <a:pt x="65345" y="11264"/>
                  </a:cubicBezTo>
                  <a:cubicBezTo>
                    <a:pt x="65206" y="11503"/>
                    <a:pt x="65045" y="11725"/>
                    <a:pt x="64890" y="11952"/>
                  </a:cubicBezTo>
                  <a:cubicBezTo>
                    <a:pt x="64857" y="12230"/>
                    <a:pt x="64829" y="12507"/>
                    <a:pt x="64790" y="12779"/>
                  </a:cubicBezTo>
                  <a:cubicBezTo>
                    <a:pt x="64768" y="12968"/>
                    <a:pt x="64718" y="13145"/>
                    <a:pt x="64552" y="13268"/>
                  </a:cubicBezTo>
                  <a:cubicBezTo>
                    <a:pt x="64491" y="13295"/>
                    <a:pt x="64430" y="13317"/>
                    <a:pt x="64363" y="13329"/>
                  </a:cubicBezTo>
                  <a:cubicBezTo>
                    <a:pt x="64302" y="13123"/>
                    <a:pt x="64246" y="12940"/>
                    <a:pt x="64147" y="12591"/>
                  </a:cubicBezTo>
                  <a:lnTo>
                    <a:pt x="63869" y="12973"/>
                  </a:lnTo>
                  <a:cubicBezTo>
                    <a:pt x="63897" y="13168"/>
                    <a:pt x="63919" y="13345"/>
                    <a:pt x="63947" y="13528"/>
                  </a:cubicBezTo>
                  <a:lnTo>
                    <a:pt x="64307" y="13784"/>
                  </a:lnTo>
                  <a:cubicBezTo>
                    <a:pt x="64291" y="13939"/>
                    <a:pt x="64274" y="14094"/>
                    <a:pt x="64252" y="14272"/>
                  </a:cubicBezTo>
                  <a:lnTo>
                    <a:pt x="63753" y="14699"/>
                  </a:lnTo>
                  <a:cubicBezTo>
                    <a:pt x="63026" y="14211"/>
                    <a:pt x="62715" y="13484"/>
                    <a:pt x="62831" y="12602"/>
                  </a:cubicBezTo>
                  <a:lnTo>
                    <a:pt x="63164" y="12452"/>
                  </a:lnTo>
                  <a:cubicBezTo>
                    <a:pt x="63137" y="12063"/>
                    <a:pt x="63203" y="11658"/>
                    <a:pt x="62942" y="11325"/>
                  </a:cubicBezTo>
                  <a:cubicBezTo>
                    <a:pt x="62709" y="11020"/>
                    <a:pt x="62426" y="10759"/>
                    <a:pt x="62160" y="10471"/>
                  </a:cubicBezTo>
                  <a:cubicBezTo>
                    <a:pt x="61810" y="10621"/>
                    <a:pt x="61722" y="10904"/>
                    <a:pt x="61683" y="11203"/>
                  </a:cubicBezTo>
                  <a:cubicBezTo>
                    <a:pt x="61655" y="11386"/>
                    <a:pt x="61661" y="11575"/>
                    <a:pt x="61649" y="11758"/>
                  </a:cubicBezTo>
                  <a:cubicBezTo>
                    <a:pt x="61644" y="12019"/>
                    <a:pt x="61539" y="12263"/>
                    <a:pt x="61355" y="12441"/>
                  </a:cubicBezTo>
                  <a:cubicBezTo>
                    <a:pt x="60911" y="12075"/>
                    <a:pt x="61167" y="11586"/>
                    <a:pt x="61045" y="11159"/>
                  </a:cubicBezTo>
                  <a:lnTo>
                    <a:pt x="60695" y="10432"/>
                  </a:lnTo>
                  <a:cubicBezTo>
                    <a:pt x="60812" y="10266"/>
                    <a:pt x="60923" y="10110"/>
                    <a:pt x="61061" y="9910"/>
                  </a:cubicBezTo>
                  <a:lnTo>
                    <a:pt x="60345" y="9661"/>
                  </a:lnTo>
                  <a:lnTo>
                    <a:pt x="59902" y="9811"/>
                  </a:lnTo>
                  <a:lnTo>
                    <a:pt x="59397" y="9372"/>
                  </a:lnTo>
                  <a:cubicBezTo>
                    <a:pt x="59563" y="9150"/>
                    <a:pt x="59713" y="8962"/>
                    <a:pt x="59846" y="8778"/>
                  </a:cubicBezTo>
                  <a:lnTo>
                    <a:pt x="59680" y="8457"/>
                  </a:lnTo>
                  <a:lnTo>
                    <a:pt x="60279" y="8296"/>
                  </a:lnTo>
                  <a:lnTo>
                    <a:pt x="59835" y="7863"/>
                  </a:lnTo>
                  <a:cubicBezTo>
                    <a:pt x="59785" y="7680"/>
                    <a:pt x="59730" y="7480"/>
                    <a:pt x="59680" y="7314"/>
                  </a:cubicBezTo>
                  <a:lnTo>
                    <a:pt x="59158" y="6825"/>
                  </a:lnTo>
                  <a:cubicBezTo>
                    <a:pt x="59080" y="6398"/>
                    <a:pt x="59291" y="5971"/>
                    <a:pt x="59058" y="5577"/>
                  </a:cubicBezTo>
                  <a:cubicBezTo>
                    <a:pt x="58847" y="5227"/>
                    <a:pt x="58642" y="4878"/>
                    <a:pt x="58431" y="4533"/>
                  </a:cubicBezTo>
                  <a:lnTo>
                    <a:pt x="57871" y="4289"/>
                  </a:lnTo>
                  <a:cubicBezTo>
                    <a:pt x="57898" y="4162"/>
                    <a:pt x="57915" y="4073"/>
                    <a:pt x="57932" y="3995"/>
                  </a:cubicBezTo>
                  <a:lnTo>
                    <a:pt x="58237" y="3790"/>
                  </a:lnTo>
                  <a:cubicBezTo>
                    <a:pt x="58387" y="3368"/>
                    <a:pt x="58520" y="3002"/>
                    <a:pt x="58675" y="2580"/>
                  </a:cubicBezTo>
                  <a:lnTo>
                    <a:pt x="58287" y="1931"/>
                  </a:lnTo>
                  <a:cubicBezTo>
                    <a:pt x="58439" y="1847"/>
                    <a:pt x="58591" y="1817"/>
                    <a:pt x="58743" y="1817"/>
                  </a:cubicBezTo>
                  <a:cubicBezTo>
                    <a:pt x="59060" y="1817"/>
                    <a:pt x="59375" y="1947"/>
                    <a:pt x="59691" y="1981"/>
                  </a:cubicBezTo>
                  <a:cubicBezTo>
                    <a:pt x="59796" y="1848"/>
                    <a:pt x="59907" y="1753"/>
                    <a:pt x="59968" y="1631"/>
                  </a:cubicBezTo>
                  <a:cubicBezTo>
                    <a:pt x="60223" y="1093"/>
                    <a:pt x="60473" y="549"/>
                    <a:pt x="60723"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60"/>
            <p:cNvSpPr/>
            <p:nvPr/>
          </p:nvSpPr>
          <p:spPr>
            <a:xfrm>
              <a:off x="1851900" y="1104450"/>
              <a:ext cx="563100" cy="612650"/>
            </a:xfrm>
            <a:custGeom>
              <a:avLst/>
              <a:gdLst/>
              <a:ahLst/>
              <a:cxnLst/>
              <a:rect l="l" t="t" r="r" b="b"/>
              <a:pathLst>
                <a:path w="22524" h="24506" extrusionOk="0">
                  <a:moveTo>
                    <a:pt x="14916" y="15215"/>
                  </a:moveTo>
                  <a:cubicBezTo>
                    <a:pt x="15177" y="15359"/>
                    <a:pt x="15177" y="15359"/>
                    <a:pt x="15343" y="15698"/>
                  </a:cubicBezTo>
                  <a:cubicBezTo>
                    <a:pt x="15909" y="15903"/>
                    <a:pt x="15970" y="15959"/>
                    <a:pt x="16248" y="16497"/>
                  </a:cubicBezTo>
                  <a:cubicBezTo>
                    <a:pt x="15941" y="16746"/>
                    <a:pt x="15846" y="16823"/>
                    <a:pt x="15623" y="16823"/>
                  </a:cubicBezTo>
                  <a:cubicBezTo>
                    <a:pt x="15523" y="16823"/>
                    <a:pt x="15397" y="16808"/>
                    <a:pt x="15216" y="16786"/>
                  </a:cubicBezTo>
                  <a:lnTo>
                    <a:pt x="14938" y="17080"/>
                  </a:lnTo>
                  <a:cubicBezTo>
                    <a:pt x="14860" y="16702"/>
                    <a:pt x="14794" y="16380"/>
                    <a:pt x="14694" y="15909"/>
                  </a:cubicBezTo>
                  <a:cubicBezTo>
                    <a:pt x="14694" y="15759"/>
                    <a:pt x="14783" y="15482"/>
                    <a:pt x="14916" y="15215"/>
                  </a:cubicBezTo>
                  <a:close/>
                  <a:moveTo>
                    <a:pt x="14422" y="18428"/>
                  </a:moveTo>
                  <a:lnTo>
                    <a:pt x="14422" y="18428"/>
                  </a:lnTo>
                  <a:cubicBezTo>
                    <a:pt x="15027" y="18711"/>
                    <a:pt x="15315" y="19133"/>
                    <a:pt x="15449" y="19854"/>
                  </a:cubicBezTo>
                  <a:lnTo>
                    <a:pt x="14966" y="19616"/>
                  </a:lnTo>
                  <a:lnTo>
                    <a:pt x="14511" y="19815"/>
                  </a:lnTo>
                  <a:cubicBezTo>
                    <a:pt x="14411" y="19643"/>
                    <a:pt x="14322" y="19493"/>
                    <a:pt x="14233" y="19333"/>
                  </a:cubicBezTo>
                  <a:lnTo>
                    <a:pt x="14555" y="19149"/>
                  </a:lnTo>
                  <a:cubicBezTo>
                    <a:pt x="14516" y="18927"/>
                    <a:pt x="14478" y="18711"/>
                    <a:pt x="14422" y="18428"/>
                  </a:cubicBezTo>
                  <a:close/>
                  <a:moveTo>
                    <a:pt x="4534" y="0"/>
                  </a:moveTo>
                  <a:lnTo>
                    <a:pt x="4373" y="94"/>
                  </a:lnTo>
                  <a:cubicBezTo>
                    <a:pt x="4362" y="239"/>
                    <a:pt x="4356" y="344"/>
                    <a:pt x="4351" y="455"/>
                  </a:cubicBezTo>
                  <a:lnTo>
                    <a:pt x="3957" y="355"/>
                  </a:lnTo>
                  <a:cubicBezTo>
                    <a:pt x="3923" y="477"/>
                    <a:pt x="3901" y="560"/>
                    <a:pt x="3901" y="566"/>
                  </a:cubicBezTo>
                  <a:cubicBezTo>
                    <a:pt x="3951" y="794"/>
                    <a:pt x="4195" y="794"/>
                    <a:pt x="4173" y="988"/>
                  </a:cubicBezTo>
                  <a:lnTo>
                    <a:pt x="3912" y="988"/>
                  </a:lnTo>
                  <a:lnTo>
                    <a:pt x="3385" y="1631"/>
                  </a:lnTo>
                  <a:cubicBezTo>
                    <a:pt x="3330" y="2020"/>
                    <a:pt x="3457" y="2364"/>
                    <a:pt x="3568" y="2619"/>
                  </a:cubicBezTo>
                  <a:cubicBezTo>
                    <a:pt x="3740" y="2824"/>
                    <a:pt x="3857" y="2963"/>
                    <a:pt x="3968" y="3102"/>
                  </a:cubicBezTo>
                  <a:cubicBezTo>
                    <a:pt x="3984" y="3124"/>
                    <a:pt x="3951" y="3180"/>
                    <a:pt x="3940" y="3229"/>
                  </a:cubicBezTo>
                  <a:lnTo>
                    <a:pt x="3568" y="3318"/>
                  </a:lnTo>
                  <a:lnTo>
                    <a:pt x="3285" y="3906"/>
                  </a:lnTo>
                  <a:cubicBezTo>
                    <a:pt x="3346" y="4017"/>
                    <a:pt x="3446" y="4145"/>
                    <a:pt x="3496" y="4295"/>
                  </a:cubicBezTo>
                  <a:cubicBezTo>
                    <a:pt x="3589" y="4595"/>
                    <a:pt x="3772" y="4744"/>
                    <a:pt x="4084" y="4744"/>
                  </a:cubicBezTo>
                  <a:cubicBezTo>
                    <a:pt x="4089" y="4744"/>
                    <a:pt x="4095" y="4744"/>
                    <a:pt x="4101" y="4744"/>
                  </a:cubicBezTo>
                  <a:cubicBezTo>
                    <a:pt x="4134" y="4744"/>
                    <a:pt x="4168" y="4805"/>
                    <a:pt x="4229" y="4866"/>
                  </a:cubicBezTo>
                  <a:cubicBezTo>
                    <a:pt x="4234" y="4989"/>
                    <a:pt x="4245" y="5138"/>
                    <a:pt x="4262" y="5299"/>
                  </a:cubicBezTo>
                  <a:cubicBezTo>
                    <a:pt x="4168" y="5324"/>
                    <a:pt x="4100" y="5362"/>
                    <a:pt x="4047" y="5362"/>
                  </a:cubicBezTo>
                  <a:cubicBezTo>
                    <a:pt x="4041" y="5362"/>
                    <a:pt x="4035" y="5361"/>
                    <a:pt x="4029" y="5360"/>
                  </a:cubicBezTo>
                  <a:cubicBezTo>
                    <a:pt x="3901" y="5321"/>
                    <a:pt x="3740" y="5288"/>
                    <a:pt x="3657" y="5194"/>
                  </a:cubicBezTo>
                  <a:cubicBezTo>
                    <a:pt x="3396" y="4905"/>
                    <a:pt x="3163" y="4589"/>
                    <a:pt x="2947" y="4317"/>
                  </a:cubicBezTo>
                  <a:cubicBezTo>
                    <a:pt x="2902" y="3740"/>
                    <a:pt x="2642" y="3229"/>
                    <a:pt x="2897" y="2730"/>
                  </a:cubicBezTo>
                  <a:lnTo>
                    <a:pt x="2547" y="1948"/>
                  </a:lnTo>
                  <a:cubicBezTo>
                    <a:pt x="2747" y="1243"/>
                    <a:pt x="2980" y="572"/>
                    <a:pt x="3418" y="6"/>
                  </a:cubicBezTo>
                  <a:lnTo>
                    <a:pt x="1171" y="6"/>
                  </a:lnTo>
                  <a:cubicBezTo>
                    <a:pt x="1121" y="72"/>
                    <a:pt x="1082" y="139"/>
                    <a:pt x="1043" y="211"/>
                  </a:cubicBezTo>
                  <a:cubicBezTo>
                    <a:pt x="894" y="494"/>
                    <a:pt x="760" y="788"/>
                    <a:pt x="677" y="960"/>
                  </a:cubicBezTo>
                  <a:cubicBezTo>
                    <a:pt x="544" y="1359"/>
                    <a:pt x="444" y="1637"/>
                    <a:pt x="355" y="1914"/>
                  </a:cubicBezTo>
                  <a:cubicBezTo>
                    <a:pt x="261" y="2197"/>
                    <a:pt x="156" y="2486"/>
                    <a:pt x="78" y="2774"/>
                  </a:cubicBezTo>
                  <a:cubicBezTo>
                    <a:pt x="11" y="3019"/>
                    <a:pt x="0" y="3274"/>
                    <a:pt x="183" y="3485"/>
                  </a:cubicBezTo>
                  <a:lnTo>
                    <a:pt x="34" y="3773"/>
                  </a:lnTo>
                  <a:cubicBezTo>
                    <a:pt x="34" y="4289"/>
                    <a:pt x="39" y="4650"/>
                    <a:pt x="34" y="5016"/>
                  </a:cubicBezTo>
                  <a:cubicBezTo>
                    <a:pt x="22" y="5238"/>
                    <a:pt x="67" y="5427"/>
                    <a:pt x="250" y="5582"/>
                  </a:cubicBezTo>
                  <a:cubicBezTo>
                    <a:pt x="710" y="5810"/>
                    <a:pt x="1238" y="5710"/>
                    <a:pt x="1709" y="5799"/>
                  </a:cubicBezTo>
                  <a:cubicBezTo>
                    <a:pt x="1887" y="6026"/>
                    <a:pt x="2070" y="6215"/>
                    <a:pt x="1842" y="6492"/>
                  </a:cubicBezTo>
                  <a:cubicBezTo>
                    <a:pt x="1777" y="6505"/>
                    <a:pt x="1711" y="6511"/>
                    <a:pt x="1646" y="6511"/>
                  </a:cubicBezTo>
                  <a:cubicBezTo>
                    <a:pt x="1505" y="6511"/>
                    <a:pt x="1365" y="6482"/>
                    <a:pt x="1232" y="6426"/>
                  </a:cubicBezTo>
                  <a:cubicBezTo>
                    <a:pt x="1082" y="6365"/>
                    <a:pt x="927" y="6326"/>
                    <a:pt x="772" y="6315"/>
                  </a:cubicBezTo>
                  <a:cubicBezTo>
                    <a:pt x="765" y="6313"/>
                    <a:pt x="758" y="6313"/>
                    <a:pt x="752" y="6313"/>
                  </a:cubicBezTo>
                  <a:cubicBezTo>
                    <a:pt x="696" y="6313"/>
                    <a:pt x="637" y="6350"/>
                    <a:pt x="577" y="6370"/>
                  </a:cubicBezTo>
                  <a:cubicBezTo>
                    <a:pt x="544" y="6509"/>
                    <a:pt x="516" y="6648"/>
                    <a:pt x="483" y="6797"/>
                  </a:cubicBezTo>
                  <a:cubicBezTo>
                    <a:pt x="655" y="7069"/>
                    <a:pt x="821" y="7347"/>
                    <a:pt x="966" y="7585"/>
                  </a:cubicBezTo>
                  <a:cubicBezTo>
                    <a:pt x="1313" y="7812"/>
                    <a:pt x="1611" y="8071"/>
                    <a:pt x="2007" y="8071"/>
                  </a:cubicBezTo>
                  <a:cubicBezTo>
                    <a:pt x="2047" y="8071"/>
                    <a:pt x="2089" y="8068"/>
                    <a:pt x="2131" y="8063"/>
                  </a:cubicBezTo>
                  <a:cubicBezTo>
                    <a:pt x="2296" y="7907"/>
                    <a:pt x="2321" y="7884"/>
                    <a:pt x="2496" y="7884"/>
                  </a:cubicBezTo>
                  <a:cubicBezTo>
                    <a:pt x="2527" y="7884"/>
                    <a:pt x="2562" y="7884"/>
                    <a:pt x="2603" y="7885"/>
                  </a:cubicBezTo>
                  <a:cubicBezTo>
                    <a:pt x="2708" y="8246"/>
                    <a:pt x="2969" y="8495"/>
                    <a:pt x="3313" y="8706"/>
                  </a:cubicBezTo>
                  <a:lnTo>
                    <a:pt x="5327" y="8706"/>
                  </a:lnTo>
                  <a:lnTo>
                    <a:pt x="5938" y="9167"/>
                  </a:lnTo>
                  <a:lnTo>
                    <a:pt x="6648" y="8950"/>
                  </a:lnTo>
                  <a:cubicBezTo>
                    <a:pt x="6803" y="9067"/>
                    <a:pt x="6953" y="9172"/>
                    <a:pt x="7097" y="9278"/>
                  </a:cubicBezTo>
                  <a:cubicBezTo>
                    <a:pt x="7120" y="9256"/>
                    <a:pt x="7142" y="9233"/>
                    <a:pt x="7164" y="9206"/>
                  </a:cubicBezTo>
                  <a:lnTo>
                    <a:pt x="6731" y="8518"/>
                  </a:lnTo>
                  <a:lnTo>
                    <a:pt x="7752" y="8712"/>
                  </a:lnTo>
                  <a:cubicBezTo>
                    <a:pt x="7952" y="8851"/>
                    <a:pt x="8102" y="8956"/>
                    <a:pt x="8246" y="9056"/>
                  </a:cubicBezTo>
                  <a:lnTo>
                    <a:pt x="8845" y="8817"/>
                  </a:lnTo>
                  <a:cubicBezTo>
                    <a:pt x="8873" y="8379"/>
                    <a:pt x="8629" y="8074"/>
                    <a:pt x="8390" y="7780"/>
                  </a:cubicBezTo>
                  <a:cubicBezTo>
                    <a:pt x="8468" y="7737"/>
                    <a:pt x="8537" y="7718"/>
                    <a:pt x="8599" y="7718"/>
                  </a:cubicBezTo>
                  <a:cubicBezTo>
                    <a:pt x="8706" y="7718"/>
                    <a:pt x="8790" y="7773"/>
                    <a:pt x="8856" y="7857"/>
                  </a:cubicBezTo>
                  <a:cubicBezTo>
                    <a:pt x="9045" y="8107"/>
                    <a:pt x="9339" y="8185"/>
                    <a:pt x="9633" y="8307"/>
                  </a:cubicBezTo>
                  <a:cubicBezTo>
                    <a:pt x="9689" y="8606"/>
                    <a:pt x="9739" y="8895"/>
                    <a:pt x="9794" y="9195"/>
                  </a:cubicBezTo>
                  <a:lnTo>
                    <a:pt x="10244" y="9172"/>
                  </a:lnTo>
                  <a:lnTo>
                    <a:pt x="10244" y="9639"/>
                  </a:lnTo>
                  <a:lnTo>
                    <a:pt x="11226" y="10299"/>
                  </a:lnTo>
                  <a:cubicBezTo>
                    <a:pt x="11254" y="10482"/>
                    <a:pt x="11281" y="10654"/>
                    <a:pt x="11315" y="10832"/>
                  </a:cubicBezTo>
                  <a:lnTo>
                    <a:pt x="10543" y="11059"/>
                  </a:lnTo>
                  <a:cubicBezTo>
                    <a:pt x="10543" y="11209"/>
                    <a:pt x="10538" y="11320"/>
                    <a:pt x="10543" y="11431"/>
                  </a:cubicBezTo>
                  <a:cubicBezTo>
                    <a:pt x="10543" y="11470"/>
                    <a:pt x="10588" y="11509"/>
                    <a:pt x="10610" y="11547"/>
                  </a:cubicBezTo>
                  <a:cubicBezTo>
                    <a:pt x="10654" y="11559"/>
                    <a:pt x="10695" y="11564"/>
                    <a:pt x="10733" y="11564"/>
                  </a:cubicBezTo>
                  <a:cubicBezTo>
                    <a:pt x="11065" y="11564"/>
                    <a:pt x="11196" y="11170"/>
                    <a:pt x="11520" y="11070"/>
                  </a:cubicBezTo>
                  <a:cubicBezTo>
                    <a:pt x="11831" y="11359"/>
                    <a:pt x="12147" y="11653"/>
                    <a:pt x="12474" y="11941"/>
                  </a:cubicBezTo>
                  <a:cubicBezTo>
                    <a:pt x="12479" y="11947"/>
                    <a:pt x="12487" y="11950"/>
                    <a:pt x="12496" y="11950"/>
                  </a:cubicBezTo>
                  <a:cubicBezTo>
                    <a:pt x="12522" y="11950"/>
                    <a:pt x="12563" y="11933"/>
                    <a:pt x="12591" y="11925"/>
                  </a:cubicBezTo>
                  <a:cubicBezTo>
                    <a:pt x="12646" y="11853"/>
                    <a:pt x="12458" y="11703"/>
                    <a:pt x="12713" y="11664"/>
                  </a:cubicBezTo>
                  <a:lnTo>
                    <a:pt x="12713" y="12296"/>
                  </a:lnTo>
                  <a:lnTo>
                    <a:pt x="13229" y="12652"/>
                  </a:lnTo>
                  <a:cubicBezTo>
                    <a:pt x="13640" y="13279"/>
                    <a:pt x="13895" y="14000"/>
                    <a:pt x="13973" y="14749"/>
                  </a:cubicBezTo>
                  <a:cubicBezTo>
                    <a:pt x="13751" y="15088"/>
                    <a:pt x="13518" y="15482"/>
                    <a:pt x="13235" y="15837"/>
                  </a:cubicBezTo>
                  <a:cubicBezTo>
                    <a:pt x="12940" y="16214"/>
                    <a:pt x="12591" y="16553"/>
                    <a:pt x="12236" y="16946"/>
                  </a:cubicBezTo>
                  <a:cubicBezTo>
                    <a:pt x="12397" y="17174"/>
                    <a:pt x="12563" y="17390"/>
                    <a:pt x="12713" y="17618"/>
                  </a:cubicBezTo>
                  <a:cubicBezTo>
                    <a:pt x="12785" y="17729"/>
                    <a:pt x="12846" y="17851"/>
                    <a:pt x="12890" y="17979"/>
                  </a:cubicBezTo>
                  <a:cubicBezTo>
                    <a:pt x="12907" y="18029"/>
                    <a:pt x="12868" y="18106"/>
                    <a:pt x="12852" y="18167"/>
                  </a:cubicBezTo>
                  <a:lnTo>
                    <a:pt x="12530" y="18145"/>
                  </a:lnTo>
                  <a:lnTo>
                    <a:pt x="12152" y="18472"/>
                  </a:lnTo>
                  <a:lnTo>
                    <a:pt x="11747" y="18428"/>
                  </a:lnTo>
                  <a:cubicBezTo>
                    <a:pt x="11576" y="18580"/>
                    <a:pt x="11394" y="18653"/>
                    <a:pt x="11203" y="18653"/>
                  </a:cubicBezTo>
                  <a:cubicBezTo>
                    <a:pt x="11023" y="18653"/>
                    <a:pt x="10834" y="18588"/>
                    <a:pt x="10638" y="18461"/>
                  </a:cubicBezTo>
                  <a:cubicBezTo>
                    <a:pt x="10516" y="18384"/>
                    <a:pt x="10332" y="18395"/>
                    <a:pt x="10171" y="18378"/>
                  </a:cubicBezTo>
                  <a:cubicBezTo>
                    <a:pt x="10169" y="18378"/>
                    <a:pt x="10166" y="18377"/>
                    <a:pt x="10163" y="18377"/>
                  </a:cubicBezTo>
                  <a:cubicBezTo>
                    <a:pt x="10126" y="18377"/>
                    <a:pt x="10084" y="18407"/>
                    <a:pt x="10038" y="18422"/>
                  </a:cubicBezTo>
                  <a:cubicBezTo>
                    <a:pt x="9999" y="18545"/>
                    <a:pt x="9955" y="18672"/>
                    <a:pt x="9922" y="18772"/>
                  </a:cubicBezTo>
                  <a:lnTo>
                    <a:pt x="9345" y="19233"/>
                  </a:lnTo>
                  <a:cubicBezTo>
                    <a:pt x="9345" y="19438"/>
                    <a:pt x="9334" y="19649"/>
                    <a:pt x="9345" y="19854"/>
                  </a:cubicBezTo>
                  <a:cubicBezTo>
                    <a:pt x="9345" y="19943"/>
                    <a:pt x="9395" y="20026"/>
                    <a:pt x="9439" y="20159"/>
                  </a:cubicBezTo>
                  <a:lnTo>
                    <a:pt x="10443" y="20531"/>
                  </a:lnTo>
                  <a:lnTo>
                    <a:pt x="11403" y="19993"/>
                  </a:lnTo>
                  <a:lnTo>
                    <a:pt x="12064" y="20182"/>
                  </a:lnTo>
                  <a:cubicBezTo>
                    <a:pt x="12134" y="20087"/>
                    <a:pt x="12208" y="20056"/>
                    <a:pt x="12281" y="20056"/>
                  </a:cubicBezTo>
                  <a:cubicBezTo>
                    <a:pt x="12421" y="20056"/>
                    <a:pt x="12560" y="20169"/>
                    <a:pt x="12681" y="20169"/>
                  </a:cubicBezTo>
                  <a:cubicBezTo>
                    <a:pt x="12706" y="20169"/>
                    <a:pt x="12729" y="20165"/>
                    <a:pt x="12752" y="20154"/>
                  </a:cubicBezTo>
                  <a:lnTo>
                    <a:pt x="13412" y="20670"/>
                  </a:lnTo>
                  <a:lnTo>
                    <a:pt x="13889" y="21408"/>
                  </a:lnTo>
                  <a:lnTo>
                    <a:pt x="14355" y="21441"/>
                  </a:lnTo>
                  <a:lnTo>
                    <a:pt x="14627" y="21830"/>
                  </a:lnTo>
                  <a:cubicBezTo>
                    <a:pt x="14588" y="21946"/>
                    <a:pt x="14561" y="22035"/>
                    <a:pt x="14539" y="22118"/>
                  </a:cubicBezTo>
                  <a:cubicBezTo>
                    <a:pt x="14511" y="22207"/>
                    <a:pt x="14500" y="22290"/>
                    <a:pt x="14472" y="22396"/>
                  </a:cubicBezTo>
                  <a:cubicBezTo>
                    <a:pt x="14955" y="22795"/>
                    <a:pt x="15476" y="23067"/>
                    <a:pt x="16098" y="23161"/>
                  </a:cubicBezTo>
                  <a:cubicBezTo>
                    <a:pt x="16203" y="23472"/>
                    <a:pt x="16442" y="23716"/>
                    <a:pt x="16753" y="23833"/>
                  </a:cubicBezTo>
                  <a:cubicBezTo>
                    <a:pt x="17357" y="24044"/>
                    <a:pt x="17968" y="24249"/>
                    <a:pt x="18556" y="24504"/>
                  </a:cubicBezTo>
                  <a:cubicBezTo>
                    <a:pt x="18559" y="24505"/>
                    <a:pt x="18562" y="24506"/>
                    <a:pt x="18566" y="24506"/>
                  </a:cubicBezTo>
                  <a:cubicBezTo>
                    <a:pt x="18584" y="24506"/>
                    <a:pt x="18612" y="24497"/>
                    <a:pt x="18661" y="24487"/>
                  </a:cubicBezTo>
                  <a:lnTo>
                    <a:pt x="18822" y="24310"/>
                  </a:lnTo>
                  <a:cubicBezTo>
                    <a:pt x="18700" y="24099"/>
                    <a:pt x="18545" y="23916"/>
                    <a:pt x="18467" y="23705"/>
                  </a:cubicBezTo>
                  <a:cubicBezTo>
                    <a:pt x="18273" y="23206"/>
                    <a:pt x="17907" y="22845"/>
                    <a:pt x="17502" y="22551"/>
                  </a:cubicBezTo>
                  <a:cubicBezTo>
                    <a:pt x="17169" y="22312"/>
                    <a:pt x="16963" y="21996"/>
                    <a:pt x="16697" y="21680"/>
                  </a:cubicBezTo>
                  <a:lnTo>
                    <a:pt x="16886" y="21458"/>
                  </a:lnTo>
                  <a:lnTo>
                    <a:pt x="17385" y="21841"/>
                  </a:lnTo>
                  <a:lnTo>
                    <a:pt x="17740" y="21841"/>
                  </a:lnTo>
                  <a:cubicBezTo>
                    <a:pt x="18184" y="22468"/>
                    <a:pt x="18922" y="22651"/>
                    <a:pt x="19466" y="23111"/>
                  </a:cubicBezTo>
                  <a:lnTo>
                    <a:pt x="19810" y="22712"/>
                  </a:lnTo>
                  <a:cubicBezTo>
                    <a:pt x="19766" y="22429"/>
                    <a:pt x="19727" y="22157"/>
                    <a:pt x="19682" y="21868"/>
                  </a:cubicBezTo>
                  <a:lnTo>
                    <a:pt x="19682" y="21868"/>
                  </a:lnTo>
                  <a:lnTo>
                    <a:pt x="20088" y="21946"/>
                  </a:lnTo>
                  <a:cubicBezTo>
                    <a:pt x="19988" y="21696"/>
                    <a:pt x="19904" y="21491"/>
                    <a:pt x="19827" y="21286"/>
                  </a:cubicBezTo>
                  <a:cubicBezTo>
                    <a:pt x="19849" y="21203"/>
                    <a:pt x="19871" y="21114"/>
                    <a:pt x="19871" y="21097"/>
                  </a:cubicBezTo>
                  <a:lnTo>
                    <a:pt x="19416" y="20503"/>
                  </a:lnTo>
                  <a:cubicBezTo>
                    <a:pt x="19466" y="20337"/>
                    <a:pt x="19494" y="20231"/>
                    <a:pt x="19527" y="20120"/>
                  </a:cubicBezTo>
                  <a:lnTo>
                    <a:pt x="19166" y="19843"/>
                  </a:lnTo>
                  <a:cubicBezTo>
                    <a:pt x="19133" y="19715"/>
                    <a:pt x="19111" y="19627"/>
                    <a:pt x="19100" y="19577"/>
                  </a:cubicBezTo>
                  <a:cubicBezTo>
                    <a:pt x="18656" y="19316"/>
                    <a:pt x="18367" y="18955"/>
                    <a:pt x="18068" y="18644"/>
                  </a:cubicBezTo>
                  <a:cubicBezTo>
                    <a:pt x="17984" y="18406"/>
                    <a:pt x="18051" y="18139"/>
                    <a:pt x="17818" y="17984"/>
                  </a:cubicBezTo>
                  <a:lnTo>
                    <a:pt x="17380" y="17884"/>
                  </a:lnTo>
                  <a:lnTo>
                    <a:pt x="17380" y="17457"/>
                  </a:lnTo>
                  <a:lnTo>
                    <a:pt x="17990" y="17229"/>
                  </a:lnTo>
                  <a:cubicBezTo>
                    <a:pt x="17818" y="17019"/>
                    <a:pt x="17674" y="16841"/>
                    <a:pt x="17541" y="16658"/>
                  </a:cubicBezTo>
                  <a:cubicBezTo>
                    <a:pt x="17524" y="16630"/>
                    <a:pt x="17552" y="16569"/>
                    <a:pt x="17557" y="16530"/>
                  </a:cubicBezTo>
                  <a:lnTo>
                    <a:pt x="17846" y="16475"/>
                  </a:lnTo>
                  <a:cubicBezTo>
                    <a:pt x="17829" y="16347"/>
                    <a:pt x="17818" y="16270"/>
                    <a:pt x="17807" y="16159"/>
                  </a:cubicBezTo>
                  <a:lnTo>
                    <a:pt x="17807" y="16159"/>
                  </a:lnTo>
                  <a:lnTo>
                    <a:pt x="19100" y="16991"/>
                  </a:lnTo>
                  <a:cubicBezTo>
                    <a:pt x="19100" y="17046"/>
                    <a:pt x="19094" y="17130"/>
                    <a:pt x="19089" y="17268"/>
                  </a:cubicBezTo>
                  <a:lnTo>
                    <a:pt x="19749" y="17141"/>
                  </a:lnTo>
                  <a:cubicBezTo>
                    <a:pt x="19771" y="17168"/>
                    <a:pt x="19788" y="17191"/>
                    <a:pt x="19810" y="17213"/>
                  </a:cubicBezTo>
                  <a:lnTo>
                    <a:pt x="19399" y="17429"/>
                  </a:lnTo>
                  <a:cubicBezTo>
                    <a:pt x="19594" y="17873"/>
                    <a:pt x="19755" y="18228"/>
                    <a:pt x="19943" y="18650"/>
                  </a:cubicBezTo>
                  <a:cubicBezTo>
                    <a:pt x="19992" y="18631"/>
                    <a:pt x="20035" y="18623"/>
                    <a:pt x="20074" y="18623"/>
                  </a:cubicBezTo>
                  <a:cubicBezTo>
                    <a:pt x="20277" y="18623"/>
                    <a:pt x="20373" y="18847"/>
                    <a:pt x="20531" y="18977"/>
                  </a:cubicBezTo>
                  <a:cubicBezTo>
                    <a:pt x="20559" y="19000"/>
                    <a:pt x="20609" y="19000"/>
                    <a:pt x="20681" y="19016"/>
                  </a:cubicBezTo>
                  <a:cubicBezTo>
                    <a:pt x="20759" y="18894"/>
                    <a:pt x="20842" y="18767"/>
                    <a:pt x="20909" y="18661"/>
                  </a:cubicBezTo>
                  <a:cubicBezTo>
                    <a:pt x="20864" y="18417"/>
                    <a:pt x="20826" y="18212"/>
                    <a:pt x="20787" y="18012"/>
                  </a:cubicBezTo>
                  <a:cubicBezTo>
                    <a:pt x="20859" y="17906"/>
                    <a:pt x="20925" y="17812"/>
                    <a:pt x="20948" y="17779"/>
                  </a:cubicBezTo>
                  <a:lnTo>
                    <a:pt x="21491" y="17779"/>
                  </a:lnTo>
                  <a:lnTo>
                    <a:pt x="21802" y="17085"/>
                  </a:lnTo>
                  <a:lnTo>
                    <a:pt x="21552" y="16769"/>
                  </a:lnTo>
                  <a:lnTo>
                    <a:pt x="21736" y="16475"/>
                  </a:lnTo>
                  <a:lnTo>
                    <a:pt x="22329" y="16580"/>
                  </a:lnTo>
                  <a:cubicBezTo>
                    <a:pt x="22329" y="16392"/>
                    <a:pt x="22307" y="16253"/>
                    <a:pt x="22335" y="16131"/>
                  </a:cubicBezTo>
                  <a:cubicBezTo>
                    <a:pt x="22363" y="16003"/>
                    <a:pt x="22446" y="15903"/>
                    <a:pt x="22524" y="15759"/>
                  </a:cubicBezTo>
                  <a:lnTo>
                    <a:pt x="21863" y="15243"/>
                  </a:lnTo>
                  <a:lnTo>
                    <a:pt x="21486" y="15576"/>
                  </a:lnTo>
                  <a:lnTo>
                    <a:pt x="21025" y="15254"/>
                  </a:lnTo>
                  <a:cubicBezTo>
                    <a:pt x="21097" y="15093"/>
                    <a:pt x="21164" y="14932"/>
                    <a:pt x="21253" y="14744"/>
                  </a:cubicBezTo>
                  <a:lnTo>
                    <a:pt x="21253" y="14744"/>
                  </a:lnTo>
                  <a:cubicBezTo>
                    <a:pt x="21062" y="14780"/>
                    <a:pt x="20894" y="14815"/>
                    <a:pt x="20748" y="14815"/>
                  </a:cubicBezTo>
                  <a:cubicBezTo>
                    <a:pt x="20651" y="14815"/>
                    <a:pt x="20564" y="14800"/>
                    <a:pt x="20487" y="14760"/>
                  </a:cubicBezTo>
                  <a:cubicBezTo>
                    <a:pt x="20432" y="14438"/>
                    <a:pt x="20387" y="14178"/>
                    <a:pt x="20343" y="13895"/>
                  </a:cubicBezTo>
                  <a:lnTo>
                    <a:pt x="19749" y="13545"/>
                  </a:lnTo>
                  <a:cubicBezTo>
                    <a:pt x="19766" y="13434"/>
                    <a:pt x="19782" y="13312"/>
                    <a:pt x="19821" y="13046"/>
                  </a:cubicBezTo>
                  <a:lnTo>
                    <a:pt x="19821" y="13046"/>
                  </a:lnTo>
                  <a:cubicBezTo>
                    <a:pt x="19621" y="13245"/>
                    <a:pt x="19527" y="13367"/>
                    <a:pt x="19405" y="13445"/>
                  </a:cubicBezTo>
                  <a:cubicBezTo>
                    <a:pt x="19250" y="13523"/>
                    <a:pt x="19089" y="13595"/>
                    <a:pt x="18922" y="13650"/>
                  </a:cubicBezTo>
                  <a:cubicBezTo>
                    <a:pt x="18872" y="13434"/>
                    <a:pt x="18545" y="13345"/>
                    <a:pt x="18611" y="13051"/>
                  </a:cubicBezTo>
                  <a:cubicBezTo>
                    <a:pt x="18312" y="12957"/>
                    <a:pt x="18034" y="12796"/>
                    <a:pt x="17801" y="12591"/>
                  </a:cubicBezTo>
                  <a:cubicBezTo>
                    <a:pt x="17857" y="12457"/>
                    <a:pt x="17901" y="12357"/>
                    <a:pt x="17957" y="12230"/>
                  </a:cubicBezTo>
                  <a:lnTo>
                    <a:pt x="17019" y="11991"/>
                  </a:lnTo>
                  <a:cubicBezTo>
                    <a:pt x="17008" y="11864"/>
                    <a:pt x="16997" y="11758"/>
                    <a:pt x="16986" y="11664"/>
                  </a:cubicBezTo>
                  <a:cubicBezTo>
                    <a:pt x="16847" y="11525"/>
                    <a:pt x="16553" y="11631"/>
                    <a:pt x="16547" y="11309"/>
                  </a:cubicBezTo>
                  <a:lnTo>
                    <a:pt x="16547" y="11309"/>
                  </a:lnTo>
                  <a:lnTo>
                    <a:pt x="17241" y="11420"/>
                  </a:lnTo>
                  <a:cubicBezTo>
                    <a:pt x="17141" y="11192"/>
                    <a:pt x="17235" y="11020"/>
                    <a:pt x="17285" y="10848"/>
                  </a:cubicBezTo>
                  <a:cubicBezTo>
                    <a:pt x="17194" y="10741"/>
                    <a:pt x="17092" y="10717"/>
                    <a:pt x="16987" y="10717"/>
                  </a:cubicBezTo>
                  <a:cubicBezTo>
                    <a:pt x="16913" y="10717"/>
                    <a:pt x="16837" y="10729"/>
                    <a:pt x="16764" y="10732"/>
                  </a:cubicBezTo>
                  <a:cubicBezTo>
                    <a:pt x="16736" y="10732"/>
                    <a:pt x="16708" y="10676"/>
                    <a:pt x="16675" y="10637"/>
                  </a:cubicBezTo>
                  <a:lnTo>
                    <a:pt x="16841" y="10354"/>
                  </a:lnTo>
                  <a:lnTo>
                    <a:pt x="17163" y="10304"/>
                  </a:lnTo>
                  <a:cubicBezTo>
                    <a:pt x="17412" y="10474"/>
                    <a:pt x="17670" y="10638"/>
                    <a:pt x="17975" y="10638"/>
                  </a:cubicBezTo>
                  <a:cubicBezTo>
                    <a:pt x="18078" y="10638"/>
                    <a:pt x="18186" y="10620"/>
                    <a:pt x="18301" y="10576"/>
                  </a:cubicBezTo>
                  <a:cubicBezTo>
                    <a:pt x="18312" y="10249"/>
                    <a:pt x="18062" y="10132"/>
                    <a:pt x="17957" y="10038"/>
                  </a:cubicBezTo>
                  <a:lnTo>
                    <a:pt x="17285" y="9772"/>
                  </a:lnTo>
                  <a:lnTo>
                    <a:pt x="16719" y="9738"/>
                  </a:lnTo>
                  <a:lnTo>
                    <a:pt x="17274" y="9300"/>
                  </a:lnTo>
                  <a:cubicBezTo>
                    <a:pt x="17312" y="9291"/>
                    <a:pt x="17349" y="9288"/>
                    <a:pt x="17384" y="9288"/>
                  </a:cubicBezTo>
                  <a:cubicBezTo>
                    <a:pt x="17503" y="9288"/>
                    <a:pt x="17604" y="9328"/>
                    <a:pt x="17698" y="9328"/>
                  </a:cubicBezTo>
                  <a:cubicBezTo>
                    <a:pt x="17765" y="9328"/>
                    <a:pt x="17827" y="9308"/>
                    <a:pt x="17890" y="9239"/>
                  </a:cubicBezTo>
                  <a:cubicBezTo>
                    <a:pt x="17890" y="8762"/>
                    <a:pt x="17779" y="8351"/>
                    <a:pt x="17274" y="8090"/>
                  </a:cubicBezTo>
                  <a:cubicBezTo>
                    <a:pt x="17185" y="8218"/>
                    <a:pt x="17108" y="8329"/>
                    <a:pt x="17036" y="8440"/>
                  </a:cubicBezTo>
                  <a:cubicBezTo>
                    <a:pt x="16963" y="8556"/>
                    <a:pt x="16880" y="8662"/>
                    <a:pt x="16791" y="8767"/>
                  </a:cubicBezTo>
                  <a:cubicBezTo>
                    <a:pt x="16781" y="8780"/>
                    <a:pt x="16761" y="8784"/>
                    <a:pt x="16737" y="8784"/>
                  </a:cubicBezTo>
                  <a:cubicBezTo>
                    <a:pt x="16698" y="8784"/>
                    <a:pt x="16646" y="8773"/>
                    <a:pt x="16608" y="8773"/>
                  </a:cubicBezTo>
                  <a:cubicBezTo>
                    <a:pt x="16603" y="8651"/>
                    <a:pt x="16592" y="8551"/>
                    <a:pt x="16586" y="8384"/>
                  </a:cubicBezTo>
                  <a:lnTo>
                    <a:pt x="15876" y="8534"/>
                  </a:lnTo>
                  <a:lnTo>
                    <a:pt x="15848" y="8457"/>
                  </a:lnTo>
                  <a:lnTo>
                    <a:pt x="17047" y="7558"/>
                  </a:lnTo>
                  <a:cubicBezTo>
                    <a:pt x="16852" y="7164"/>
                    <a:pt x="16492" y="7092"/>
                    <a:pt x="16181" y="6920"/>
                  </a:cubicBezTo>
                  <a:cubicBezTo>
                    <a:pt x="16092" y="6997"/>
                    <a:pt x="16009" y="7075"/>
                    <a:pt x="15915" y="7136"/>
                  </a:cubicBezTo>
                  <a:cubicBezTo>
                    <a:pt x="15842" y="7183"/>
                    <a:pt x="15789" y="7299"/>
                    <a:pt x="15690" y="7299"/>
                  </a:cubicBezTo>
                  <a:cubicBezTo>
                    <a:pt x="15660" y="7299"/>
                    <a:pt x="15627" y="7289"/>
                    <a:pt x="15587" y="7264"/>
                  </a:cubicBezTo>
                  <a:lnTo>
                    <a:pt x="15815" y="6792"/>
                  </a:lnTo>
                  <a:lnTo>
                    <a:pt x="15149" y="7130"/>
                  </a:lnTo>
                  <a:cubicBezTo>
                    <a:pt x="15149" y="6803"/>
                    <a:pt x="15426" y="6509"/>
                    <a:pt x="15066" y="6231"/>
                  </a:cubicBezTo>
                  <a:lnTo>
                    <a:pt x="14594" y="6714"/>
                  </a:lnTo>
                  <a:cubicBezTo>
                    <a:pt x="14566" y="6592"/>
                    <a:pt x="14550" y="6492"/>
                    <a:pt x="14527" y="6392"/>
                  </a:cubicBezTo>
                  <a:lnTo>
                    <a:pt x="14233" y="6243"/>
                  </a:lnTo>
                  <a:cubicBezTo>
                    <a:pt x="14367" y="6032"/>
                    <a:pt x="14711" y="6109"/>
                    <a:pt x="14755" y="5749"/>
                  </a:cubicBezTo>
                  <a:cubicBezTo>
                    <a:pt x="14683" y="5593"/>
                    <a:pt x="14588" y="5388"/>
                    <a:pt x="14494" y="5194"/>
                  </a:cubicBezTo>
                  <a:lnTo>
                    <a:pt x="13839" y="4939"/>
                  </a:lnTo>
                  <a:lnTo>
                    <a:pt x="13462" y="5105"/>
                  </a:lnTo>
                  <a:lnTo>
                    <a:pt x="12569" y="5105"/>
                  </a:lnTo>
                  <a:cubicBezTo>
                    <a:pt x="12613" y="4961"/>
                    <a:pt x="12657" y="4811"/>
                    <a:pt x="12724" y="4583"/>
                  </a:cubicBezTo>
                  <a:lnTo>
                    <a:pt x="12724" y="4583"/>
                  </a:lnTo>
                  <a:lnTo>
                    <a:pt x="12247" y="4783"/>
                  </a:lnTo>
                  <a:cubicBezTo>
                    <a:pt x="12164" y="5022"/>
                    <a:pt x="12091" y="5233"/>
                    <a:pt x="12003" y="5482"/>
                  </a:cubicBezTo>
                  <a:cubicBezTo>
                    <a:pt x="11925" y="5177"/>
                    <a:pt x="11858" y="4911"/>
                    <a:pt x="11792" y="4650"/>
                  </a:cubicBezTo>
                  <a:lnTo>
                    <a:pt x="12391" y="4162"/>
                  </a:lnTo>
                  <a:cubicBezTo>
                    <a:pt x="12369" y="4001"/>
                    <a:pt x="12358" y="3873"/>
                    <a:pt x="12347" y="3773"/>
                  </a:cubicBezTo>
                  <a:cubicBezTo>
                    <a:pt x="12233" y="3693"/>
                    <a:pt x="12101" y="3651"/>
                    <a:pt x="11968" y="3651"/>
                  </a:cubicBezTo>
                  <a:cubicBezTo>
                    <a:pt x="11880" y="3651"/>
                    <a:pt x="11792" y="3669"/>
                    <a:pt x="11709" y="3707"/>
                  </a:cubicBezTo>
                  <a:cubicBezTo>
                    <a:pt x="11707" y="3707"/>
                    <a:pt x="11706" y="3707"/>
                    <a:pt x="11704" y="3707"/>
                  </a:cubicBezTo>
                  <a:cubicBezTo>
                    <a:pt x="11681" y="3707"/>
                    <a:pt x="11640" y="3666"/>
                    <a:pt x="11609" y="3640"/>
                  </a:cubicBezTo>
                  <a:lnTo>
                    <a:pt x="11825" y="3213"/>
                  </a:lnTo>
                  <a:lnTo>
                    <a:pt x="11581" y="2680"/>
                  </a:lnTo>
                  <a:cubicBezTo>
                    <a:pt x="11439" y="2524"/>
                    <a:pt x="11306" y="2480"/>
                    <a:pt x="11186" y="2480"/>
                  </a:cubicBezTo>
                  <a:cubicBezTo>
                    <a:pt x="11061" y="2480"/>
                    <a:pt x="10950" y="2527"/>
                    <a:pt x="10854" y="2547"/>
                  </a:cubicBezTo>
                  <a:cubicBezTo>
                    <a:pt x="10519" y="2325"/>
                    <a:pt x="10352" y="1936"/>
                    <a:pt x="9919" y="1936"/>
                  </a:cubicBezTo>
                  <a:cubicBezTo>
                    <a:pt x="9907" y="1936"/>
                    <a:pt x="9895" y="1936"/>
                    <a:pt x="9883" y="1937"/>
                  </a:cubicBezTo>
                  <a:cubicBezTo>
                    <a:pt x="9495" y="2036"/>
                    <a:pt x="9217" y="2286"/>
                    <a:pt x="9051" y="2680"/>
                  </a:cubicBezTo>
                  <a:cubicBezTo>
                    <a:pt x="9101" y="2819"/>
                    <a:pt x="9150" y="2963"/>
                    <a:pt x="9206" y="3124"/>
                  </a:cubicBezTo>
                  <a:lnTo>
                    <a:pt x="8906" y="3263"/>
                  </a:lnTo>
                  <a:cubicBezTo>
                    <a:pt x="8763" y="3181"/>
                    <a:pt x="8592" y="3015"/>
                    <a:pt x="8475" y="3015"/>
                  </a:cubicBezTo>
                  <a:cubicBezTo>
                    <a:pt x="8465" y="3015"/>
                    <a:pt x="8455" y="3016"/>
                    <a:pt x="8446" y="3019"/>
                  </a:cubicBezTo>
                  <a:cubicBezTo>
                    <a:pt x="8419" y="3027"/>
                    <a:pt x="8395" y="3031"/>
                    <a:pt x="8372" y="3031"/>
                  </a:cubicBezTo>
                  <a:cubicBezTo>
                    <a:pt x="8230" y="3031"/>
                    <a:pt x="8150" y="2891"/>
                    <a:pt x="7990" y="2891"/>
                  </a:cubicBezTo>
                  <a:cubicBezTo>
                    <a:pt x="7956" y="2891"/>
                    <a:pt x="7917" y="2898"/>
                    <a:pt x="7874" y="2913"/>
                  </a:cubicBezTo>
                  <a:cubicBezTo>
                    <a:pt x="7957" y="3218"/>
                    <a:pt x="7563" y="3352"/>
                    <a:pt x="7547" y="3696"/>
                  </a:cubicBezTo>
                  <a:cubicBezTo>
                    <a:pt x="7543" y="3817"/>
                    <a:pt x="7461" y="3884"/>
                    <a:pt x="7354" y="3884"/>
                  </a:cubicBezTo>
                  <a:cubicBezTo>
                    <a:pt x="7323" y="3884"/>
                    <a:pt x="7291" y="3879"/>
                    <a:pt x="7258" y="3868"/>
                  </a:cubicBezTo>
                  <a:cubicBezTo>
                    <a:pt x="7014" y="3435"/>
                    <a:pt x="7436" y="3024"/>
                    <a:pt x="7286" y="2602"/>
                  </a:cubicBezTo>
                  <a:cubicBezTo>
                    <a:pt x="7391" y="2369"/>
                    <a:pt x="7502" y="2147"/>
                    <a:pt x="7597" y="1942"/>
                  </a:cubicBezTo>
                  <a:lnTo>
                    <a:pt x="7336" y="1454"/>
                  </a:lnTo>
                  <a:cubicBezTo>
                    <a:pt x="7347" y="1260"/>
                    <a:pt x="7364" y="1099"/>
                    <a:pt x="7369" y="966"/>
                  </a:cubicBezTo>
                  <a:lnTo>
                    <a:pt x="6975" y="488"/>
                  </a:lnTo>
                  <a:cubicBezTo>
                    <a:pt x="6931" y="327"/>
                    <a:pt x="6898" y="166"/>
                    <a:pt x="6881"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60"/>
            <p:cNvSpPr/>
            <p:nvPr/>
          </p:nvSpPr>
          <p:spPr>
            <a:xfrm>
              <a:off x="2031400" y="1104450"/>
              <a:ext cx="93250" cy="48700"/>
            </a:xfrm>
            <a:custGeom>
              <a:avLst/>
              <a:gdLst/>
              <a:ahLst/>
              <a:cxnLst/>
              <a:rect l="l" t="t" r="r" b="b"/>
              <a:pathLst>
                <a:path w="3730" h="1948" extrusionOk="0">
                  <a:moveTo>
                    <a:pt x="17" y="0"/>
                  </a:moveTo>
                  <a:cubicBezTo>
                    <a:pt x="17" y="128"/>
                    <a:pt x="12" y="250"/>
                    <a:pt x="1" y="377"/>
                  </a:cubicBezTo>
                  <a:lnTo>
                    <a:pt x="572" y="705"/>
                  </a:lnTo>
                  <a:cubicBezTo>
                    <a:pt x="578" y="1065"/>
                    <a:pt x="605" y="1409"/>
                    <a:pt x="850" y="1737"/>
                  </a:cubicBezTo>
                  <a:lnTo>
                    <a:pt x="1232" y="1948"/>
                  </a:lnTo>
                  <a:lnTo>
                    <a:pt x="1904" y="1615"/>
                  </a:lnTo>
                  <a:cubicBezTo>
                    <a:pt x="2004" y="1597"/>
                    <a:pt x="2101" y="1590"/>
                    <a:pt x="2197" y="1590"/>
                  </a:cubicBezTo>
                  <a:cubicBezTo>
                    <a:pt x="2592" y="1590"/>
                    <a:pt x="2955" y="1711"/>
                    <a:pt x="3326" y="1711"/>
                  </a:cubicBezTo>
                  <a:cubicBezTo>
                    <a:pt x="3459" y="1711"/>
                    <a:pt x="3593" y="1696"/>
                    <a:pt x="3730" y="1654"/>
                  </a:cubicBezTo>
                  <a:cubicBezTo>
                    <a:pt x="3596" y="1010"/>
                    <a:pt x="3169" y="549"/>
                    <a:pt x="2858"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60"/>
            <p:cNvSpPr/>
            <p:nvPr/>
          </p:nvSpPr>
          <p:spPr>
            <a:xfrm>
              <a:off x="3163525" y="1104450"/>
              <a:ext cx="51350" cy="11950"/>
            </a:xfrm>
            <a:custGeom>
              <a:avLst/>
              <a:gdLst/>
              <a:ahLst/>
              <a:cxnLst/>
              <a:rect l="l" t="t" r="r" b="b"/>
              <a:pathLst>
                <a:path w="2054" h="478" extrusionOk="0">
                  <a:moveTo>
                    <a:pt x="1" y="0"/>
                  </a:moveTo>
                  <a:cubicBezTo>
                    <a:pt x="278" y="228"/>
                    <a:pt x="606" y="394"/>
                    <a:pt x="961" y="477"/>
                  </a:cubicBezTo>
                  <a:lnTo>
                    <a:pt x="2054"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60"/>
            <p:cNvSpPr/>
            <p:nvPr/>
          </p:nvSpPr>
          <p:spPr>
            <a:xfrm>
              <a:off x="2524425" y="1104450"/>
              <a:ext cx="674375" cy="698775"/>
            </a:xfrm>
            <a:custGeom>
              <a:avLst/>
              <a:gdLst/>
              <a:ahLst/>
              <a:cxnLst/>
              <a:rect l="l" t="t" r="r" b="b"/>
              <a:pathLst>
                <a:path w="26975" h="27951" extrusionOk="0">
                  <a:moveTo>
                    <a:pt x="23301" y="6465"/>
                  </a:moveTo>
                  <a:cubicBezTo>
                    <a:pt x="23012" y="6675"/>
                    <a:pt x="22652" y="6675"/>
                    <a:pt x="22324" y="6814"/>
                  </a:cubicBezTo>
                  <a:cubicBezTo>
                    <a:pt x="22285" y="6947"/>
                    <a:pt x="22241" y="7086"/>
                    <a:pt x="22185" y="7219"/>
                  </a:cubicBezTo>
                  <a:cubicBezTo>
                    <a:pt x="22108" y="7341"/>
                    <a:pt x="22025" y="7458"/>
                    <a:pt x="21930" y="7563"/>
                  </a:cubicBezTo>
                  <a:lnTo>
                    <a:pt x="22208" y="7769"/>
                  </a:lnTo>
                  <a:cubicBezTo>
                    <a:pt x="22180" y="7791"/>
                    <a:pt x="22152" y="7830"/>
                    <a:pt x="22119" y="7835"/>
                  </a:cubicBezTo>
                  <a:cubicBezTo>
                    <a:pt x="22083" y="7843"/>
                    <a:pt x="22047" y="7848"/>
                    <a:pt x="22011" y="7848"/>
                  </a:cubicBezTo>
                  <a:cubicBezTo>
                    <a:pt x="21976" y="7848"/>
                    <a:pt x="21941" y="7843"/>
                    <a:pt x="21908" y="7835"/>
                  </a:cubicBezTo>
                  <a:cubicBezTo>
                    <a:pt x="21704" y="7759"/>
                    <a:pt x="21508" y="7647"/>
                    <a:pt x="21276" y="7647"/>
                  </a:cubicBezTo>
                  <a:cubicBezTo>
                    <a:pt x="21236" y="7647"/>
                    <a:pt x="21195" y="7650"/>
                    <a:pt x="21153" y="7658"/>
                  </a:cubicBezTo>
                  <a:lnTo>
                    <a:pt x="21730" y="7430"/>
                  </a:lnTo>
                  <a:lnTo>
                    <a:pt x="22141" y="6465"/>
                  </a:lnTo>
                  <a:close/>
                  <a:moveTo>
                    <a:pt x="311" y="0"/>
                  </a:moveTo>
                  <a:lnTo>
                    <a:pt x="422" y="144"/>
                  </a:lnTo>
                  <a:lnTo>
                    <a:pt x="1" y="294"/>
                  </a:lnTo>
                  <a:cubicBezTo>
                    <a:pt x="239" y="372"/>
                    <a:pt x="461" y="449"/>
                    <a:pt x="533" y="699"/>
                  </a:cubicBezTo>
                  <a:cubicBezTo>
                    <a:pt x="511" y="832"/>
                    <a:pt x="483" y="966"/>
                    <a:pt x="461" y="1093"/>
                  </a:cubicBezTo>
                  <a:lnTo>
                    <a:pt x="822" y="1260"/>
                  </a:lnTo>
                  <a:cubicBezTo>
                    <a:pt x="861" y="1393"/>
                    <a:pt x="905" y="1532"/>
                    <a:pt x="955" y="1687"/>
                  </a:cubicBezTo>
                  <a:lnTo>
                    <a:pt x="217" y="1931"/>
                  </a:lnTo>
                  <a:cubicBezTo>
                    <a:pt x="195" y="2036"/>
                    <a:pt x="184" y="2103"/>
                    <a:pt x="167" y="2208"/>
                  </a:cubicBezTo>
                  <a:lnTo>
                    <a:pt x="417" y="2369"/>
                  </a:lnTo>
                  <a:lnTo>
                    <a:pt x="295" y="2808"/>
                  </a:lnTo>
                  <a:lnTo>
                    <a:pt x="783" y="3102"/>
                  </a:lnTo>
                  <a:lnTo>
                    <a:pt x="273" y="3829"/>
                  </a:lnTo>
                  <a:lnTo>
                    <a:pt x="683" y="4045"/>
                  </a:lnTo>
                  <a:cubicBezTo>
                    <a:pt x="495" y="4217"/>
                    <a:pt x="228" y="4306"/>
                    <a:pt x="150" y="4600"/>
                  </a:cubicBezTo>
                  <a:cubicBezTo>
                    <a:pt x="150" y="4850"/>
                    <a:pt x="234" y="5088"/>
                    <a:pt x="389" y="5283"/>
                  </a:cubicBezTo>
                  <a:lnTo>
                    <a:pt x="1005" y="5466"/>
                  </a:lnTo>
                  <a:lnTo>
                    <a:pt x="1493" y="5122"/>
                  </a:lnTo>
                  <a:cubicBezTo>
                    <a:pt x="1504" y="4944"/>
                    <a:pt x="1516" y="4811"/>
                    <a:pt x="1521" y="4706"/>
                  </a:cubicBezTo>
                  <a:cubicBezTo>
                    <a:pt x="1813" y="4462"/>
                    <a:pt x="1849" y="4432"/>
                    <a:pt x="2032" y="4432"/>
                  </a:cubicBezTo>
                  <a:cubicBezTo>
                    <a:pt x="2058" y="4432"/>
                    <a:pt x="2087" y="4433"/>
                    <a:pt x="2120" y="4434"/>
                  </a:cubicBezTo>
                  <a:cubicBezTo>
                    <a:pt x="2070" y="4572"/>
                    <a:pt x="2020" y="4706"/>
                    <a:pt x="1959" y="4866"/>
                  </a:cubicBezTo>
                  <a:cubicBezTo>
                    <a:pt x="2238" y="4813"/>
                    <a:pt x="2382" y="4785"/>
                    <a:pt x="2505" y="4785"/>
                  </a:cubicBezTo>
                  <a:cubicBezTo>
                    <a:pt x="2636" y="4785"/>
                    <a:pt x="2743" y="4817"/>
                    <a:pt x="2964" y="4883"/>
                  </a:cubicBezTo>
                  <a:cubicBezTo>
                    <a:pt x="2914" y="5127"/>
                    <a:pt x="2487" y="5005"/>
                    <a:pt x="2531" y="5382"/>
                  </a:cubicBezTo>
                  <a:lnTo>
                    <a:pt x="3030" y="5416"/>
                  </a:lnTo>
                  <a:cubicBezTo>
                    <a:pt x="2875" y="5577"/>
                    <a:pt x="2675" y="5693"/>
                    <a:pt x="2742" y="5948"/>
                  </a:cubicBezTo>
                  <a:lnTo>
                    <a:pt x="3669" y="6259"/>
                  </a:lnTo>
                  <a:lnTo>
                    <a:pt x="3236" y="6398"/>
                  </a:lnTo>
                  <a:lnTo>
                    <a:pt x="3713" y="6786"/>
                  </a:lnTo>
                  <a:lnTo>
                    <a:pt x="3546" y="7031"/>
                  </a:lnTo>
                  <a:lnTo>
                    <a:pt x="3874" y="7280"/>
                  </a:lnTo>
                  <a:lnTo>
                    <a:pt x="3680" y="7852"/>
                  </a:lnTo>
                  <a:cubicBezTo>
                    <a:pt x="3130" y="7752"/>
                    <a:pt x="2886" y="7258"/>
                    <a:pt x="2487" y="7047"/>
                  </a:cubicBezTo>
                  <a:lnTo>
                    <a:pt x="1349" y="6892"/>
                  </a:lnTo>
                  <a:lnTo>
                    <a:pt x="1066" y="7230"/>
                  </a:lnTo>
                  <a:lnTo>
                    <a:pt x="1488" y="7785"/>
                  </a:lnTo>
                  <a:lnTo>
                    <a:pt x="2148" y="7996"/>
                  </a:lnTo>
                  <a:lnTo>
                    <a:pt x="2864" y="8640"/>
                  </a:lnTo>
                  <a:lnTo>
                    <a:pt x="4190" y="8884"/>
                  </a:lnTo>
                  <a:cubicBezTo>
                    <a:pt x="4240" y="8989"/>
                    <a:pt x="4296" y="9111"/>
                    <a:pt x="4351" y="9239"/>
                  </a:cubicBezTo>
                  <a:lnTo>
                    <a:pt x="4101" y="9522"/>
                  </a:lnTo>
                  <a:cubicBezTo>
                    <a:pt x="4035" y="9877"/>
                    <a:pt x="3968" y="10188"/>
                    <a:pt x="3907" y="10482"/>
                  </a:cubicBezTo>
                  <a:cubicBezTo>
                    <a:pt x="3985" y="10565"/>
                    <a:pt x="4040" y="10626"/>
                    <a:pt x="4096" y="10682"/>
                  </a:cubicBezTo>
                  <a:cubicBezTo>
                    <a:pt x="3813" y="10876"/>
                    <a:pt x="3768" y="11170"/>
                    <a:pt x="3691" y="11414"/>
                  </a:cubicBezTo>
                  <a:lnTo>
                    <a:pt x="3907" y="11614"/>
                  </a:lnTo>
                  <a:cubicBezTo>
                    <a:pt x="3813" y="11902"/>
                    <a:pt x="3619" y="12002"/>
                    <a:pt x="3474" y="12019"/>
                  </a:cubicBezTo>
                  <a:cubicBezTo>
                    <a:pt x="3075" y="11902"/>
                    <a:pt x="2770" y="11814"/>
                    <a:pt x="2464" y="11730"/>
                  </a:cubicBezTo>
                  <a:cubicBezTo>
                    <a:pt x="2463" y="11730"/>
                    <a:pt x="2461" y="11730"/>
                    <a:pt x="2460" y="11730"/>
                  </a:cubicBezTo>
                  <a:cubicBezTo>
                    <a:pt x="2433" y="11730"/>
                    <a:pt x="2401" y="11771"/>
                    <a:pt x="2370" y="11792"/>
                  </a:cubicBezTo>
                  <a:lnTo>
                    <a:pt x="2514" y="12013"/>
                  </a:lnTo>
                  <a:lnTo>
                    <a:pt x="2237" y="12463"/>
                  </a:lnTo>
                  <a:cubicBezTo>
                    <a:pt x="2226" y="12657"/>
                    <a:pt x="2215" y="12813"/>
                    <a:pt x="2204" y="12962"/>
                  </a:cubicBezTo>
                  <a:cubicBezTo>
                    <a:pt x="1887" y="13157"/>
                    <a:pt x="1815" y="13478"/>
                    <a:pt x="1676" y="13767"/>
                  </a:cubicBezTo>
                  <a:cubicBezTo>
                    <a:pt x="1743" y="14017"/>
                    <a:pt x="1787" y="14250"/>
                    <a:pt x="1710" y="14516"/>
                  </a:cubicBezTo>
                  <a:cubicBezTo>
                    <a:pt x="1643" y="14755"/>
                    <a:pt x="1693" y="15032"/>
                    <a:pt x="1693" y="15315"/>
                  </a:cubicBezTo>
                  <a:lnTo>
                    <a:pt x="2276" y="15665"/>
                  </a:lnTo>
                  <a:lnTo>
                    <a:pt x="2082" y="15975"/>
                  </a:lnTo>
                  <a:lnTo>
                    <a:pt x="2337" y="16097"/>
                  </a:lnTo>
                  <a:lnTo>
                    <a:pt x="1860" y="16270"/>
                  </a:lnTo>
                  <a:cubicBezTo>
                    <a:pt x="1749" y="16625"/>
                    <a:pt x="1837" y="16941"/>
                    <a:pt x="1854" y="17152"/>
                  </a:cubicBezTo>
                  <a:cubicBezTo>
                    <a:pt x="2015" y="17463"/>
                    <a:pt x="2120" y="17679"/>
                    <a:pt x="2231" y="17901"/>
                  </a:cubicBezTo>
                  <a:lnTo>
                    <a:pt x="2675" y="18023"/>
                  </a:lnTo>
                  <a:cubicBezTo>
                    <a:pt x="2709" y="18239"/>
                    <a:pt x="2675" y="18450"/>
                    <a:pt x="2764" y="18583"/>
                  </a:cubicBezTo>
                  <a:cubicBezTo>
                    <a:pt x="3075" y="19050"/>
                    <a:pt x="3064" y="19538"/>
                    <a:pt x="2980" y="20048"/>
                  </a:cubicBezTo>
                  <a:cubicBezTo>
                    <a:pt x="2953" y="20215"/>
                    <a:pt x="2919" y="20398"/>
                    <a:pt x="3069" y="20625"/>
                  </a:cubicBezTo>
                  <a:lnTo>
                    <a:pt x="3657" y="19726"/>
                  </a:lnTo>
                  <a:lnTo>
                    <a:pt x="4429" y="19643"/>
                  </a:lnTo>
                  <a:lnTo>
                    <a:pt x="4651" y="19948"/>
                  </a:lnTo>
                  <a:lnTo>
                    <a:pt x="4595" y="20004"/>
                  </a:lnTo>
                  <a:lnTo>
                    <a:pt x="4284" y="19849"/>
                  </a:lnTo>
                  <a:lnTo>
                    <a:pt x="3685" y="20182"/>
                  </a:lnTo>
                  <a:cubicBezTo>
                    <a:pt x="3680" y="20309"/>
                    <a:pt x="3718" y="20492"/>
                    <a:pt x="3652" y="20609"/>
                  </a:cubicBezTo>
                  <a:cubicBezTo>
                    <a:pt x="3458" y="20931"/>
                    <a:pt x="3491" y="21275"/>
                    <a:pt x="3480" y="21497"/>
                  </a:cubicBezTo>
                  <a:lnTo>
                    <a:pt x="4001" y="22606"/>
                  </a:lnTo>
                  <a:lnTo>
                    <a:pt x="4284" y="22817"/>
                  </a:lnTo>
                  <a:cubicBezTo>
                    <a:pt x="4334" y="23100"/>
                    <a:pt x="4373" y="23350"/>
                    <a:pt x="4407" y="23577"/>
                  </a:cubicBezTo>
                  <a:cubicBezTo>
                    <a:pt x="4678" y="23866"/>
                    <a:pt x="4928" y="24138"/>
                    <a:pt x="5172" y="24410"/>
                  </a:cubicBezTo>
                  <a:cubicBezTo>
                    <a:pt x="5011" y="24704"/>
                    <a:pt x="5283" y="24920"/>
                    <a:pt x="5272" y="25181"/>
                  </a:cubicBezTo>
                  <a:lnTo>
                    <a:pt x="5794" y="25564"/>
                  </a:lnTo>
                  <a:cubicBezTo>
                    <a:pt x="5894" y="25869"/>
                    <a:pt x="6005" y="26180"/>
                    <a:pt x="6232" y="26258"/>
                  </a:cubicBezTo>
                  <a:cubicBezTo>
                    <a:pt x="6632" y="26308"/>
                    <a:pt x="6931" y="26274"/>
                    <a:pt x="7164" y="26385"/>
                  </a:cubicBezTo>
                  <a:cubicBezTo>
                    <a:pt x="7558" y="26579"/>
                    <a:pt x="7986" y="26646"/>
                    <a:pt x="8369" y="26835"/>
                  </a:cubicBezTo>
                  <a:cubicBezTo>
                    <a:pt x="8407" y="26851"/>
                    <a:pt x="8435" y="26896"/>
                    <a:pt x="8491" y="26957"/>
                  </a:cubicBezTo>
                  <a:cubicBezTo>
                    <a:pt x="8485" y="27129"/>
                    <a:pt x="8474" y="27323"/>
                    <a:pt x="8463" y="27528"/>
                  </a:cubicBezTo>
                  <a:cubicBezTo>
                    <a:pt x="8657" y="27573"/>
                    <a:pt x="8846" y="27628"/>
                    <a:pt x="9029" y="27695"/>
                  </a:cubicBezTo>
                  <a:cubicBezTo>
                    <a:pt x="9179" y="27767"/>
                    <a:pt x="9328" y="27856"/>
                    <a:pt x="9467" y="27950"/>
                  </a:cubicBezTo>
                  <a:cubicBezTo>
                    <a:pt x="9761" y="27795"/>
                    <a:pt x="9928" y="27595"/>
                    <a:pt x="10017" y="27306"/>
                  </a:cubicBezTo>
                  <a:lnTo>
                    <a:pt x="9634" y="26907"/>
                  </a:lnTo>
                  <a:lnTo>
                    <a:pt x="10094" y="26840"/>
                  </a:lnTo>
                  <a:lnTo>
                    <a:pt x="10305" y="26263"/>
                  </a:lnTo>
                  <a:lnTo>
                    <a:pt x="10244" y="25986"/>
                  </a:lnTo>
                  <a:cubicBezTo>
                    <a:pt x="10466" y="25425"/>
                    <a:pt x="10638" y="24981"/>
                    <a:pt x="10788" y="24610"/>
                  </a:cubicBezTo>
                  <a:cubicBezTo>
                    <a:pt x="10716" y="24210"/>
                    <a:pt x="10655" y="23894"/>
                    <a:pt x="10599" y="23577"/>
                  </a:cubicBezTo>
                  <a:lnTo>
                    <a:pt x="10311" y="23256"/>
                  </a:lnTo>
                  <a:lnTo>
                    <a:pt x="10605" y="23039"/>
                  </a:lnTo>
                  <a:lnTo>
                    <a:pt x="10832" y="23283"/>
                  </a:lnTo>
                  <a:lnTo>
                    <a:pt x="11248" y="22906"/>
                  </a:lnTo>
                  <a:cubicBezTo>
                    <a:pt x="11265" y="22745"/>
                    <a:pt x="11276" y="22612"/>
                    <a:pt x="11287" y="22501"/>
                  </a:cubicBezTo>
                  <a:cubicBezTo>
                    <a:pt x="11520" y="22162"/>
                    <a:pt x="11742" y="21846"/>
                    <a:pt x="12075" y="21624"/>
                  </a:cubicBezTo>
                  <a:cubicBezTo>
                    <a:pt x="12053" y="21469"/>
                    <a:pt x="12031" y="21336"/>
                    <a:pt x="12014" y="21203"/>
                  </a:cubicBezTo>
                  <a:cubicBezTo>
                    <a:pt x="11998" y="21064"/>
                    <a:pt x="11986" y="20936"/>
                    <a:pt x="11970" y="20809"/>
                  </a:cubicBezTo>
                  <a:cubicBezTo>
                    <a:pt x="11792" y="20742"/>
                    <a:pt x="11626" y="20681"/>
                    <a:pt x="11454" y="20609"/>
                  </a:cubicBezTo>
                  <a:cubicBezTo>
                    <a:pt x="11426" y="20598"/>
                    <a:pt x="11426" y="20531"/>
                    <a:pt x="11393" y="20431"/>
                  </a:cubicBezTo>
                  <a:lnTo>
                    <a:pt x="11393" y="20431"/>
                  </a:lnTo>
                  <a:lnTo>
                    <a:pt x="11931" y="20465"/>
                  </a:lnTo>
                  <a:lnTo>
                    <a:pt x="12264" y="19948"/>
                  </a:lnTo>
                  <a:cubicBezTo>
                    <a:pt x="12114" y="19726"/>
                    <a:pt x="12059" y="19466"/>
                    <a:pt x="11814" y="19321"/>
                  </a:cubicBezTo>
                  <a:cubicBezTo>
                    <a:pt x="11748" y="19283"/>
                    <a:pt x="11737" y="19144"/>
                    <a:pt x="11681" y="19016"/>
                  </a:cubicBezTo>
                  <a:lnTo>
                    <a:pt x="12408" y="18939"/>
                  </a:lnTo>
                  <a:lnTo>
                    <a:pt x="12686" y="18539"/>
                  </a:lnTo>
                  <a:cubicBezTo>
                    <a:pt x="12630" y="18389"/>
                    <a:pt x="12586" y="18273"/>
                    <a:pt x="12530" y="18123"/>
                  </a:cubicBezTo>
                  <a:cubicBezTo>
                    <a:pt x="12680" y="18067"/>
                    <a:pt x="12780" y="18012"/>
                    <a:pt x="12885" y="18001"/>
                  </a:cubicBezTo>
                  <a:cubicBezTo>
                    <a:pt x="12967" y="17992"/>
                    <a:pt x="13051" y="17990"/>
                    <a:pt x="13133" y="17990"/>
                  </a:cubicBezTo>
                  <a:cubicBezTo>
                    <a:pt x="13189" y="17990"/>
                    <a:pt x="13244" y="17991"/>
                    <a:pt x="13298" y="17991"/>
                  </a:cubicBezTo>
                  <a:cubicBezTo>
                    <a:pt x="13367" y="17991"/>
                    <a:pt x="13435" y="17990"/>
                    <a:pt x="13501" y="17984"/>
                  </a:cubicBezTo>
                  <a:cubicBezTo>
                    <a:pt x="13707" y="17973"/>
                    <a:pt x="13917" y="17918"/>
                    <a:pt x="13995" y="17684"/>
                  </a:cubicBezTo>
                  <a:cubicBezTo>
                    <a:pt x="13945" y="17579"/>
                    <a:pt x="13890" y="17474"/>
                    <a:pt x="13812" y="17318"/>
                  </a:cubicBezTo>
                  <a:lnTo>
                    <a:pt x="13812" y="17318"/>
                  </a:lnTo>
                  <a:cubicBezTo>
                    <a:pt x="13844" y="17324"/>
                    <a:pt x="13874" y="17327"/>
                    <a:pt x="13900" y="17327"/>
                  </a:cubicBezTo>
                  <a:cubicBezTo>
                    <a:pt x="14241" y="17327"/>
                    <a:pt x="14125" y="16862"/>
                    <a:pt x="14439" y="16774"/>
                  </a:cubicBezTo>
                  <a:lnTo>
                    <a:pt x="14439" y="16774"/>
                  </a:lnTo>
                  <a:cubicBezTo>
                    <a:pt x="14472" y="17013"/>
                    <a:pt x="14334" y="17180"/>
                    <a:pt x="14262" y="17368"/>
                  </a:cubicBezTo>
                  <a:cubicBezTo>
                    <a:pt x="14189" y="17562"/>
                    <a:pt x="14084" y="17746"/>
                    <a:pt x="14234" y="17929"/>
                  </a:cubicBezTo>
                  <a:cubicBezTo>
                    <a:pt x="14281" y="17949"/>
                    <a:pt x="14323" y="17958"/>
                    <a:pt x="14361" y="17958"/>
                  </a:cubicBezTo>
                  <a:cubicBezTo>
                    <a:pt x="14592" y="17958"/>
                    <a:pt x="14674" y="17629"/>
                    <a:pt x="14900" y="17629"/>
                  </a:cubicBezTo>
                  <a:cubicBezTo>
                    <a:pt x="14916" y="17629"/>
                    <a:pt x="14932" y="17631"/>
                    <a:pt x="14950" y="17635"/>
                  </a:cubicBezTo>
                  <a:cubicBezTo>
                    <a:pt x="15066" y="17279"/>
                    <a:pt x="15416" y="17318"/>
                    <a:pt x="15710" y="17207"/>
                  </a:cubicBezTo>
                  <a:lnTo>
                    <a:pt x="16431" y="16530"/>
                  </a:lnTo>
                  <a:lnTo>
                    <a:pt x="16559" y="16541"/>
                  </a:lnTo>
                  <a:cubicBezTo>
                    <a:pt x="17147" y="16070"/>
                    <a:pt x="17291" y="15315"/>
                    <a:pt x="17685" y="14721"/>
                  </a:cubicBezTo>
                  <a:cubicBezTo>
                    <a:pt x="17824" y="14522"/>
                    <a:pt x="17879" y="14266"/>
                    <a:pt x="17963" y="14028"/>
                  </a:cubicBezTo>
                  <a:lnTo>
                    <a:pt x="17891" y="13956"/>
                  </a:lnTo>
                  <a:lnTo>
                    <a:pt x="18728" y="13240"/>
                  </a:lnTo>
                  <a:cubicBezTo>
                    <a:pt x="18717" y="13107"/>
                    <a:pt x="18717" y="12990"/>
                    <a:pt x="18706" y="12879"/>
                  </a:cubicBezTo>
                  <a:cubicBezTo>
                    <a:pt x="18690" y="12746"/>
                    <a:pt x="18656" y="12618"/>
                    <a:pt x="18617" y="12396"/>
                  </a:cubicBezTo>
                  <a:lnTo>
                    <a:pt x="18617" y="12396"/>
                  </a:lnTo>
                  <a:lnTo>
                    <a:pt x="19344" y="12951"/>
                  </a:lnTo>
                  <a:lnTo>
                    <a:pt x="20227" y="12951"/>
                  </a:lnTo>
                  <a:lnTo>
                    <a:pt x="20598" y="12452"/>
                  </a:lnTo>
                  <a:lnTo>
                    <a:pt x="20887" y="12568"/>
                  </a:lnTo>
                  <a:lnTo>
                    <a:pt x="23306" y="11658"/>
                  </a:lnTo>
                  <a:cubicBezTo>
                    <a:pt x="23700" y="11331"/>
                    <a:pt x="24006" y="10992"/>
                    <a:pt x="24116" y="10549"/>
                  </a:cubicBezTo>
                  <a:cubicBezTo>
                    <a:pt x="25065" y="10088"/>
                    <a:pt x="25365" y="9733"/>
                    <a:pt x="25626" y="9217"/>
                  </a:cubicBezTo>
                  <a:cubicBezTo>
                    <a:pt x="25970" y="9117"/>
                    <a:pt x="26253" y="8923"/>
                    <a:pt x="26519" y="8629"/>
                  </a:cubicBezTo>
                  <a:cubicBezTo>
                    <a:pt x="25470" y="8484"/>
                    <a:pt x="25032" y="8407"/>
                    <a:pt x="24316" y="7979"/>
                  </a:cubicBezTo>
                  <a:cubicBezTo>
                    <a:pt x="24246" y="7964"/>
                    <a:pt x="24178" y="7957"/>
                    <a:pt x="24112" y="7957"/>
                  </a:cubicBezTo>
                  <a:cubicBezTo>
                    <a:pt x="23635" y="7957"/>
                    <a:pt x="23255" y="8314"/>
                    <a:pt x="22807" y="8329"/>
                  </a:cubicBezTo>
                  <a:lnTo>
                    <a:pt x="22491" y="8784"/>
                  </a:lnTo>
                  <a:cubicBezTo>
                    <a:pt x="22224" y="8728"/>
                    <a:pt x="21997" y="8690"/>
                    <a:pt x="21775" y="8634"/>
                  </a:cubicBezTo>
                  <a:cubicBezTo>
                    <a:pt x="21758" y="8634"/>
                    <a:pt x="21753" y="8568"/>
                    <a:pt x="21742" y="8501"/>
                  </a:cubicBezTo>
                  <a:lnTo>
                    <a:pt x="22130" y="8501"/>
                  </a:lnTo>
                  <a:cubicBezTo>
                    <a:pt x="22291" y="8390"/>
                    <a:pt x="22441" y="8273"/>
                    <a:pt x="22602" y="8185"/>
                  </a:cubicBezTo>
                  <a:cubicBezTo>
                    <a:pt x="22763" y="8090"/>
                    <a:pt x="22946" y="8013"/>
                    <a:pt x="23134" y="7924"/>
                  </a:cubicBezTo>
                  <a:lnTo>
                    <a:pt x="22829" y="7591"/>
                  </a:lnTo>
                  <a:cubicBezTo>
                    <a:pt x="23306" y="7569"/>
                    <a:pt x="23711" y="7458"/>
                    <a:pt x="24072" y="7186"/>
                  </a:cubicBezTo>
                  <a:cubicBezTo>
                    <a:pt x="24039" y="6875"/>
                    <a:pt x="24039" y="6576"/>
                    <a:pt x="23806" y="6354"/>
                  </a:cubicBezTo>
                  <a:lnTo>
                    <a:pt x="23345" y="6448"/>
                  </a:lnTo>
                  <a:cubicBezTo>
                    <a:pt x="23417" y="6215"/>
                    <a:pt x="23689" y="6176"/>
                    <a:pt x="23811" y="5998"/>
                  </a:cubicBezTo>
                  <a:cubicBezTo>
                    <a:pt x="23906" y="5876"/>
                    <a:pt x="23950" y="5721"/>
                    <a:pt x="24022" y="5588"/>
                  </a:cubicBezTo>
                  <a:lnTo>
                    <a:pt x="23717" y="5238"/>
                  </a:lnTo>
                  <a:lnTo>
                    <a:pt x="22640" y="5155"/>
                  </a:lnTo>
                  <a:lnTo>
                    <a:pt x="22302" y="4861"/>
                  </a:lnTo>
                  <a:lnTo>
                    <a:pt x="22357" y="4617"/>
                  </a:lnTo>
                  <a:cubicBezTo>
                    <a:pt x="22136" y="4323"/>
                    <a:pt x="21675" y="4295"/>
                    <a:pt x="21575" y="3873"/>
                  </a:cubicBezTo>
                  <a:lnTo>
                    <a:pt x="21575" y="3873"/>
                  </a:lnTo>
                  <a:cubicBezTo>
                    <a:pt x="22030" y="3906"/>
                    <a:pt x="22036" y="3906"/>
                    <a:pt x="22280" y="4206"/>
                  </a:cubicBezTo>
                  <a:cubicBezTo>
                    <a:pt x="22513" y="4489"/>
                    <a:pt x="22740" y="4778"/>
                    <a:pt x="22951" y="5038"/>
                  </a:cubicBezTo>
                  <a:lnTo>
                    <a:pt x="23700" y="5038"/>
                  </a:lnTo>
                  <a:cubicBezTo>
                    <a:pt x="24011" y="5213"/>
                    <a:pt x="24155" y="5622"/>
                    <a:pt x="24559" y="5622"/>
                  </a:cubicBezTo>
                  <a:cubicBezTo>
                    <a:pt x="24566" y="5622"/>
                    <a:pt x="24574" y="5621"/>
                    <a:pt x="24583" y="5621"/>
                  </a:cubicBezTo>
                  <a:lnTo>
                    <a:pt x="24921" y="6231"/>
                  </a:lnTo>
                  <a:lnTo>
                    <a:pt x="25182" y="7275"/>
                  </a:lnTo>
                  <a:cubicBezTo>
                    <a:pt x="25387" y="7424"/>
                    <a:pt x="25559" y="7552"/>
                    <a:pt x="25737" y="7658"/>
                  </a:cubicBezTo>
                  <a:cubicBezTo>
                    <a:pt x="25807" y="7701"/>
                    <a:pt x="25881" y="7727"/>
                    <a:pt x="25955" y="7727"/>
                  </a:cubicBezTo>
                  <a:cubicBezTo>
                    <a:pt x="26031" y="7727"/>
                    <a:pt x="26107" y="7698"/>
                    <a:pt x="26175" y="7630"/>
                  </a:cubicBezTo>
                  <a:cubicBezTo>
                    <a:pt x="26208" y="7469"/>
                    <a:pt x="26242" y="7314"/>
                    <a:pt x="26314" y="7003"/>
                  </a:cubicBezTo>
                  <a:cubicBezTo>
                    <a:pt x="26380" y="7319"/>
                    <a:pt x="26414" y="7469"/>
                    <a:pt x="26453" y="7635"/>
                  </a:cubicBezTo>
                  <a:lnTo>
                    <a:pt x="26974" y="7635"/>
                  </a:lnTo>
                  <a:cubicBezTo>
                    <a:pt x="26946" y="6897"/>
                    <a:pt x="26919" y="6198"/>
                    <a:pt x="26891" y="5471"/>
                  </a:cubicBezTo>
                  <a:lnTo>
                    <a:pt x="26658" y="5288"/>
                  </a:lnTo>
                  <a:cubicBezTo>
                    <a:pt x="26552" y="5366"/>
                    <a:pt x="26486" y="5421"/>
                    <a:pt x="26414" y="5466"/>
                  </a:cubicBezTo>
                  <a:cubicBezTo>
                    <a:pt x="26408" y="5466"/>
                    <a:pt x="26380" y="5444"/>
                    <a:pt x="26331" y="5399"/>
                  </a:cubicBezTo>
                  <a:cubicBezTo>
                    <a:pt x="26364" y="5199"/>
                    <a:pt x="26403" y="4983"/>
                    <a:pt x="26436" y="4755"/>
                  </a:cubicBezTo>
                  <a:cubicBezTo>
                    <a:pt x="26442" y="4717"/>
                    <a:pt x="26397" y="4678"/>
                    <a:pt x="26364" y="4611"/>
                  </a:cubicBezTo>
                  <a:lnTo>
                    <a:pt x="26020" y="4550"/>
                  </a:lnTo>
                  <a:lnTo>
                    <a:pt x="26258" y="4106"/>
                  </a:lnTo>
                  <a:lnTo>
                    <a:pt x="24577" y="2802"/>
                  </a:lnTo>
                  <a:lnTo>
                    <a:pt x="24139" y="3080"/>
                  </a:lnTo>
                  <a:cubicBezTo>
                    <a:pt x="24044" y="2996"/>
                    <a:pt x="23961" y="2924"/>
                    <a:pt x="23883" y="2852"/>
                  </a:cubicBezTo>
                  <a:cubicBezTo>
                    <a:pt x="23872" y="2841"/>
                    <a:pt x="23883" y="2808"/>
                    <a:pt x="23883" y="2780"/>
                  </a:cubicBezTo>
                  <a:lnTo>
                    <a:pt x="24544" y="2619"/>
                  </a:lnTo>
                  <a:cubicBezTo>
                    <a:pt x="24555" y="2469"/>
                    <a:pt x="24566" y="2358"/>
                    <a:pt x="24572" y="2225"/>
                  </a:cubicBezTo>
                  <a:cubicBezTo>
                    <a:pt x="24350" y="2075"/>
                    <a:pt x="24244" y="1781"/>
                    <a:pt x="23922" y="1748"/>
                  </a:cubicBezTo>
                  <a:lnTo>
                    <a:pt x="23190" y="2342"/>
                  </a:lnTo>
                  <a:cubicBezTo>
                    <a:pt x="23140" y="2120"/>
                    <a:pt x="23112" y="1975"/>
                    <a:pt x="23068" y="1765"/>
                  </a:cubicBezTo>
                  <a:lnTo>
                    <a:pt x="23068" y="1765"/>
                  </a:lnTo>
                  <a:cubicBezTo>
                    <a:pt x="23159" y="1789"/>
                    <a:pt x="23243" y="1800"/>
                    <a:pt x="23322" y="1800"/>
                  </a:cubicBezTo>
                  <a:cubicBezTo>
                    <a:pt x="23693" y="1800"/>
                    <a:pt x="23951" y="1564"/>
                    <a:pt x="24239" y="1376"/>
                  </a:cubicBezTo>
                  <a:lnTo>
                    <a:pt x="24239" y="954"/>
                  </a:lnTo>
                  <a:lnTo>
                    <a:pt x="24843" y="1226"/>
                  </a:lnTo>
                  <a:lnTo>
                    <a:pt x="25054" y="1537"/>
                  </a:lnTo>
                  <a:lnTo>
                    <a:pt x="24810" y="1803"/>
                  </a:lnTo>
                  <a:cubicBezTo>
                    <a:pt x="24866" y="2014"/>
                    <a:pt x="24927" y="2231"/>
                    <a:pt x="24977" y="2408"/>
                  </a:cubicBezTo>
                  <a:lnTo>
                    <a:pt x="26181" y="3346"/>
                  </a:lnTo>
                  <a:lnTo>
                    <a:pt x="26575" y="3241"/>
                  </a:lnTo>
                  <a:cubicBezTo>
                    <a:pt x="26491" y="3102"/>
                    <a:pt x="26425" y="3002"/>
                    <a:pt x="26358" y="2885"/>
                  </a:cubicBezTo>
                  <a:lnTo>
                    <a:pt x="26747" y="2774"/>
                  </a:lnTo>
                  <a:lnTo>
                    <a:pt x="26247" y="2136"/>
                  </a:lnTo>
                  <a:lnTo>
                    <a:pt x="26636" y="1948"/>
                  </a:lnTo>
                  <a:lnTo>
                    <a:pt x="26675" y="1543"/>
                  </a:lnTo>
                  <a:cubicBezTo>
                    <a:pt x="26375" y="1182"/>
                    <a:pt x="25925" y="1265"/>
                    <a:pt x="25509" y="1154"/>
                  </a:cubicBezTo>
                  <a:lnTo>
                    <a:pt x="25876" y="877"/>
                  </a:lnTo>
                  <a:lnTo>
                    <a:pt x="25371" y="710"/>
                  </a:lnTo>
                  <a:lnTo>
                    <a:pt x="25637" y="527"/>
                  </a:lnTo>
                  <a:cubicBezTo>
                    <a:pt x="25274" y="312"/>
                    <a:pt x="24942" y="182"/>
                    <a:pt x="24626" y="182"/>
                  </a:cubicBezTo>
                  <a:cubicBezTo>
                    <a:pt x="24502" y="182"/>
                    <a:pt x="24381" y="202"/>
                    <a:pt x="24261" y="244"/>
                  </a:cubicBezTo>
                  <a:lnTo>
                    <a:pt x="23761" y="782"/>
                  </a:lnTo>
                  <a:lnTo>
                    <a:pt x="23079" y="782"/>
                  </a:lnTo>
                  <a:lnTo>
                    <a:pt x="23234" y="466"/>
                  </a:lnTo>
                  <a:lnTo>
                    <a:pt x="23761" y="560"/>
                  </a:lnTo>
                  <a:lnTo>
                    <a:pt x="24094" y="78"/>
                  </a:lnTo>
                  <a:lnTo>
                    <a:pt x="24200"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60"/>
            <p:cNvSpPr/>
            <p:nvPr/>
          </p:nvSpPr>
          <p:spPr>
            <a:xfrm>
              <a:off x="4641375" y="1104450"/>
              <a:ext cx="117800" cy="184925"/>
            </a:xfrm>
            <a:custGeom>
              <a:avLst/>
              <a:gdLst/>
              <a:ahLst/>
              <a:cxnLst/>
              <a:rect l="l" t="t" r="r" b="b"/>
              <a:pathLst>
                <a:path w="4712" h="7397" extrusionOk="0">
                  <a:moveTo>
                    <a:pt x="2319" y="0"/>
                  </a:moveTo>
                  <a:cubicBezTo>
                    <a:pt x="2292" y="94"/>
                    <a:pt x="2258" y="183"/>
                    <a:pt x="2231" y="283"/>
                  </a:cubicBezTo>
                  <a:lnTo>
                    <a:pt x="2503" y="283"/>
                  </a:lnTo>
                  <a:cubicBezTo>
                    <a:pt x="2336" y="610"/>
                    <a:pt x="2014" y="516"/>
                    <a:pt x="1748" y="588"/>
                  </a:cubicBezTo>
                  <a:lnTo>
                    <a:pt x="1409" y="1049"/>
                  </a:lnTo>
                  <a:lnTo>
                    <a:pt x="1409" y="1587"/>
                  </a:lnTo>
                  <a:cubicBezTo>
                    <a:pt x="1171" y="1631"/>
                    <a:pt x="916" y="1648"/>
                    <a:pt x="916" y="1981"/>
                  </a:cubicBezTo>
                  <a:cubicBezTo>
                    <a:pt x="1015" y="2142"/>
                    <a:pt x="1121" y="2319"/>
                    <a:pt x="1232" y="2486"/>
                  </a:cubicBezTo>
                  <a:cubicBezTo>
                    <a:pt x="1065" y="2885"/>
                    <a:pt x="1004" y="3307"/>
                    <a:pt x="744" y="3668"/>
                  </a:cubicBezTo>
                  <a:cubicBezTo>
                    <a:pt x="646" y="3640"/>
                    <a:pt x="548" y="3608"/>
                    <a:pt x="452" y="3608"/>
                  </a:cubicBezTo>
                  <a:cubicBezTo>
                    <a:pt x="342" y="3608"/>
                    <a:pt x="234" y="3650"/>
                    <a:pt x="133" y="3790"/>
                  </a:cubicBezTo>
                  <a:cubicBezTo>
                    <a:pt x="94" y="3984"/>
                    <a:pt x="50" y="4234"/>
                    <a:pt x="0" y="4472"/>
                  </a:cubicBezTo>
                  <a:cubicBezTo>
                    <a:pt x="67" y="4683"/>
                    <a:pt x="122" y="4883"/>
                    <a:pt x="172" y="5061"/>
                  </a:cubicBezTo>
                  <a:cubicBezTo>
                    <a:pt x="255" y="5116"/>
                    <a:pt x="305" y="5177"/>
                    <a:pt x="366" y="5194"/>
                  </a:cubicBezTo>
                  <a:cubicBezTo>
                    <a:pt x="477" y="5216"/>
                    <a:pt x="594" y="5205"/>
                    <a:pt x="705" y="5222"/>
                  </a:cubicBezTo>
                  <a:cubicBezTo>
                    <a:pt x="744" y="5227"/>
                    <a:pt x="782" y="5266"/>
                    <a:pt x="843" y="5305"/>
                  </a:cubicBezTo>
                  <a:lnTo>
                    <a:pt x="766" y="5677"/>
                  </a:lnTo>
                  <a:lnTo>
                    <a:pt x="1254" y="6309"/>
                  </a:lnTo>
                  <a:cubicBezTo>
                    <a:pt x="1537" y="5987"/>
                    <a:pt x="1160" y="5699"/>
                    <a:pt x="1215" y="5382"/>
                  </a:cubicBezTo>
                  <a:lnTo>
                    <a:pt x="1543" y="5177"/>
                  </a:lnTo>
                  <a:cubicBezTo>
                    <a:pt x="1576" y="5388"/>
                    <a:pt x="1598" y="5549"/>
                    <a:pt x="1615" y="5693"/>
                  </a:cubicBezTo>
                  <a:lnTo>
                    <a:pt x="2092" y="6104"/>
                  </a:lnTo>
                  <a:lnTo>
                    <a:pt x="1742" y="6398"/>
                  </a:lnTo>
                  <a:cubicBezTo>
                    <a:pt x="1765" y="6548"/>
                    <a:pt x="1781" y="6686"/>
                    <a:pt x="1792" y="6748"/>
                  </a:cubicBezTo>
                  <a:cubicBezTo>
                    <a:pt x="2009" y="7069"/>
                    <a:pt x="2286" y="6992"/>
                    <a:pt x="2514" y="7031"/>
                  </a:cubicBezTo>
                  <a:lnTo>
                    <a:pt x="2869" y="7297"/>
                  </a:lnTo>
                  <a:cubicBezTo>
                    <a:pt x="3012" y="7158"/>
                    <a:pt x="3172" y="7131"/>
                    <a:pt x="3334" y="7131"/>
                  </a:cubicBezTo>
                  <a:cubicBezTo>
                    <a:pt x="3439" y="7131"/>
                    <a:pt x="3545" y="7142"/>
                    <a:pt x="3646" y="7142"/>
                  </a:cubicBezTo>
                  <a:cubicBezTo>
                    <a:pt x="3751" y="7142"/>
                    <a:pt x="3853" y="7130"/>
                    <a:pt x="3945" y="7080"/>
                  </a:cubicBezTo>
                  <a:lnTo>
                    <a:pt x="4445" y="7397"/>
                  </a:lnTo>
                  <a:lnTo>
                    <a:pt x="4711" y="7247"/>
                  </a:lnTo>
                  <a:cubicBezTo>
                    <a:pt x="4672" y="7014"/>
                    <a:pt x="4550" y="6803"/>
                    <a:pt x="4373" y="6642"/>
                  </a:cubicBezTo>
                  <a:cubicBezTo>
                    <a:pt x="3906" y="6226"/>
                    <a:pt x="3673" y="5682"/>
                    <a:pt x="3446" y="5122"/>
                  </a:cubicBezTo>
                  <a:cubicBezTo>
                    <a:pt x="3235" y="4628"/>
                    <a:pt x="3085" y="4123"/>
                    <a:pt x="3168" y="3574"/>
                  </a:cubicBezTo>
                  <a:cubicBezTo>
                    <a:pt x="3180" y="3463"/>
                    <a:pt x="3180" y="3346"/>
                    <a:pt x="3157" y="3235"/>
                  </a:cubicBezTo>
                  <a:cubicBezTo>
                    <a:pt x="3069" y="2591"/>
                    <a:pt x="3202" y="2042"/>
                    <a:pt x="3757" y="1654"/>
                  </a:cubicBezTo>
                  <a:lnTo>
                    <a:pt x="3696" y="1110"/>
                  </a:lnTo>
                  <a:lnTo>
                    <a:pt x="3945" y="954"/>
                  </a:lnTo>
                  <a:cubicBezTo>
                    <a:pt x="3934" y="843"/>
                    <a:pt x="3923" y="777"/>
                    <a:pt x="3906" y="683"/>
                  </a:cubicBezTo>
                  <a:cubicBezTo>
                    <a:pt x="4178" y="544"/>
                    <a:pt x="4356" y="300"/>
                    <a:pt x="4472"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60"/>
            <p:cNvSpPr/>
            <p:nvPr/>
          </p:nvSpPr>
          <p:spPr>
            <a:xfrm>
              <a:off x="3287975" y="1104450"/>
              <a:ext cx="4089600" cy="2913475"/>
            </a:xfrm>
            <a:custGeom>
              <a:avLst/>
              <a:gdLst/>
              <a:ahLst/>
              <a:cxnLst/>
              <a:rect l="l" t="t" r="r" b="b"/>
              <a:pathLst>
                <a:path w="163584" h="116539" extrusionOk="0">
                  <a:moveTo>
                    <a:pt x="128648" y="3457"/>
                  </a:moveTo>
                  <a:cubicBezTo>
                    <a:pt x="129003" y="3479"/>
                    <a:pt x="128831" y="3740"/>
                    <a:pt x="128914" y="3895"/>
                  </a:cubicBezTo>
                  <a:cubicBezTo>
                    <a:pt x="128969" y="3884"/>
                    <a:pt x="129025" y="3868"/>
                    <a:pt x="129075" y="3845"/>
                  </a:cubicBezTo>
                  <a:cubicBezTo>
                    <a:pt x="129142" y="3801"/>
                    <a:pt x="129203" y="3751"/>
                    <a:pt x="129258" y="3701"/>
                  </a:cubicBezTo>
                  <a:lnTo>
                    <a:pt x="129258" y="3701"/>
                  </a:lnTo>
                  <a:cubicBezTo>
                    <a:pt x="129103" y="4212"/>
                    <a:pt x="128825" y="4611"/>
                    <a:pt x="128254" y="4789"/>
                  </a:cubicBezTo>
                  <a:lnTo>
                    <a:pt x="128071" y="4661"/>
                  </a:lnTo>
                  <a:cubicBezTo>
                    <a:pt x="128043" y="4267"/>
                    <a:pt x="128403" y="4234"/>
                    <a:pt x="128559" y="4045"/>
                  </a:cubicBezTo>
                  <a:cubicBezTo>
                    <a:pt x="128587" y="3840"/>
                    <a:pt x="128620" y="3651"/>
                    <a:pt x="128648" y="3457"/>
                  </a:cubicBezTo>
                  <a:close/>
                  <a:moveTo>
                    <a:pt x="83562" y="12385"/>
                  </a:moveTo>
                  <a:lnTo>
                    <a:pt x="83562" y="12385"/>
                  </a:lnTo>
                  <a:cubicBezTo>
                    <a:pt x="83407" y="12568"/>
                    <a:pt x="83357" y="12646"/>
                    <a:pt x="83285" y="12713"/>
                  </a:cubicBezTo>
                  <a:cubicBezTo>
                    <a:pt x="83207" y="12790"/>
                    <a:pt x="83113" y="12857"/>
                    <a:pt x="83018" y="12935"/>
                  </a:cubicBezTo>
                  <a:cubicBezTo>
                    <a:pt x="82946" y="13367"/>
                    <a:pt x="82819" y="13778"/>
                    <a:pt x="82530" y="14133"/>
                  </a:cubicBezTo>
                  <a:cubicBezTo>
                    <a:pt x="82386" y="13839"/>
                    <a:pt x="82386" y="13839"/>
                    <a:pt x="82369" y="13484"/>
                  </a:cubicBezTo>
                  <a:lnTo>
                    <a:pt x="82752" y="13062"/>
                  </a:lnTo>
                  <a:cubicBezTo>
                    <a:pt x="82724" y="12907"/>
                    <a:pt x="82697" y="12785"/>
                    <a:pt x="82669" y="12635"/>
                  </a:cubicBezTo>
                  <a:lnTo>
                    <a:pt x="83562" y="12385"/>
                  </a:lnTo>
                  <a:close/>
                  <a:moveTo>
                    <a:pt x="110675" y="14588"/>
                  </a:moveTo>
                  <a:cubicBezTo>
                    <a:pt x="111007" y="14849"/>
                    <a:pt x="111074" y="14921"/>
                    <a:pt x="111146" y="15154"/>
                  </a:cubicBezTo>
                  <a:cubicBezTo>
                    <a:pt x="111185" y="15282"/>
                    <a:pt x="111218" y="15421"/>
                    <a:pt x="111229" y="15559"/>
                  </a:cubicBezTo>
                  <a:cubicBezTo>
                    <a:pt x="111296" y="16480"/>
                    <a:pt x="111557" y="17363"/>
                    <a:pt x="111773" y="18256"/>
                  </a:cubicBezTo>
                  <a:cubicBezTo>
                    <a:pt x="111840" y="18572"/>
                    <a:pt x="111984" y="18866"/>
                    <a:pt x="112184" y="19116"/>
                  </a:cubicBezTo>
                  <a:cubicBezTo>
                    <a:pt x="112411" y="19399"/>
                    <a:pt x="112628" y="19699"/>
                    <a:pt x="112850" y="19993"/>
                  </a:cubicBezTo>
                  <a:cubicBezTo>
                    <a:pt x="112798" y="20019"/>
                    <a:pt x="112750" y="20030"/>
                    <a:pt x="112706" y="20030"/>
                  </a:cubicBezTo>
                  <a:cubicBezTo>
                    <a:pt x="112548" y="20030"/>
                    <a:pt x="112433" y="19894"/>
                    <a:pt x="112311" y="19876"/>
                  </a:cubicBezTo>
                  <a:cubicBezTo>
                    <a:pt x="111884" y="19288"/>
                    <a:pt x="111596" y="18611"/>
                    <a:pt x="111451" y="17895"/>
                  </a:cubicBezTo>
                  <a:cubicBezTo>
                    <a:pt x="111252" y="16930"/>
                    <a:pt x="110980" y="15981"/>
                    <a:pt x="110747" y="15021"/>
                  </a:cubicBezTo>
                  <a:cubicBezTo>
                    <a:pt x="110713" y="14893"/>
                    <a:pt x="110702" y="14760"/>
                    <a:pt x="110675" y="14588"/>
                  </a:cubicBezTo>
                  <a:close/>
                  <a:moveTo>
                    <a:pt x="40974" y="23023"/>
                  </a:moveTo>
                  <a:cubicBezTo>
                    <a:pt x="41296" y="23167"/>
                    <a:pt x="41529" y="23411"/>
                    <a:pt x="41834" y="23594"/>
                  </a:cubicBezTo>
                  <a:cubicBezTo>
                    <a:pt x="41806" y="23866"/>
                    <a:pt x="41778" y="24110"/>
                    <a:pt x="41756" y="24360"/>
                  </a:cubicBezTo>
                  <a:cubicBezTo>
                    <a:pt x="41923" y="24870"/>
                    <a:pt x="42450" y="25275"/>
                    <a:pt x="42172" y="25947"/>
                  </a:cubicBezTo>
                  <a:lnTo>
                    <a:pt x="41784" y="26208"/>
                  </a:lnTo>
                  <a:lnTo>
                    <a:pt x="41518" y="25492"/>
                  </a:lnTo>
                  <a:lnTo>
                    <a:pt x="40702" y="24787"/>
                  </a:lnTo>
                  <a:lnTo>
                    <a:pt x="40885" y="23949"/>
                  </a:lnTo>
                  <a:cubicBezTo>
                    <a:pt x="41021" y="24004"/>
                    <a:pt x="41156" y="24088"/>
                    <a:pt x="41302" y="24088"/>
                  </a:cubicBezTo>
                  <a:cubicBezTo>
                    <a:pt x="41394" y="24088"/>
                    <a:pt x="41490" y="24055"/>
                    <a:pt x="41595" y="23960"/>
                  </a:cubicBezTo>
                  <a:cubicBezTo>
                    <a:pt x="41551" y="23822"/>
                    <a:pt x="41507" y="23677"/>
                    <a:pt x="41457" y="23511"/>
                  </a:cubicBezTo>
                  <a:lnTo>
                    <a:pt x="41090" y="23439"/>
                  </a:lnTo>
                  <a:cubicBezTo>
                    <a:pt x="40990" y="23344"/>
                    <a:pt x="40857" y="23245"/>
                    <a:pt x="40974" y="23023"/>
                  </a:cubicBezTo>
                  <a:close/>
                  <a:moveTo>
                    <a:pt x="37839" y="24815"/>
                  </a:moveTo>
                  <a:cubicBezTo>
                    <a:pt x="38366" y="25087"/>
                    <a:pt x="38771" y="25464"/>
                    <a:pt x="39159" y="25841"/>
                  </a:cubicBezTo>
                  <a:cubicBezTo>
                    <a:pt x="39348" y="26025"/>
                    <a:pt x="39442" y="26302"/>
                    <a:pt x="39592" y="26568"/>
                  </a:cubicBezTo>
                  <a:lnTo>
                    <a:pt x="39182" y="27406"/>
                  </a:lnTo>
                  <a:lnTo>
                    <a:pt x="38665" y="27356"/>
                  </a:lnTo>
                  <a:lnTo>
                    <a:pt x="38405" y="27772"/>
                  </a:lnTo>
                  <a:lnTo>
                    <a:pt x="38099" y="27772"/>
                  </a:lnTo>
                  <a:cubicBezTo>
                    <a:pt x="37767" y="27095"/>
                    <a:pt x="37789" y="26269"/>
                    <a:pt x="37195" y="25758"/>
                  </a:cubicBezTo>
                  <a:cubicBezTo>
                    <a:pt x="37300" y="25547"/>
                    <a:pt x="37361" y="25381"/>
                    <a:pt x="37456" y="25242"/>
                  </a:cubicBezTo>
                  <a:cubicBezTo>
                    <a:pt x="37578" y="25092"/>
                    <a:pt x="37705" y="24948"/>
                    <a:pt x="37839" y="24815"/>
                  </a:cubicBezTo>
                  <a:close/>
                  <a:moveTo>
                    <a:pt x="24182" y="28669"/>
                  </a:moveTo>
                  <a:cubicBezTo>
                    <a:pt x="24325" y="28669"/>
                    <a:pt x="24470" y="28702"/>
                    <a:pt x="24621" y="28755"/>
                  </a:cubicBezTo>
                  <a:cubicBezTo>
                    <a:pt x="24682" y="29021"/>
                    <a:pt x="24538" y="29248"/>
                    <a:pt x="24510" y="29504"/>
                  </a:cubicBezTo>
                  <a:lnTo>
                    <a:pt x="24155" y="29881"/>
                  </a:lnTo>
                  <a:cubicBezTo>
                    <a:pt x="23988" y="29914"/>
                    <a:pt x="23850" y="29925"/>
                    <a:pt x="23733" y="29975"/>
                  </a:cubicBezTo>
                  <a:cubicBezTo>
                    <a:pt x="23611" y="30025"/>
                    <a:pt x="23511" y="30114"/>
                    <a:pt x="23389" y="30203"/>
                  </a:cubicBezTo>
                  <a:cubicBezTo>
                    <a:pt x="23311" y="29648"/>
                    <a:pt x="23428" y="29393"/>
                    <a:pt x="23866" y="29088"/>
                  </a:cubicBezTo>
                  <a:cubicBezTo>
                    <a:pt x="23872" y="28977"/>
                    <a:pt x="23877" y="28860"/>
                    <a:pt x="23883" y="28721"/>
                  </a:cubicBezTo>
                  <a:cubicBezTo>
                    <a:pt x="23983" y="28685"/>
                    <a:pt x="24082" y="28669"/>
                    <a:pt x="24182" y="28669"/>
                  </a:cubicBezTo>
                  <a:close/>
                  <a:moveTo>
                    <a:pt x="43396" y="29165"/>
                  </a:moveTo>
                  <a:cubicBezTo>
                    <a:pt x="43586" y="29165"/>
                    <a:pt x="43843" y="29407"/>
                    <a:pt x="44359" y="30025"/>
                  </a:cubicBezTo>
                  <a:cubicBezTo>
                    <a:pt x="44275" y="30186"/>
                    <a:pt x="44187" y="30364"/>
                    <a:pt x="44092" y="30541"/>
                  </a:cubicBezTo>
                  <a:lnTo>
                    <a:pt x="43765" y="30602"/>
                  </a:lnTo>
                  <a:lnTo>
                    <a:pt x="43377" y="30147"/>
                  </a:lnTo>
                  <a:cubicBezTo>
                    <a:pt x="43471" y="29959"/>
                    <a:pt x="43648" y="29814"/>
                    <a:pt x="43537" y="29565"/>
                  </a:cubicBezTo>
                  <a:lnTo>
                    <a:pt x="43266" y="29359"/>
                  </a:lnTo>
                  <a:lnTo>
                    <a:pt x="43349" y="29171"/>
                  </a:lnTo>
                  <a:cubicBezTo>
                    <a:pt x="43364" y="29167"/>
                    <a:pt x="43380" y="29165"/>
                    <a:pt x="43396" y="29165"/>
                  </a:cubicBezTo>
                  <a:close/>
                  <a:moveTo>
                    <a:pt x="35103" y="29226"/>
                  </a:moveTo>
                  <a:lnTo>
                    <a:pt x="35453" y="29409"/>
                  </a:lnTo>
                  <a:cubicBezTo>
                    <a:pt x="35558" y="29731"/>
                    <a:pt x="35414" y="30014"/>
                    <a:pt x="35403" y="30325"/>
                  </a:cubicBezTo>
                  <a:cubicBezTo>
                    <a:pt x="35442" y="30497"/>
                    <a:pt x="35780" y="30569"/>
                    <a:pt x="35652" y="30869"/>
                  </a:cubicBezTo>
                  <a:lnTo>
                    <a:pt x="35386" y="30774"/>
                  </a:lnTo>
                  <a:lnTo>
                    <a:pt x="34837" y="29554"/>
                  </a:lnTo>
                  <a:lnTo>
                    <a:pt x="35103" y="29226"/>
                  </a:lnTo>
                  <a:close/>
                  <a:moveTo>
                    <a:pt x="100215" y="33932"/>
                  </a:moveTo>
                  <a:cubicBezTo>
                    <a:pt x="100242" y="34015"/>
                    <a:pt x="100281" y="34082"/>
                    <a:pt x="100270" y="34137"/>
                  </a:cubicBezTo>
                  <a:cubicBezTo>
                    <a:pt x="100120" y="34953"/>
                    <a:pt x="99959" y="35763"/>
                    <a:pt x="99810" y="36556"/>
                  </a:cubicBezTo>
                  <a:lnTo>
                    <a:pt x="99377" y="36801"/>
                  </a:lnTo>
                  <a:cubicBezTo>
                    <a:pt x="99443" y="36956"/>
                    <a:pt x="99493" y="37056"/>
                    <a:pt x="99543" y="37156"/>
                  </a:cubicBezTo>
                  <a:lnTo>
                    <a:pt x="98650" y="38071"/>
                  </a:lnTo>
                  <a:lnTo>
                    <a:pt x="97479" y="38654"/>
                  </a:lnTo>
                  <a:lnTo>
                    <a:pt x="97185" y="39325"/>
                  </a:lnTo>
                  <a:cubicBezTo>
                    <a:pt x="96819" y="39603"/>
                    <a:pt x="96380" y="39647"/>
                    <a:pt x="95942" y="39647"/>
                  </a:cubicBezTo>
                  <a:cubicBezTo>
                    <a:pt x="95803" y="39647"/>
                    <a:pt x="95665" y="39531"/>
                    <a:pt x="95409" y="39414"/>
                  </a:cubicBezTo>
                  <a:cubicBezTo>
                    <a:pt x="95720" y="39320"/>
                    <a:pt x="95903" y="39242"/>
                    <a:pt x="96103" y="39203"/>
                  </a:cubicBezTo>
                  <a:cubicBezTo>
                    <a:pt x="96441" y="39137"/>
                    <a:pt x="96747" y="38954"/>
                    <a:pt x="96969" y="38682"/>
                  </a:cubicBezTo>
                  <a:cubicBezTo>
                    <a:pt x="97535" y="38016"/>
                    <a:pt x="98128" y="37367"/>
                    <a:pt x="98694" y="36701"/>
                  </a:cubicBezTo>
                  <a:cubicBezTo>
                    <a:pt x="98833" y="36523"/>
                    <a:pt x="98955" y="36329"/>
                    <a:pt x="99055" y="36124"/>
                  </a:cubicBezTo>
                  <a:cubicBezTo>
                    <a:pt x="99183" y="35902"/>
                    <a:pt x="99288" y="35674"/>
                    <a:pt x="99382" y="35436"/>
                  </a:cubicBezTo>
                  <a:cubicBezTo>
                    <a:pt x="99521" y="35097"/>
                    <a:pt x="99632" y="34747"/>
                    <a:pt x="99799" y="34259"/>
                  </a:cubicBezTo>
                  <a:cubicBezTo>
                    <a:pt x="99893" y="34104"/>
                    <a:pt x="100043" y="33987"/>
                    <a:pt x="100215" y="33932"/>
                  </a:cubicBezTo>
                  <a:close/>
                  <a:moveTo>
                    <a:pt x="73190" y="45286"/>
                  </a:moveTo>
                  <a:cubicBezTo>
                    <a:pt x="73591" y="45286"/>
                    <a:pt x="73970" y="45349"/>
                    <a:pt x="74307" y="45601"/>
                  </a:cubicBezTo>
                  <a:lnTo>
                    <a:pt x="74878" y="45496"/>
                  </a:lnTo>
                  <a:lnTo>
                    <a:pt x="75294" y="45668"/>
                  </a:lnTo>
                  <a:lnTo>
                    <a:pt x="75616" y="45390"/>
                  </a:lnTo>
                  <a:lnTo>
                    <a:pt x="75921" y="45429"/>
                  </a:lnTo>
                  <a:cubicBezTo>
                    <a:pt x="75921" y="45496"/>
                    <a:pt x="75938" y="45551"/>
                    <a:pt x="75921" y="45573"/>
                  </a:cubicBezTo>
                  <a:cubicBezTo>
                    <a:pt x="75783" y="45690"/>
                    <a:pt x="75644" y="45801"/>
                    <a:pt x="75522" y="45901"/>
                  </a:cubicBezTo>
                  <a:cubicBezTo>
                    <a:pt x="75017" y="45884"/>
                    <a:pt x="74562" y="45862"/>
                    <a:pt x="74112" y="45723"/>
                  </a:cubicBezTo>
                  <a:cubicBezTo>
                    <a:pt x="73835" y="45635"/>
                    <a:pt x="73530" y="45629"/>
                    <a:pt x="73297" y="45590"/>
                  </a:cubicBezTo>
                  <a:cubicBezTo>
                    <a:pt x="72941" y="45784"/>
                    <a:pt x="72631" y="46045"/>
                    <a:pt x="72375" y="46356"/>
                  </a:cubicBezTo>
                  <a:lnTo>
                    <a:pt x="72703" y="46794"/>
                  </a:lnTo>
                  <a:lnTo>
                    <a:pt x="72154" y="46861"/>
                  </a:lnTo>
                  <a:cubicBezTo>
                    <a:pt x="72115" y="46983"/>
                    <a:pt x="72070" y="47122"/>
                    <a:pt x="72004" y="47321"/>
                  </a:cubicBezTo>
                  <a:cubicBezTo>
                    <a:pt x="71776" y="47083"/>
                    <a:pt x="71599" y="46794"/>
                    <a:pt x="71488" y="46478"/>
                  </a:cubicBezTo>
                  <a:lnTo>
                    <a:pt x="72636" y="45313"/>
                  </a:lnTo>
                  <a:cubicBezTo>
                    <a:pt x="72824" y="45299"/>
                    <a:pt x="73009" y="45286"/>
                    <a:pt x="73190" y="45286"/>
                  </a:cubicBezTo>
                  <a:close/>
                  <a:moveTo>
                    <a:pt x="60717" y="46489"/>
                  </a:moveTo>
                  <a:cubicBezTo>
                    <a:pt x="60784" y="46822"/>
                    <a:pt x="60839" y="47116"/>
                    <a:pt x="60900" y="47443"/>
                  </a:cubicBezTo>
                  <a:cubicBezTo>
                    <a:pt x="60856" y="47588"/>
                    <a:pt x="60806" y="47765"/>
                    <a:pt x="60745" y="47937"/>
                  </a:cubicBezTo>
                  <a:lnTo>
                    <a:pt x="60739" y="47937"/>
                  </a:lnTo>
                  <a:cubicBezTo>
                    <a:pt x="60723" y="47993"/>
                    <a:pt x="60662" y="48037"/>
                    <a:pt x="60584" y="48120"/>
                  </a:cubicBezTo>
                  <a:lnTo>
                    <a:pt x="60318" y="47910"/>
                  </a:lnTo>
                  <a:cubicBezTo>
                    <a:pt x="60362" y="47493"/>
                    <a:pt x="60401" y="47083"/>
                    <a:pt x="60456" y="46628"/>
                  </a:cubicBezTo>
                  <a:lnTo>
                    <a:pt x="60717" y="46489"/>
                  </a:lnTo>
                  <a:close/>
                  <a:moveTo>
                    <a:pt x="75030" y="49936"/>
                  </a:moveTo>
                  <a:cubicBezTo>
                    <a:pt x="75085" y="49936"/>
                    <a:pt x="75140" y="49937"/>
                    <a:pt x="75194" y="49940"/>
                  </a:cubicBezTo>
                  <a:lnTo>
                    <a:pt x="74934" y="50362"/>
                  </a:lnTo>
                  <a:cubicBezTo>
                    <a:pt x="74807" y="50420"/>
                    <a:pt x="74700" y="50451"/>
                    <a:pt x="74585" y="50451"/>
                  </a:cubicBezTo>
                  <a:cubicBezTo>
                    <a:pt x="74401" y="50451"/>
                    <a:pt x="74195" y="50374"/>
                    <a:pt x="73852" y="50207"/>
                  </a:cubicBezTo>
                  <a:cubicBezTo>
                    <a:pt x="74218" y="50026"/>
                    <a:pt x="74624" y="49936"/>
                    <a:pt x="75030" y="49936"/>
                  </a:cubicBezTo>
                  <a:close/>
                  <a:moveTo>
                    <a:pt x="44338" y="44895"/>
                  </a:moveTo>
                  <a:cubicBezTo>
                    <a:pt x="44427" y="44895"/>
                    <a:pt x="44518" y="44898"/>
                    <a:pt x="44614" y="44908"/>
                  </a:cubicBezTo>
                  <a:cubicBezTo>
                    <a:pt x="44226" y="45213"/>
                    <a:pt x="43893" y="45413"/>
                    <a:pt x="43560" y="45635"/>
                  </a:cubicBezTo>
                  <a:lnTo>
                    <a:pt x="43693" y="46023"/>
                  </a:lnTo>
                  <a:cubicBezTo>
                    <a:pt x="43460" y="46406"/>
                    <a:pt x="43277" y="46828"/>
                    <a:pt x="42849" y="47111"/>
                  </a:cubicBezTo>
                  <a:cubicBezTo>
                    <a:pt x="42938" y="47288"/>
                    <a:pt x="43021" y="47449"/>
                    <a:pt x="43088" y="47588"/>
                  </a:cubicBezTo>
                  <a:cubicBezTo>
                    <a:pt x="43660" y="47887"/>
                    <a:pt x="44209" y="48154"/>
                    <a:pt x="44636" y="48625"/>
                  </a:cubicBezTo>
                  <a:cubicBezTo>
                    <a:pt x="44869" y="48881"/>
                    <a:pt x="45169" y="49069"/>
                    <a:pt x="45446" y="49280"/>
                  </a:cubicBezTo>
                  <a:cubicBezTo>
                    <a:pt x="45724" y="49485"/>
                    <a:pt x="46012" y="49674"/>
                    <a:pt x="46301" y="49874"/>
                  </a:cubicBezTo>
                  <a:cubicBezTo>
                    <a:pt x="46367" y="50223"/>
                    <a:pt x="46440" y="50568"/>
                    <a:pt x="46506" y="50928"/>
                  </a:cubicBezTo>
                  <a:cubicBezTo>
                    <a:pt x="46340" y="51100"/>
                    <a:pt x="46195" y="51294"/>
                    <a:pt x="46007" y="51411"/>
                  </a:cubicBezTo>
                  <a:cubicBezTo>
                    <a:pt x="45803" y="51539"/>
                    <a:pt x="45559" y="51683"/>
                    <a:pt x="45337" y="51683"/>
                  </a:cubicBezTo>
                  <a:cubicBezTo>
                    <a:pt x="45329" y="51683"/>
                    <a:pt x="45321" y="51683"/>
                    <a:pt x="45313" y="51683"/>
                  </a:cubicBezTo>
                  <a:cubicBezTo>
                    <a:pt x="45236" y="51680"/>
                    <a:pt x="45159" y="51679"/>
                    <a:pt x="45082" y="51679"/>
                  </a:cubicBezTo>
                  <a:cubicBezTo>
                    <a:pt x="44736" y="51679"/>
                    <a:pt x="44388" y="51701"/>
                    <a:pt x="44042" y="51701"/>
                  </a:cubicBezTo>
                  <a:cubicBezTo>
                    <a:pt x="43527" y="51701"/>
                    <a:pt x="43017" y="51652"/>
                    <a:pt x="42528" y="51405"/>
                  </a:cubicBezTo>
                  <a:cubicBezTo>
                    <a:pt x="42461" y="51383"/>
                    <a:pt x="42383" y="51372"/>
                    <a:pt x="42311" y="51367"/>
                  </a:cubicBezTo>
                  <a:lnTo>
                    <a:pt x="41984" y="51006"/>
                  </a:lnTo>
                  <a:lnTo>
                    <a:pt x="41568" y="51006"/>
                  </a:lnTo>
                  <a:lnTo>
                    <a:pt x="41135" y="50623"/>
                  </a:lnTo>
                  <a:cubicBezTo>
                    <a:pt x="40881" y="50642"/>
                    <a:pt x="40661" y="50682"/>
                    <a:pt x="40445" y="50682"/>
                  </a:cubicBezTo>
                  <a:cubicBezTo>
                    <a:pt x="40410" y="50682"/>
                    <a:pt x="40376" y="50681"/>
                    <a:pt x="40341" y="50679"/>
                  </a:cubicBezTo>
                  <a:cubicBezTo>
                    <a:pt x="40275" y="50673"/>
                    <a:pt x="40210" y="50671"/>
                    <a:pt x="40145" y="50671"/>
                  </a:cubicBezTo>
                  <a:cubicBezTo>
                    <a:pt x="39388" y="50671"/>
                    <a:pt x="38776" y="51026"/>
                    <a:pt x="38188" y="51589"/>
                  </a:cubicBezTo>
                  <a:cubicBezTo>
                    <a:pt x="38083" y="51585"/>
                    <a:pt x="37976" y="51584"/>
                    <a:pt x="37868" y="51584"/>
                  </a:cubicBezTo>
                  <a:cubicBezTo>
                    <a:pt x="37788" y="51584"/>
                    <a:pt x="37707" y="51585"/>
                    <a:pt x="37626" y="51585"/>
                  </a:cubicBezTo>
                  <a:cubicBezTo>
                    <a:pt x="36961" y="51585"/>
                    <a:pt x="36284" y="51556"/>
                    <a:pt x="35736" y="51034"/>
                  </a:cubicBezTo>
                  <a:cubicBezTo>
                    <a:pt x="35636" y="50712"/>
                    <a:pt x="35558" y="50451"/>
                    <a:pt x="35453" y="50118"/>
                  </a:cubicBezTo>
                  <a:cubicBezTo>
                    <a:pt x="35525" y="49852"/>
                    <a:pt x="35602" y="49519"/>
                    <a:pt x="35680" y="49214"/>
                  </a:cubicBezTo>
                  <a:lnTo>
                    <a:pt x="36069" y="48936"/>
                  </a:lnTo>
                  <a:cubicBezTo>
                    <a:pt x="36091" y="48670"/>
                    <a:pt x="36113" y="48398"/>
                    <a:pt x="36130" y="48148"/>
                  </a:cubicBezTo>
                  <a:cubicBezTo>
                    <a:pt x="36252" y="47821"/>
                    <a:pt x="36546" y="47582"/>
                    <a:pt x="36890" y="47527"/>
                  </a:cubicBezTo>
                  <a:cubicBezTo>
                    <a:pt x="36945" y="47260"/>
                    <a:pt x="37006" y="46994"/>
                    <a:pt x="37056" y="46744"/>
                  </a:cubicBezTo>
                  <a:lnTo>
                    <a:pt x="37900" y="45618"/>
                  </a:lnTo>
                  <a:cubicBezTo>
                    <a:pt x="38093" y="45610"/>
                    <a:pt x="38318" y="45449"/>
                    <a:pt x="38567" y="45449"/>
                  </a:cubicBezTo>
                  <a:cubicBezTo>
                    <a:pt x="38690" y="45449"/>
                    <a:pt x="38820" y="45489"/>
                    <a:pt x="38954" y="45607"/>
                  </a:cubicBezTo>
                  <a:lnTo>
                    <a:pt x="38793" y="45923"/>
                  </a:lnTo>
                  <a:cubicBezTo>
                    <a:pt x="38982" y="46080"/>
                    <a:pt x="39188" y="46117"/>
                    <a:pt x="39402" y="46117"/>
                  </a:cubicBezTo>
                  <a:cubicBezTo>
                    <a:pt x="39588" y="46117"/>
                    <a:pt x="39780" y="46089"/>
                    <a:pt x="39972" y="46089"/>
                  </a:cubicBezTo>
                  <a:cubicBezTo>
                    <a:pt x="39988" y="46089"/>
                    <a:pt x="40004" y="46089"/>
                    <a:pt x="40019" y="46090"/>
                  </a:cubicBezTo>
                  <a:lnTo>
                    <a:pt x="40125" y="46373"/>
                  </a:lnTo>
                  <a:lnTo>
                    <a:pt x="39459" y="46778"/>
                  </a:lnTo>
                  <a:cubicBezTo>
                    <a:pt x="39498" y="47027"/>
                    <a:pt x="39809" y="46983"/>
                    <a:pt x="39864" y="47116"/>
                  </a:cubicBezTo>
                  <a:cubicBezTo>
                    <a:pt x="40075" y="47427"/>
                    <a:pt x="39992" y="47810"/>
                    <a:pt x="40291" y="48026"/>
                  </a:cubicBezTo>
                  <a:lnTo>
                    <a:pt x="41429" y="47244"/>
                  </a:lnTo>
                  <a:cubicBezTo>
                    <a:pt x="41595" y="47269"/>
                    <a:pt x="41758" y="47330"/>
                    <a:pt x="41915" y="47330"/>
                  </a:cubicBezTo>
                  <a:cubicBezTo>
                    <a:pt x="42030" y="47330"/>
                    <a:pt x="42142" y="47297"/>
                    <a:pt x="42250" y="47194"/>
                  </a:cubicBezTo>
                  <a:cubicBezTo>
                    <a:pt x="42250" y="47144"/>
                    <a:pt x="42261" y="47083"/>
                    <a:pt x="42267" y="47022"/>
                  </a:cubicBezTo>
                  <a:cubicBezTo>
                    <a:pt x="42198" y="46982"/>
                    <a:pt x="42132" y="46967"/>
                    <a:pt x="42067" y="46967"/>
                  </a:cubicBezTo>
                  <a:cubicBezTo>
                    <a:pt x="41888" y="46967"/>
                    <a:pt x="41717" y="47079"/>
                    <a:pt x="41520" y="47079"/>
                  </a:cubicBezTo>
                  <a:cubicBezTo>
                    <a:pt x="41483" y="47079"/>
                    <a:pt x="41446" y="47076"/>
                    <a:pt x="41407" y="47066"/>
                  </a:cubicBezTo>
                  <a:cubicBezTo>
                    <a:pt x="41251" y="46872"/>
                    <a:pt x="41079" y="46639"/>
                    <a:pt x="40874" y="46373"/>
                  </a:cubicBezTo>
                  <a:cubicBezTo>
                    <a:pt x="40880" y="46300"/>
                    <a:pt x="40891" y="46189"/>
                    <a:pt x="40902" y="46112"/>
                  </a:cubicBezTo>
                  <a:cubicBezTo>
                    <a:pt x="41201" y="45918"/>
                    <a:pt x="41468" y="45740"/>
                    <a:pt x="41740" y="45579"/>
                  </a:cubicBezTo>
                  <a:cubicBezTo>
                    <a:pt x="41834" y="45512"/>
                    <a:pt x="41945" y="45474"/>
                    <a:pt x="42061" y="45457"/>
                  </a:cubicBezTo>
                  <a:cubicBezTo>
                    <a:pt x="42472" y="45424"/>
                    <a:pt x="42799" y="45213"/>
                    <a:pt x="43155" y="45002"/>
                  </a:cubicBezTo>
                  <a:cubicBezTo>
                    <a:pt x="43520" y="44993"/>
                    <a:pt x="43890" y="44895"/>
                    <a:pt x="44338" y="44895"/>
                  </a:cubicBezTo>
                  <a:close/>
                  <a:moveTo>
                    <a:pt x="35823" y="51635"/>
                  </a:moveTo>
                  <a:cubicBezTo>
                    <a:pt x="36170" y="51635"/>
                    <a:pt x="36516" y="51739"/>
                    <a:pt x="36895" y="51888"/>
                  </a:cubicBezTo>
                  <a:lnTo>
                    <a:pt x="36191" y="52360"/>
                  </a:lnTo>
                  <a:cubicBezTo>
                    <a:pt x="36184" y="52360"/>
                    <a:pt x="36177" y="52360"/>
                    <a:pt x="36170" y="52360"/>
                  </a:cubicBezTo>
                  <a:cubicBezTo>
                    <a:pt x="35970" y="52360"/>
                    <a:pt x="35756" y="52398"/>
                    <a:pt x="35538" y="52398"/>
                  </a:cubicBezTo>
                  <a:cubicBezTo>
                    <a:pt x="35309" y="52398"/>
                    <a:pt x="35077" y="52356"/>
                    <a:pt x="34853" y="52182"/>
                  </a:cubicBezTo>
                  <a:lnTo>
                    <a:pt x="35275" y="51727"/>
                  </a:lnTo>
                  <a:cubicBezTo>
                    <a:pt x="35461" y="51663"/>
                    <a:pt x="35642" y="51635"/>
                    <a:pt x="35823" y="51635"/>
                  </a:cubicBezTo>
                  <a:close/>
                  <a:moveTo>
                    <a:pt x="53886" y="44969"/>
                  </a:moveTo>
                  <a:lnTo>
                    <a:pt x="54536" y="45279"/>
                  </a:lnTo>
                  <a:lnTo>
                    <a:pt x="55046" y="45130"/>
                  </a:lnTo>
                  <a:lnTo>
                    <a:pt x="55401" y="45235"/>
                  </a:lnTo>
                  <a:cubicBezTo>
                    <a:pt x="55679" y="45596"/>
                    <a:pt x="55640" y="45951"/>
                    <a:pt x="55490" y="46284"/>
                  </a:cubicBezTo>
                  <a:cubicBezTo>
                    <a:pt x="55602" y="46499"/>
                    <a:pt x="55755" y="46542"/>
                    <a:pt x="55922" y="46542"/>
                  </a:cubicBezTo>
                  <a:cubicBezTo>
                    <a:pt x="56035" y="46542"/>
                    <a:pt x="56154" y="46522"/>
                    <a:pt x="56271" y="46522"/>
                  </a:cubicBezTo>
                  <a:cubicBezTo>
                    <a:pt x="56316" y="46522"/>
                    <a:pt x="56361" y="46525"/>
                    <a:pt x="56406" y="46533"/>
                  </a:cubicBezTo>
                  <a:lnTo>
                    <a:pt x="56866" y="47088"/>
                  </a:lnTo>
                  <a:cubicBezTo>
                    <a:pt x="56611" y="47360"/>
                    <a:pt x="56611" y="47360"/>
                    <a:pt x="55984" y="47493"/>
                  </a:cubicBezTo>
                  <a:lnTo>
                    <a:pt x="55978" y="47493"/>
                  </a:lnTo>
                  <a:cubicBezTo>
                    <a:pt x="55939" y="47554"/>
                    <a:pt x="55889" y="47627"/>
                    <a:pt x="55834" y="47704"/>
                  </a:cubicBezTo>
                  <a:cubicBezTo>
                    <a:pt x="55784" y="47776"/>
                    <a:pt x="55740" y="47832"/>
                    <a:pt x="55662" y="47943"/>
                  </a:cubicBezTo>
                  <a:cubicBezTo>
                    <a:pt x="55557" y="47638"/>
                    <a:pt x="55812" y="47455"/>
                    <a:pt x="55756" y="47172"/>
                  </a:cubicBezTo>
                  <a:cubicBezTo>
                    <a:pt x="55357" y="47172"/>
                    <a:pt x="54963" y="47099"/>
                    <a:pt x="54591" y="46972"/>
                  </a:cubicBezTo>
                  <a:cubicBezTo>
                    <a:pt x="54549" y="46962"/>
                    <a:pt x="54507" y="46957"/>
                    <a:pt x="54465" y="46957"/>
                  </a:cubicBezTo>
                  <a:cubicBezTo>
                    <a:pt x="54369" y="46957"/>
                    <a:pt x="54276" y="46983"/>
                    <a:pt x="54192" y="47033"/>
                  </a:cubicBezTo>
                  <a:cubicBezTo>
                    <a:pt x="54064" y="47105"/>
                    <a:pt x="53970" y="47244"/>
                    <a:pt x="53853" y="47366"/>
                  </a:cubicBezTo>
                  <a:lnTo>
                    <a:pt x="54108" y="47860"/>
                  </a:lnTo>
                  <a:cubicBezTo>
                    <a:pt x="54058" y="47888"/>
                    <a:pt x="54008" y="47899"/>
                    <a:pt x="53960" y="47899"/>
                  </a:cubicBezTo>
                  <a:cubicBezTo>
                    <a:pt x="53807" y="47899"/>
                    <a:pt x="53665" y="47793"/>
                    <a:pt x="53521" y="47793"/>
                  </a:cubicBezTo>
                  <a:cubicBezTo>
                    <a:pt x="53440" y="47793"/>
                    <a:pt x="53359" y="47827"/>
                    <a:pt x="53276" y="47932"/>
                  </a:cubicBezTo>
                  <a:cubicBezTo>
                    <a:pt x="53437" y="48104"/>
                    <a:pt x="53631" y="48276"/>
                    <a:pt x="53775" y="48492"/>
                  </a:cubicBezTo>
                  <a:cubicBezTo>
                    <a:pt x="53925" y="48720"/>
                    <a:pt x="54036" y="48975"/>
                    <a:pt x="54103" y="49247"/>
                  </a:cubicBezTo>
                  <a:cubicBezTo>
                    <a:pt x="54253" y="49386"/>
                    <a:pt x="54402" y="49524"/>
                    <a:pt x="54580" y="49691"/>
                  </a:cubicBezTo>
                  <a:cubicBezTo>
                    <a:pt x="54735" y="49780"/>
                    <a:pt x="55035" y="49635"/>
                    <a:pt x="55163" y="49985"/>
                  </a:cubicBezTo>
                  <a:lnTo>
                    <a:pt x="54941" y="50556"/>
                  </a:lnTo>
                  <a:cubicBezTo>
                    <a:pt x="54991" y="50734"/>
                    <a:pt x="55046" y="50950"/>
                    <a:pt x="55129" y="51278"/>
                  </a:cubicBezTo>
                  <a:lnTo>
                    <a:pt x="55296" y="50751"/>
                  </a:lnTo>
                  <a:lnTo>
                    <a:pt x="55862" y="50506"/>
                  </a:lnTo>
                  <a:cubicBezTo>
                    <a:pt x="56139" y="50656"/>
                    <a:pt x="56239" y="50900"/>
                    <a:pt x="56383" y="51106"/>
                  </a:cubicBezTo>
                  <a:cubicBezTo>
                    <a:pt x="56511" y="51289"/>
                    <a:pt x="56628" y="51489"/>
                    <a:pt x="56755" y="51694"/>
                  </a:cubicBezTo>
                  <a:cubicBezTo>
                    <a:pt x="56550" y="51910"/>
                    <a:pt x="56295" y="51955"/>
                    <a:pt x="56050" y="52055"/>
                  </a:cubicBezTo>
                  <a:lnTo>
                    <a:pt x="55756" y="51949"/>
                  </a:lnTo>
                  <a:lnTo>
                    <a:pt x="55235" y="52193"/>
                  </a:lnTo>
                  <a:cubicBezTo>
                    <a:pt x="55224" y="52327"/>
                    <a:pt x="55213" y="52438"/>
                    <a:pt x="55201" y="52587"/>
                  </a:cubicBezTo>
                  <a:lnTo>
                    <a:pt x="55834" y="52754"/>
                  </a:lnTo>
                  <a:cubicBezTo>
                    <a:pt x="55828" y="52898"/>
                    <a:pt x="55817" y="53053"/>
                    <a:pt x="55812" y="53225"/>
                  </a:cubicBezTo>
                  <a:cubicBezTo>
                    <a:pt x="55895" y="53392"/>
                    <a:pt x="55989" y="53575"/>
                    <a:pt x="56062" y="53708"/>
                  </a:cubicBezTo>
                  <a:cubicBezTo>
                    <a:pt x="56062" y="54130"/>
                    <a:pt x="56050" y="54496"/>
                    <a:pt x="56067" y="54868"/>
                  </a:cubicBezTo>
                  <a:cubicBezTo>
                    <a:pt x="56084" y="55206"/>
                    <a:pt x="56128" y="55545"/>
                    <a:pt x="56161" y="55867"/>
                  </a:cubicBezTo>
                  <a:cubicBezTo>
                    <a:pt x="55656" y="55967"/>
                    <a:pt x="55190" y="56094"/>
                    <a:pt x="54713" y="56144"/>
                  </a:cubicBezTo>
                  <a:cubicBezTo>
                    <a:pt x="54641" y="56151"/>
                    <a:pt x="54569" y="56155"/>
                    <a:pt x="54499" y="56155"/>
                  </a:cubicBezTo>
                  <a:cubicBezTo>
                    <a:pt x="53957" y="56155"/>
                    <a:pt x="53487" y="55941"/>
                    <a:pt x="53148" y="55439"/>
                  </a:cubicBezTo>
                  <a:lnTo>
                    <a:pt x="52499" y="55273"/>
                  </a:lnTo>
                  <a:cubicBezTo>
                    <a:pt x="52011" y="54946"/>
                    <a:pt x="52149" y="54452"/>
                    <a:pt x="52133" y="54147"/>
                  </a:cubicBezTo>
                  <a:cubicBezTo>
                    <a:pt x="52310" y="53553"/>
                    <a:pt x="52449" y="53092"/>
                    <a:pt x="52599" y="52598"/>
                  </a:cubicBezTo>
                  <a:lnTo>
                    <a:pt x="52887" y="52266"/>
                  </a:lnTo>
                  <a:cubicBezTo>
                    <a:pt x="52865" y="52216"/>
                    <a:pt x="52860" y="52160"/>
                    <a:pt x="52832" y="52143"/>
                  </a:cubicBezTo>
                  <a:cubicBezTo>
                    <a:pt x="52616" y="52049"/>
                    <a:pt x="52449" y="51866"/>
                    <a:pt x="52383" y="51644"/>
                  </a:cubicBezTo>
                  <a:cubicBezTo>
                    <a:pt x="52249" y="51178"/>
                    <a:pt x="51939" y="50839"/>
                    <a:pt x="51667" y="50462"/>
                  </a:cubicBezTo>
                  <a:cubicBezTo>
                    <a:pt x="51467" y="50185"/>
                    <a:pt x="51251" y="49907"/>
                    <a:pt x="51056" y="49641"/>
                  </a:cubicBezTo>
                  <a:cubicBezTo>
                    <a:pt x="50979" y="49275"/>
                    <a:pt x="51023" y="48936"/>
                    <a:pt x="51201" y="48542"/>
                  </a:cubicBezTo>
                  <a:lnTo>
                    <a:pt x="50518" y="48009"/>
                  </a:lnTo>
                  <a:cubicBezTo>
                    <a:pt x="50640" y="47821"/>
                    <a:pt x="50757" y="47627"/>
                    <a:pt x="50862" y="47427"/>
                  </a:cubicBezTo>
                  <a:cubicBezTo>
                    <a:pt x="50929" y="47277"/>
                    <a:pt x="50979" y="47116"/>
                    <a:pt x="51023" y="46955"/>
                  </a:cubicBezTo>
                  <a:cubicBezTo>
                    <a:pt x="51300" y="46606"/>
                    <a:pt x="51667" y="46628"/>
                    <a:pt x="51977" y="46539"/>
                  </a:cubicBezTo>
                  <a:cubicBezTo>
                    <a:pt x="52266" y="46406"/>
                    <a:pt x="52399" y="46173"/>
                    <a:pt x="52455" y="45906"/>
                  </a:cubicBezTo>
                  <a:lnTo>
                    <a:pt x="52843" y="45823"/>
                  </a:lnTo>
                  <a:lnTo>
                    <a:pt x="53309" y="45257"/>
                  </a:lnTo>
                  <a:lnTo>
                    <a:pt x="53886" y="44969"/>
                  </a:lnTo>
                  <a:close/>
                  <a:moveTo>
                    <a:pt x="13640" y="80981"/>
                  </a:moveTo>
                  <a:lnTo>
                    <a:pt x="13640" y="80981"/>
                  </a:lnTo>
                  <a:cubicBezTo>
                    <a:pt x="13839" y="81736"/>
                    <a:pt x="13834" y="81825"/>
                    <a:pt x="13523" y="82285"/>
                  </a:cubicBezTo>
                  <a:lnTo>
                    <a:pt x="13146" y="81980"/>
                  </a:lnTo>
                  <a:cubicBezTo>
                    <a:pt x="13135" y="81758"/>
                    <a:pt x="13307" y="81841"/>
                    <a:pt x="13384" y="81780"/>
                  </a:cubicBezTo>
                  <a:cubicBezTo>
                    <a:pt x="13590" y="81531"/>
                    <a:pt x="13484" y="81275"/>
                    <a:pt x="13368" y="80998"/>
                  </a:cubicBezTo>
                  <a:lnTo>
                    <a:pt x="13640" y="80981"/>
                  </a:lnTo>
                  <a:close/>
                  <a:moveTo>
                    <a:pt x="39886" y="86847"/>
                  </a:moveTo>
                  <a:lnTo>
                    <a:pt x="39881" y="86852"/>
                  </a:lnTo>
                  <a:lnTo>
                    <a:pt x="40558" y="87451"/>
                  </a:lnTo>
                  <a:cubicBezTo>
                    <a:pt x="40613" y="88023"/>
                    <a:pt x="40252" y="88300"/>
                    <a:pt x="40053" y="88650"/>
                  </a:cubicBezTo>
                  <a:lnTo>
                    <a:pt x="40153" y="88994"/>
                  </a:lnTo>
                  <a:cubicBezTo>
                    <a:pt x="40046" y="89147"/>
                    <a:pt x="39905" y="89186"/>
                    <a:pt x="39749" y="89186"/>
                  </a:cubicBezTo>
                  <a:cubicBezTo>
                    <a:pt x="39702" y="89186"/>
                    <a:pt x="39653" y="89182"/>
                    <a:pt x="39603" y="89177"/>
                  </a:cubicBezTo>
                  <a:cubicBezTo>
                    <a:pt x="39458" y="89163"/>
                    <a:pt x="39313" y="89135"/>
                    <a:pt x="39168" y="89135"/>
                  </a:cubicBezTo>
                  <a:cubicBezTo>
                    <a:pt x="39020" y="89135"/>
                    <a:pt x="38872" y="89165"/>
                    <a:pt x="38727" y="89271"/>
                  </a:cubicBezTo>
                  <a:cubicBezTo>
                    <a:pt x="38310" y="88600"/>
                    <a:pt x="38765" y="87990"/>
                    <a:pt x="38710" y="87390"/>
                  </a:cubicBezTo>
                  <a:cubicBezTo>
                    <a:pt x="39087" y="87091"/>
                    <a:pt x="39492" y="87002"/>
                    <a:pt x="39886" y="86847"/>
                  </a:cubicBezTo>
                  <a:close/>
                  <a:moveTo>
                    <a:pt x="36740" y="90015"/>
                  </a:moveTo>
                  <a:cubicBezTo>
                    <a:pt x="36934" y="90697"/>
                    <a:pt x="37156" y="91363"/>
                    <a:pt x="37184" y="92162"/>
                  </a:cubicBezTo>
                  <a:lnTo>
                    <a:pt x="37711" y="92773"/>
                  </a:lnTo>
                  <a:cubicBezTo>
                    <a:pt x="37839" y="93150"/>
                    <a:pt x="37988" y="93583"/>
                    <a:pt x="38133" y="94005"/>
                  </a:cubicBezTo>
                  <a:cubicBezTo>
                    <a:pt x="38066" y="94065"/>
                    <a:pt x="38009" y="94087"/>
                    <a:pt x="37955" y="94087"/>
                  </a:cubicBezTo>
                  <a:cubicBezTo>
                    <a:pt x="37851" y="94087"/>
                    <a:pt x="37763" y="94006"/>
                    <a:pt x="37661" y="93966"/>
                  </a:cubicBezTo>
                  <a:cubicBezTo>
                    <a:pt x="37644" y="93411"/>
                    <a:pt x="37312" y="93011"/>
                    <a:pt x="36923" y="92612"/>
                  </a:cubicBezTo>
                  <a:cubicBezTo>
                    <a:pt x="36712" y="91907"/>
                    <a:pt x="36468" y="91186"/>
                    <a:pt x="36490" y="90414"/>
                  </a:cubicBezTo>
                  <a:cubicBezTo>
                    <a:pt x="36496" y="90254"/>
                    <a:pt x="36490" y="90093"/>
                    <a:pt x="36740" y="90015"/>
                  </a:cubicBezTo>
                  <a:close/>
                  <a:moveTo>
                    <a:pt x="40449" y="94927"/>
                  </a:moveTo>
                  <a:cubicBezTo>
                    <a:pt x="40566" y="94927"/>
                    <a:pt x="40603" y="95017"/>
                    <a:pt x="40635" y="95092"/>
                  </a:cubicBezTo>
                  <a:cubicBezTo>
                    <a:pt x="40835" y="95553"/>
                    <a:pt x="41024" y="96024"/>
                    <a:pt x="41179" y="96402"/>
                  </a:cubicBezTo>
                  <a:lnTo>
                    <a:pt x="41174" y="96402"/>
                  </a:lnTo>
                  <a:cubicBezTo>
                    <a:pt x="41124" y="96923"/>
                    <a:pt x="41079" y="97334"/>
                    <a:pt x="41040" y="97722"/>
                  </a:cubicBezTo>
                  <a:lnTo>
                    <a:pt x="41323" y="98533"/>
                  </a:lnTo>
                  <a:cubicBezTo>
                    <a:pt x="41007" y="98405"/>
                    <a:pt x="40868" y="98205"/>
                    <a:pt x="40691" y="98022"/>
                  </a:cubicBezTo>
                  <a:cubicBezTo>
                    <a:pt x="40591" y="97706"/>
                    <a:pt x="40491" y="97373"/>
                    <a:pt x="40380" y="96990"/>
                  </a:cubicBezTo>
                  <a:cubicBezTo>
                    <a:pt x="40663" y="96346"/>
                    <a:pt x="40619" y="95647"/>
                    <a:pt x="40375" y="94937"/>
                  </a:cubicBezTo>
                  <a:cubicBezTo>
                    <a:pt x="40402" y="94930"/>
                    <a:pt x="40427" y="94927"/>
                    <a:pt x="40449" y="94927"/>
                  </a:cubicBezTo>
                  <a:close/>
                  <a:moveTo>
                    <a:pt x="77214" y="0"/>
                  </a:moveTo>
                  <a:lnTo>
                    <a:pt x="77231" y="133"/>
                  </a:lnTo>
                  <a:cubicBezTo>
                    <a:pt x="77164" y="272"/>
                    <a:pt x="77092" y="416"/>
                    <a:pt x="77031" y="538"/>
                  </a:cubicBezTo>
                  <a:cubicBezTo>
                    <a:pt x="77164" y="871"/>
                    <a:pt x="77286" y="1171"/>
                    <a:pt x="77420" y="1504"/>
                  </a:cubicBezTo>
                  <a:cubicBezTo>
                    <a:pt x="77231" y="1931"/>
                    <a:pt x="77192" y="2375"/>
                    <a:pt x="77486" y="2869"/>
                  </a:cubicBezTo>
                  <a:lnTo>
                    <a:pt x="78402" y="3241"/>
                  </a:lnTo>
                  <a:cubicBezTo>
                    <a:pt x="78524" y="3535"/>
                    <a:pt x="78629" y="3790"/>
                    <a:pt x="78712" y="3995"/>
                  </a:cubicBezTo>
                  <a:lnTo>
                    <a:pt x="79434" y="4400"/>
                  </a:lnTo>
                  <a:cubicBezTo>
                    <a:pt x="79500" y="4578"/>
                    <a:pt x="79561" y="4750"/>
                    <a:pt x="79617" y="4900"/>
                  </a:cubicBezTo>
                  <a:cubicBezTo>
                    <a:pt x="79462" y="5227"/>
                    <a:pt x="79328" y="5521"/>
                    <a:pt x="79212" y="5771"/>
                  </a:cubicBezTo>
                  <a:cubicBezTo>
                    <a:pt x="79212" y="5910"/>
                    <a:pt x="79190" y="6010"/>
                    <a:pt x="79212" y="6093"/>
                  </a:cubicBezTo>
                  <a:cubicBezTo>
                    <a:pt x="79256" y="6226"/>
                    <a:pt x="79306" y="6354"/>
                    <a:pt x="79367" y="6481"/>
                  </a:cubicBezTo>
                  <a:cubicBezTo>
                    <a:pt x="79556" y="6908"/>
                    <a:pt x="79695" y="7341"/>
                    <a:pt x="79550" y="7835"/>
                  </a:cubicBezTo>
                  <a:lnTo>
                    <a:pt x="79101" y="8224"/>
                  </a:lnTo>
                  <a:cubicBezTo>
                    <a:pt x="79123" y="8418"/>
                    <a:pt x="79228" y="8590"/>
                    <a:pt x="79384" y="8701"/>
                  </a:cubicBezTo>
                  <a:cubicBezTo>
                    <a:pt x="79528" y="8812"/>
                    <a:pt x="79650" y="8978"/>
                    <a:pt x="79550" y="9250"/>
                  </a:cubicBezTo>
                  <a:lnTo>
                    <a:pt x="78674" y="8340"/>
                  </a:lnTo>
                  <a:cubicBezTo>
                    <a:pt x="78840" y="7880"/>
                    <a:pt x="78990" y="7447"/>
                    <a:pt x="79145" y="7008"/>
                  </a:cubicBezTo>
                  <a:lnTo>
                    <a:pt x="78968" y="6703"/>
                  </a:lnTo>
                  <a:lnTo>
                    <a:pt x="78535" y="6908"/>
                  </a:lnTo>
                  <a:cubicBezTo>
                    <a:pt x="78468" y="6492"/>
                    <a:pt x="78435" y="6132"/>
                    <a:pt x="78524" y="5776"/>
                  </a:cubicBezTo>
                  <a:lnTo>
                    <a:pt x="78968" y="5432"/>
                  </a:lnTo>
                  <a:lnTo>
                    <a:pt x="79195" y="4650"/>
                  </a:lnTo>
                  <a:cubicBezTo>
                    <a:pt x="79082" y="4590"/>
                    <a:pt x="78970" y="4569"/>
                    <a:pt x="78858" y="4569"/>
                  </a:cubicBezTo>
                  <a:cubicBezTo>
                    <a:pt x="78622" y="4569"/>
                    <a:pt x="78389" y="4660"/>
                    <a:pt x="78150" y="4660"/>
                  </a:cubicBezTo>
                  <a:cubicBezTo>
                    <a:pt x="78043" y="4660"/>
                    <a:pt x="77935" y="4642"/>
                    <a:pt x="77825" y="4589"/>
                  </a:cubicBezTo>
                  <a:cubicBezTo>
                    <a:pt x="77675" y="4334"/>
                    <a:pt x="77497" y="4040"/>
                    <a:pt x="77375" y="3845"/>
                  </a:cubicBezTo>
                  <a:lnTo>
                    <a:pt x="76182" y="3008"/>
                  </a:lnTo>
                  <a:cubicBezTo>
                    <a:pt x="75899" y="3030"/>
                    <a:pt x="75577" y="3063"/>
                    <a:pt x="75255" y="3085"/>
                  </a:cubicBezTo>
                  <a:cubicBezTo>
                    <a:pt x="75222" y="3085"/>
                    <a:pt x="75189" y="3041"/>
                    <a:pt x="75150" y="3019"/>
                  </a:cubicBezTo>
                  <a:lnTo>
                    <a:pt x="75283" y="2619"/>
                  </a:lnTo>
                  <a:cubicBezTo>
                    <a:pt x="75222" y="2553"/>
                    <a:pt x="75156" y="2486"/>
                    <a:pt x="75078" y="2436"/>
                  </a:cubicBezTo>
                  <a:cubicBezTo>
                    <a:pt x="74995" y="2408"/>
                    <a:pt x="74900" y="2386"/>
                    <a:pt x="74811" y="2380"/>
                  </a:cubicBezTo>
                  <a:cubicBezTo>
                    <a:pt x="74612" y="2591"/>
                    <a:pt x="74423" y="2786"/>
                    <a:pt x="74312" y="3069"/>
                  </a:cubicBezTo>
                  <a:lnTo>
                    <a:pt x="74873" y="3157"/>
                  </a:lnTo>
                  <a:cubicBezTo>
                    <a:pt x="74850" y="3296"/>
                    <a:pt x="74828" y="3402"/>
                    <a:pt x="74806" y="3540"/>
                  </a:cubicBezTo>
                  <a:cubicBezTo>
                    <a:pt x="75011" y="3601"/>
                    <a:pt x="75211" y="3673"/>
                    <a:pt x="75261" y="3945"/>
                  </a:cubicBezTo>
                  <a:cubicBezTo>
                    <a:pt x="75222" y="4045"/>
                    <a:pt x="75178" y="4173"/>
                    <a:pt x="75122" y="4312"/>
                  </a:cubicBezTo>
                  <a:lnTo>
                    <a:pt x="74773" y="4378"/>
                  </a:lnTo>
                  <a:cubicBezTo>
                    <a:pt x="74567" y="4201"/>
                    <a:pt x="74379" y="4029"/>
                    <a:pt x="74184" y="3873"/>
                  </a:cubicBezTo>
                  <a:cubicBezTo>
                    <a:pt x="74151" y="3845"/>
                    <a:pt x="74096" y="3851"/>
                    <a:pt x="74018" y="3834"/>
                  </a:cubicBezTo>
                  <a:cubicBezTo>
                    <a:pt x="73890" y="3929"/>
                    <a:pt x="73752" y="4034"/>
                    <a:pt x="73596" y="4151"/>
                  </a:cubicBezTo>
                  <a:lnTo>
                    <a:pt x="73718" y="4822"/>
                  </a:lnTo>
                  <a:cubicBezTo>
                    <a:pt x="74157" y="5360"/>
                    <a:pt x="74667" y="5727"/>
                    <a:pt x="75344" y="5826"/>
                  </a:cubicBezTo>
                  <a:cubicBezTo>
                    <a:pt x="75377" y="6082"/>
                    <a:pt x="75516" y="6293"/>
                    <a:pt x="75377" y="6520"/>
                  </a:cubicBezTo>
                  <a:cubicBezTo>
                    <a:pt x="75349" y="6525"/>
                    <a:pt x="75322" y="6527"/>
                    <a:pt x="75297" y="6527"/>
                  </a:cubicBezTo>
                  <a:cubicBezTo>
                    <a:pt x="74996" y="6527"/>
                    <a:pt x="74961" y="6177"/>
                    <a:pt x="74750" y="6054"/>
                  </a:cubicBezTo>
                  <a:cubicBezTo>
                    <a:pt x="74379" y="6004"/>
                    <a:pt x="74012" y="5954"/>
                    <a:pt x="73646" y="5904"/>
                  </a:cubicBezTo>
                  <a:cubicBezTo>
                    <a:pt x="73380" y="5871"/>
                    <a:pt x="73175" y="5738"/>
                    <a:pt x="72997" y="5543"/>
                  </a:cubicBezTo>
                  <a:cubicBezTo>
                    <a:pt x="73036" y="5377"/>
                    <a:pt x="73075" y="5222"/>
                    <a:pt x="73108" y="5072"/>
                  </a:cubicBezTo>
                  <a:cubicBezTo>
                    <a:pt x="73036" y="4866"/>
                    <a:pt x="72969" y="4672"/>
                    <a:pt x="72892" y="4434"/>
                  </a:cubicBezTo>
                  <a:cubicBezTo>
                    <a:pt x="72991" y="4017"/>
                    <a:pt x="73097" y="3568"/>
                    <a:pt x="73219" y="3085"/>
                  </a:cubicBezTo>
                  <a:cubicBezTo>
                    <a:pt x="73147" y="2652"/>
                    <a:pt x="73041" y="2231"/>
                    <a:pt x="72903" y="1820"/>
                  </a:cubicBezTo>
                  <a:lnTo>
                    <a:pt x="72359" y="1088"/>
                  </a:lnTo>
                  <a:lnTo>
                    <a:pt x="72104" y="1276"/>
                  </a:lnTo>
                  <a:lnTo>
                    <a:pt x="72653" y="2014"/>
                  </a:lnTo>
                  <a:cubicBezTo>
                    <a:pt x="72842" y="2469"/>
                    <a:pt x="72880" y="2974"/>
                    <a:pt x="72758" y="3451"/>
                  </a:cubicBezTo>
                  <a:cubicBezTo>
                    <a:pt x="72503" y="3956"/>
                    <a:pt x="72009" y="4106"/>
                    <a:pt x="71671" y="4361"/>
                  </a:cubicBezTo>
                  <a:lnTo>
                    <a:pt x="71321" y="5310"/>
                  </a:lnTo>
                  <a:cubicBezTo>
                    <a:pt x="71515" y="5715"/>
                    <a:pt x="71776" y="6071"/>
                    <a:pt x="71854" y="6459"/>
                  </a:cubicBezTo>
                  <a:cubicBezTo>
                    <a:pt x="71937" y="6858"/>
                    <a:pt x="72326" y="7180"/>
                    <a:pt x="72126" y="7724"/>
                  </a:cubicBezTo>
                  <a:cubicBezTo>
                    <a:pt x="71748" y="8212"/>
                    <a:pt x="71737" y="8889"/>
                    <a:pt x="71721" y="9555"/>
                  </a:cubicBezTo>
                  <a:cubicBezTo>
                    <a:pt x="71787" y="9822"/>
                    <a:pt x="71826" y="10094"/>
                    <a:pt x="71871" y="10360"/>
                  </a:cubicBezTo>
                  <a:cubicBezTo>
                    <a:pt x="71893" y="10493"/>
                    <a:pt x="71920" y="10615"/>
                    <a:pt x="71943" y="10737"/>
                  </a:cubicBezTo>
                  <a:lnTo>
                    <a:pt x="72786" y="10737"/>
                  </a:lnTo>
                  <a:cubicBezTo>
                    <a:pt x="72987" y="10557"/>
                    <a:pt x="73194" y="10472"/>
                    <a:pt x="73391" y="10472"/>
                  </a:cubicBezTo>
                  <a:cubicBezTo>
                    <a:pt x="73455" y="10472"/>
                    <a:pt x="73518" y="10481"/>
                    <a:pt x="73580" y="10499"/>
                  </a:cubicBezTo>
                  <a:lnTo>
                    <a:pt x="74806" y="11264"/>
                  </a:lnTo>
                  <a:cubicBezTo>
                    <a:pt x="74945" y="11758"/>
                    <a:pt x="75061" y="12197"/>
                    <a:pt x="75189" y="12652"/>
                  </a:cubicBezTo>
                  <a:lnTo>
                    <a:pt x="74778" y="12951"/>
                  </a:lnTo>
                  <a:cubicBezTo>
                    <a:pt x="74767" y="13184"/>
                    <a:pt x="74678" y="13428"/>
                    <a:pt x="74767" y="13589"/>
                  </a:cubicBezTo>
                  <a:cubicBezTo>
                    <a:pt x="74978" y="13861"/>
                    <a:pt x="75294" y="13839"/>
                    <a:pt x="75433" y="14144"/>
                  </a:cubicBezTo>
                  <a:lnTo>
                    <a:pt x="74939" y="14261"/>
                  </a:lnTo>
                  <a:lnTo>
                    <a:pt x="74490" y="13767"/>
                  </a:lnTo>
                  <a:lnTo>
                    <a:pt x="74490" y="12313"/>
                  </a:lnTo>
                  <a:lnTo>
                    <a:pt x="73846" y="11081"/>
                  </a:lnTo>
                  <a:cubicBezTo>
                    <a:pt x="73297" y="11092"/>
                    <a:pt x="72814" y="11331"/>
                    <a:pt x="72342" y="11686"/>
                  </a:cubicBezTo>
                  <a:cubicBezTo>
                    <a:pt x="72309" y="11925"/>
                    <a:pt x="72270" y="12174"/>
                    <a:pt x="72242" y="12402"/>
                  </a:cubicBezTo>
                  <a:lnTo>
                    <a:pt x="72564" y="13068"/>
                  </a:lnTo>
                  <a:lnTo>
                    <a:pt x="72564" y="13800"/>
                  </a:lnTo>
                  <a:lnTo>
                    <a:pt x="71932" y="14605"/>
                  </a:lnTo>
                  <a:cubicBezTo>
                    <a:pt x="71887" y="14866"/>
                    <a:pt x="71854" y="15088"/>
                    <a:pt x="71821" y="15326"/>
                  </a:cubicBezTo>
                  <a:lnTo>
                    <a:pt x="70666" y="16275"/>
                  </a:lnTo>
                  <a:cubicBezTo>
                    <a:pt x="70628" y="16386"/>
                    <a:pt x="70578" y="16536"/>
                    <a:pt x="70522" y="16719"/>
                  </a:cubicBezTo>
                  <a:cubicBezTo>
                    <a:pt x="70448" y="16719"/>
                    <a:pt x="70369" y="16733"/>
                    <a:pt x="70301" y="16733"/>
                  </a:cubicBezTo>
                  <a:cubicBezTo>
                    <a:pt x="70256" y="16733"/>
                    <a:pt x="70216" y="16727"/>
                    <a:pt x="70184" y="16708"/>
                  </a:cubicBezTo>
                  <a:cubicBezTo>
                    <a:pt x="69974" y="16590"/>
                    <a:pt x="69757" y="16553"/>
                    <a:pt x="69530" y="16553"/>
                  </a:cubicBezTo>
                  <a:cubicBezTo>
                    <a:pt x="69480" y="16553"/>
                    <a:pt x="69430" y="16555"/>
                    <a:pt x="69379" y="16558"/>
                  </a:cubicBezTo>
                  <a:cubicBezTo>
                    <a:pt x="69352" y="16560"/>
                    <a:pt x="69325" y="16561"/>
                    <a:pt x="69298" y="16561"/>
                  </a:cubicBezTo>
                  <a:cubicBezTo>
                    <a:pt x="68895" y="16561"/>
                    <a:pt x="68554" y="16370"/>
                    <a:pt x="68242" y="16125"/>
                  </a:cubicBezTo>
                  <a:cubicBezTo>
                    <a:pt x="68153" y="16059"/>
                    <a:pt x="68069" y="15964"/>
                    <a:pt x="68208" y="15814"/>
                  </a:cubicBezTo>
                  <a:lnTo>
                    <a:pt x="68208" y="15814"/>
                  </a:lnTo>
                  <a:lnTo>
                    <a:pt x="68708" y="16136"/>
                  </a:lnTo>
                  <a:cubicBezTo>
                    <a:pt x="68724" y="16009"/>
                    <a:pt x="68741" y="15914"/>
                    <a:pt x="68763" y="15765"/>
                  </a:cubicBezTo>
                  <a:lnTo>
                    <a:pt x="69484" y="16136"/>
                  </a:lnTo>
                  <a:lnTo>
                    <a:pt x="69795" y="15964"/>
                  </a:lnTo>
                  <a:cubicBezTo>
                    <a:pt x="70017" y="15620"/>
                    <a:pt x="70178" y="15343"/>
                    <a:pt x="70361" y="15088"/>
                  </a:cubicBezTo>
                  <a:cubicBezTo>
                    <a:pt x="70561" y="14799"/>
                    <a:pt x="70766" y="14522"/>
                    <a:pt x="70777" y="14150"/>
                  </a:cubicBezTo>
                  <a:cubicBezTo>
                    <a:pt x="70788" y="14100"/>
                    <a:pt x="70811" y="14050"/>
                    <a:pt x="70838" y="14006"/>
                  </a:cubicBezTo>
                  <a:cubicBezTo>
                    <a:pt x="70966" y="13906"/>
                    <a:pt x="71105" y="13789"/>
                    <a:pt x="71266" y="13662"/>
                  </a:cubicBezTo>
                  <a:lnTo>
                    <a:pt x="71266" y="12713"/>
                  </a:lnTo>
                  <a:cubicBezTo>
                    <a:pt x="71382" y="12457"/>
                    <a:pt x="71626" y="12252"/>
                    <a:pt x="71488" y="11869"/>
                  </a:cubicBezTo>
                  <a:lnTo>
                    <a:pt x="70994" y="11447"/>
                  </a:lnTo>
                  <a:cubicBezTo>
                    <a:pt x="70805" y="11065"/>
                    <a:pt x="70727" y="10793"/>
                    <a:pt x="70766" y="10476"/>
                  </a:cubicBezTo>
                  <a:cubicBezTo>
                    <a:pt x="70827" y="10021"/>
                    <a:pt x="70850" y="9566"/>
                    <a:pt x="70877" y="9111"/>
                  </a:cubicBezTo>
                  <a:cubicBezTo>
                    <a:pt x="70872" y="8995"/>
                    <a:pt x="70850" y="8884"/>
                    <a:pt x="70816" y="8773"/>
                  </a:cubicBezTo>
                  <a:cubicBezTo>
                    <a:pt x="70777" y="8595"/>
                    <a:pt x="70733" y="8412"/>
                    <a:pt x="70700" y="8246"/>
                  </a:cubicBezTo>
                  <a:cubicBezTo>
                    <a:pt x="71060" y="7552"/>
                    <a:pt x="71055" y="6858"/>
                    <a:pt x="70833" y="6137"/>
                  </a:cubicBezTo>
                  <a:cubicBezTo>
                    <a:pt x="70550" y="5926"/>
                    <a:pt x="70350" y="5632"/>
                    <a:pt x="70261" y="5294"/>
                  </a:cubicBezTo>
                  <a:cubicBezTo>
                    <a:pt x="70422" y="4950"/>
                    <a:pt x="70594" y="4672"/>
                    <a:pt x="70689" y="4367"/>
                  </a:cubicBezTo>
                  <a:cubicBezTo>
                    <a:pt x="70811" y="3973"/>
                    <a:pt x="70899" y="3562"/>
                    <a:pt x="70955" y="3152"/>
                  </a:cubicBezTo>
                  <a:cubicBezTo>
                    <a:pt x="71016" y="2747"/>
                    <a:pt x="71077" y="2319"/>
                    <a:pt x="70750" y="1925"/>
                  </a:cubicBezTo>
                  <a:lnTo>
                    <a:pt x="70117" y="1587"/>
                  </a:lnTo>
                  <a:cubicBezTo>
                    <a:pt x="70046" y="1583"/>
                    <a:pt x="69977" y="1581"/>
                    <a:pt x="69908" y="1581"/>
                  </a:cubicBezTo>
                  <a:cubicBezTo>
                    <a:pt x="69520" y="1581"/>
                    <a:pt x="69155" y="1636"/>
                    <a:pt x="68790" y="1636"/>
                  </a:cubicBezTo>
                  <a:cubicBezTo>
                    <a:pt x="68608" y="1636"/>
                    <a:pt x="68426" y="1623"/>
                    <a:pt x="68242" y="1581"/>
                  </a:cubicBezTo>
                  <a:cubicBezTo>
                    <a:pt x="68153" y="1870"/>
                    <a:pt x="68053" y="2125"/>
                    <a:pt x="67997" y="2397"/>
                  </a:cubicBezTo>
                  <a:cubicBezTo>
                    <a:pt x="67892" y="2891"/>
                    <a:pt x="67798" y="3390"/>
                    <a:pt x="67725" y="3895"/>
                  </a:cubicBezTo>
                  <a:cubicBezTo>
                    <a:pt x="67642" y="4522"/>
                    <a:pt x="67309" y="5083"/>
                    <a:pt x="66799" y="5455"/>
                  </a:cubicBezTo>
                  <a:cubicBezTo>
                    <a:pt x="66649" y="5566"/>
                    <a:pt x="66521" y="5693"/>
                    <a:pt x="66377" y="5821"/>
                  </a:cubicBezTo>
                  <a:cubicBezTo>
                    <a:pt x="66338" y="6148"/>
                    <a:pt x="66299" y="6465"/>
                    <a:pt x="66261" y="6803"/>
                  </a:cubicBezTo>
                  <a:lnTo>
                    <a:pt x="66666" y="6908"/>
                  </a:lnTo>
                  <a:cubicBezTo>
                    <a:pt x="66854" y="7269"/>
                    <a:pt x="66643" y="7597"/>
                    <a:pt x="66616" y="7941"/>
                  </a:cubicBezTo>
                  <a:cubicBezTo>
                    <a:pt x="66654" y="8179"/>
                    <a:pt x="66693" y="8429"/>
                    <a:pt x="66738" y="8690"/>
                  </a:cubicBezTo>
                  <a:lnTo>
                    <a:pt x="66333" y="8995"/>
                  </a:lnTo>
                  <a:lnTo>
                    <a:pt x="66333" y="9616"/>
                  </a:lnTo>
                  <a:lnTo>
                    <a:pt x="66599" y="9539"/>
                  </a:lnTo>
                  <a:lnTo>
                    <a:pt x="67259" y="10016"/>
                  </a:lnTo>
                  <a:cubicBezTo>
                    <a:pt x="67293" y="10227"/>
                    <a:pt x="67331" y="10426"/>
                    <a:pt x="67370" y="10671"/>
                  </a:cubicBezTo>
                  <a:lnTo>
                    <a:pt x="68031" y="11342"/>
                  </a:lnTo>
                  <a:cubicBezTo>
                    <a:pt x="68008" y="11819"/>
                    <a:pt x="67903" y="12296"/>
                    <a:pt x="67515" y="12718"/>
                  </a:cubicBezTo>
                  <a:cubicBezTo>
                    <a:pt x="67237" y="12174"/>
                    <a:pt x="66582" y="11986"/>
                    <a:pt x="66488" y="11386"/>
                  </a:cubicBezTo>
                  <a:cubicBezTo>
                    <a:pt x="65756" y="11076"/>
                    <a:pt x="65084" y="10632"/>
                    <a:pt x="64507" y="10088"/>
                  </a:cubicBezTo>
                  <a:cubicBezTo>
                    <a:pt x="64368" y="9971"/>
                    <a:pt x="64213" y="9872"/>
                    <a:pt x="64046" y="9788"/>
                  </a:cubicBezTo>
                  <a:cubicBezTo>
                    <a:pt x="63331" y="9367"/>
                    <a:pt x="62493" y="9405"/>
                    <a:pt x="61716" y="9211"/>
                  </a:cubicBezTo>
                  <a:cubicBezTo>
                    <a:pt x="61712" y="9211"/>
                    <a:pt x="61707" y="9210"/>
                    <a:pt x="61703" y="9210"/>
                  </a:cubicBezTo>
                  <a:cubicBezTo>
                    <a:pt x="61666" y="9210"/>
                    <a:pt x="61622" y="9229"/>
                    <a:pt x="61577" y="9239"/>
                  </a:cubicBezTo>
                  <a:cubicBezTo>
                    <a:pt x="61449" y="9335"/>
                    <a:pt x="61388" y="9534"/>
                    <a:pt x="61195" y="9534"/>
                  </a:cubicBezTo>
                  <a:cubicBezTo>
                    <a:pt x="61188" y="9534"/>
                    <a:pt x="61180" y="9534"/>
                    <a:pt x="61172" y="9533"/>
                  </a:cubicBezTo>
                  <a:cubicBezTo>
                    <a:pt x="61155" y="9661"/>
                    <a:pt x="61139" y="9788"/>
                    <a:pt x="61122" y="9899"/>
                  </a:cubicBezTo>
                  <a:cubicBezTo>
                    <a:pt x="61344" y="10349"/>
                    <a:pt x="61721" y="10704"/>
                    <a:pt x="61705" y="11231"/>
                  </a:cubicBezTo>
                  <a:cubicBezTo>
                    <a:pt x="61538" y="11603"/>
                    <a:pt x="61161" y="11697"/>
                    <a:pt x="60850" y="11841"/>
                  </a:cubicBezTo>
                  <a:lnTo>
                    <a:pt x="60850" y="12263"/>
                  </a:lnTo>
                  <a:cubicBezTo>
                    <a:pt x="60754" y="12384"/>
                    <a:pt x="60659" y="12440"/>
                    <a:pt x="60558" y="12440"/>
                  </a:cubicBezTo>
                  <a:cubicBezTo>
                    <a:pt x="60450" y="12440"/>
                    <a:pt x="60336" y="12375"/>
                    <a:pt x="60207" y="12258"/>
                  </a:cubicBezTo>
                  <a:cubicBezTo>
                    <a:pt x="60240" y="12047"/>
                    <a:pt x="60273" y="11803"/>
                    <a:pt x="60312" y="11531"/>
                  </a:cubicBezTo>
                  <a:lnTo>
                    <a:pt x="59929" y="11120"/>
                  </a:lnTo>
                  <a:lnTo>
                    <a:pt x="59186" y="11503"/>
                  </a:lnTo>
                  <a:cubicBezTo>
                    <a:pt x="58975" y="11708"/>
                    <a:pt x="58936" y="11991"/>
                    <a:pt x="58586" y="12025"/>
                  </a:cubicBezTo>
                  <a:cubicBezTo>
                    <a:pt x="58381" y="11930"/>
                    <a:pt x="58136" y="11836"/>
                    <a:pt x="57872" y="11836"/>
                  </a:cubicBezTo>
                  <a:cubicBezTo>
                    <a:pt x="57779" y="11836"/>
                    <a:pt x="57684" y="11847"/>
                    <a:pt x="57587" y="11875"/>
                  </a:cubicBezTo>
                  <a:cubicBezTo>
                    <a:pt x="57171" y="11986"/>
                    <a:pt x="57021" y="12374"/>
                    <a:pt x="56777" y="12663"/>
                  </a:cubicBezTo>
                  <a:cubicBezTo>
                    <a:pt x="56743" y="12656"/>
                    <a:pt x="56709" y="12653"/>
                    <a:pt x="56675" y="12653"/>
                  </a:cubicBezTo>
                  <a:cubicBezTo>
                    <a:pt x="56462" y="12653"/>
                    <a:pt x="56243" y="12760"/>
                    <a:pt x="56021" y="12760"/>
                  </a:cubicBezTo>
                  <a:cubicBezTo>
                    <a:pt x="55882" y="12760"/>
                    <a:pt x="55741" y="12718"/>
                    <a:pt x="55601" y="12579"/>
                  </a:cubicBezTo>
                  <a:lnTo>
                    <a:pt x="55978" y="12291"/>
                  </a:lnTo>
                  <a:cubicBezTo>
                    <a:pt x="55995" y="11986"/>
                    <a:pt x="56017" y="11692"/>
                    <a:pt x="56028" y="11392"/>
                  </a:cubicBezTo>
                  <a:cubicBezTo>
                    <a:pt x="56028" y="11353"/>
                    <a:pt x="55989" y="11314"/>
                    <a:pt x="55951" y="11237"/>
                  </a:cubicBezTo>
                  <a:lnTo>
                    <a:pt x="55557" y="11364"/>
                  </a:lnTo>
                  <a:lnTo>
                    <a:pt x="55457" y="11642"/>
                  </a:lnTo>
                  <a:lnTo>
                    <a:pt x="54974" y="11769"/>
                  </a:lnTo>
                  <a:cubicBezTo>
                    <a:pt x="55029" y="11958"/>
                    <a:pt x="55068" y="12102"/>
                    <a:pt x="55113" y="12252"/>
                  </a:cubicBezTo>
                  <a:lnTo>
                    <a:pt x="54902" y="12335"/>
                  </a:lnTo>
                  <a:lnTo>
                    <a:pt x="54658" y="11991"/>
                  </a:lnTo>
                  <a:cubicBezTo>
                    <a:pt x="54214" y="12208"/>
                    <a:pt x="53736" y="12285"/>
                    <a:pt x="53415" y="12640"/>
                  </a:cubicBezTo>
                  <a:cubicBezTo>
                    <a:pt x="53065" y="13023"/>
                    <a:pt x="52660" y="13317"/>
                    <a:pt x="52155" y="13467"/>
                  </a:cubicBezTo>
                  <a:cubicBezTo>
                    <a:pt x="52088" y="13600"/>
                    <a:pt x="52027" y="13717"/>
                    <a:pt x="51961" y="13850"/>
                  </a:cubicBezTo>
                  <a:lnTo>
                    <a:pt x="51411" y="14006"/>
                  </a:lnTo>
                  <a:cubicBezTo>
                    <a:pt x="51300" y="14455"/>
                    <a:pt x="51195" y="14899"/>
                    <a:pt x="51090" y="15343"/>
                  </a:cubicBezTo>
                  <a:lnTo>
                    <a:pt x="50257" y="15620"/>
                  </a:lnTo>
                  <a:lnTo>
                    <a:pt x="49713" y="15426"/>
                  </a:lnTo>
                  <a:cubicBezTo>
                    <a:pt x="49641" y="15248"/>
                    <a:pt x="49575" y="15099"/>
                    <a:pt x="49530" y="14988"/>
                  </a:cubicBezTo>
                  <a:cubicBezTo>
                    <a:pt x="49353" y="14766"/>
                    <a:pt x="49025" y="14738"/>
                    <a:pt x="48992" y="14350"/>
                  </a:cubicBezTo>
                  <a:cubicBezTo>
                    <a:pt x="49125" y="14161"/>
                    <a:pt x="49292" y="13917"/>
                    <a:pt x="49414" y="13734"/>
                  </a:cubicBezTo>
                  <a:cubicBezTo>
                    <a:pt x="49763" y="13589"/>
                    <a:pt x="50102" y="13689"/>
                    <a:pt x="50318" y="13451"/>
                  </a:cubicBezTo>
                  <a:cubicBezTo>
                    <a:pt x="50374" y="12874"/>
                    <a:pt x="49985" y="12552"/>
                    <a:pt x="49763" y="12285"/>
                  </a:cubicBezTo>
                  <a:cubicBezTo>
                    <a:pt x="49125" y="11853"/>
                    <a:pt x="48482" y="12152"/>
                    <a:pt x="47905" y="11941"/>
                  </a:cubicBezTo>
                  <a:lnTo>
                    <a:pt x="47905" y="11941"/>
                  </a:lnTo>
                  <a:lnTo>
                    <a:pt x="48398" y="12474"/>
                  </a:lnTo>
                  <a:cubicBezTo>
                    <a:pt x="48532" y="13218"/>
                    <a:pt x="48354" y="13906"/>
                    <a:pt x="48126" y="14555"/>
                  </a:cubicBezTo>
                  <a:cubicBezTo>
                    <a:pt x="48332" y="14871"/>
                    <a:pt x="48509" y="15138"/>
                    <a:pt x="48659" y="15359"/>
                  </a:cubicBezTo>
                  <a:cubicBezTo>
                    <a:pt x="48759" y="15970"/>
                    <a:pt x="48382" y="16425"/>
                    <a:pt x="48371" y="17030"/>
                  </a:cubicBezTo>
                  <a:lnTo>
                    <a:pt x="47721" y="16475"/>
                  </a:lnTo>
                  <a:lnTo>
                    <a:pt x="46895" y="16308"/>
                  </a:lnTo>
                  <a:lnTo>
                    <a:pt x="46279" y="17002"/>
                  </a:lnTo>
                  <a:lnTo>
                    <a:pt x="45774" y="17224"/>
                  </a:lnTo>
                  <a:lnTo>
                    <a:pt x="45896" y="17346"/>
                  </a:lnTo>
                  <a:lnTo>
                    <a:pt x="44975" y="18073"/>
                  </a:lnTo>
                  <a:cubicBezTo>
                    <a:pt x="44964" y="18439"/>
                    <a:pt x="44964" y="18439"/>
                    <a:pt x="45063" y="18672"/>
                  </a:cubicBezTo>
                  <a:cubicBezTo>
                    <a:pt x="45213" y="19005"/>
                    <a:pt x="45363" y="19344"/>
                    <a:pt x="45502" y="19682"/>
                  </a:cubicBezTo>
                  <a:cubicBezTo>
                    <a:pt x="45518" y="19715"/>
                    <a:pt x="45474" y="19765"/>
                    <a:pt x="45452" y="19832"/>
                  </a:cubicBezTo>
                  <a:lnTo>
                    <a:pt x="45141" y="19765"/>
                  </a:lnTo>
                  <a:lnTo>
                    <a:pt x="44786" y="19926"/>
                  </a:lnTo>
                  <a:lnTo>
                    <a:pt x="44198" y="19610"/>
                  </a:lnTo>
                  <a:lnTo>
                    <a:pt x="43582" y="19610"/>
                  </a:lnTo>
                  <a:lnTo>
                    <a:pt x="43249" y="19050"/>
                  </a:lnTo>
                  <a:lnTo>
                    <a:pt x="42733" y="18911"/>
                  </a:lnTo>
                  <a:lnTo>
                    <a:pt x="42400" y="19360"/>
                  </a:lnTo>
                  <a:lnTo>
                    <a:pt x="42977" y="20204"/>
                  </a:lnTo>
                  <a:lnTo>
                    <a:pt x="43365" y="20204"/>
                  </a:lnTo>
                  <a:cubicBezTo>
                    <a:pt x="43621" y="20420"/>
                    <a:pt x="43587" y="20692"/>
                    <a:pt x="43549" y="20986"/>
                  </a:cubicBezTo>
                  <a:lnTo>
                    <a:pt x="43188" y="21286"/>
                  </a:lnTo>
                  <a:lnTo>
                    <a:pt x="42195" y="20964"/>
                  </a:lnTo>
                  <a:lnTo>
                    <a:pt x="41828" y="20403"/>
                  </a:lnTo>
                  <a:cubicBezTo>
                    <a:pt x="41534" y="20320"/>
                    <a:pt x="41185" y="20315"/>
                    <a:pt x="41035" y="19937"/>
                  </a:cubicBezTo>
                  <a:cubicBezTo>
                    <a:pt x="41246" y="19371"/>
                    <a:pt x="40929" y="18878"/>
                    <a:pt x="40746" y="18350"/>
                  </a:cubicBezTo>
                  <a:cubicBezTo>
                    <a:pt x="40846" y="18117"/>
                    <a:pt x="40946" y="17884"/>
                    <a:pt x="41068" y="17618"/>
                  </a:cubicBezTo>
                  <a:cubicBezTo>
                    <a:pt x="40990" y="17457"/>
                    <a:pt x="40907" y="17274"/>
                    <a:pt x="40841" y="17135"/>
                  </a:cubicBezTo>
                  <a:lnTo>
                    <a:pt x="40036" y="16564"/>
                  </a:lnTo>
                  <a:lnTo>
                    <a:pt x="39748" y="15914"/>
                  </a:lnTo>
                  <a:lnTo>
                    <a:pt x="39204" y="15432"/>
                  </a:lnTo>
                  <a:cubicBezTo>
                    <a:pt x="39215" y="15343"/>
                    <a:pt x="39231" y="15254"/>
                    <a:pt x="39248" y="15149"/>
                  </a:cubicBezTo>
                  <a:cubicBezTo>
                    <a:pt x="39548" y="15376"/>
                    <a:pt x="39792" y="15681"/>
                    <a:pt x="40097" y="15759"/>
                  </a:cubicBezTo>
                  <a:cubicBezTo>
                    <a:pt x="40422" y="15843"/>
                    <a:pt x="40693" y="16100"/>
                    <a:pt x="41068" y="16100"/>
                  </a:cubicBezTo>
                  <a:cubicBezTo>
                    <a:pt x="41090" y="16100"/>
                    <a:pt x="41112" y="16099"/>
                    <a:pt x="41135" y="16097"/>
                  </a:cubicBezTo>
                  <a:lnTo>
                    <a:pt x="41545" y="16425"/>
                  </a:lnTo>
                  <a:cubicBezTo>
                    <a:pt x="42333" y="16525"/>
                    <a:pt x="43060" y="16808"/>
                    <a:pt x="43687" y="17080"/>
                  </a:cubicBezTo>
                  <a:cubicBezTo>
                    <a:pt x="45075" y="16980"/>
                    <a:pt x="45874" y="16303"/>
                    <a:pt x="46190" y="15154"/>
                  </a:cubicBezTo>
                  <a:cubicBezTo>
                    <a:pt x="46057" y="14671"/>
                    <a:pt x="45951" y="14272"/>
                    <a:pt x="45840" y="13856"/>
                  </a:cubicBezTo>
                  <a:lnTo>
                    <a:pt x="45363" y="13556"/>
                  </a:lnTo>
                  <a:lnTo>
                    <a:pt x="45097" y="13162"/>
                  </a:lnTo>
                  <a:cubicBezTo>
                    <a:pt x="44775" y="12973"/>
                    <a:pt x="44520" y="12868"/>
                    <a:pt x="44309" y="12702"/>
                  </a:cubicBezTo>
                  <a:cubicBezTo>
                    <a:pt x="43959" y="12430"/>
                    <a:pt x="43632" y="12141"/>
                    <a:pt x="43327" y="11830"/>
                  </a:cubicBezTo>
                  <a:cubicBezTo>
                    <a:pt x="42872" y="11359"/>
                    <a:pt x="42367" y="10948"/>
                    <a:pt x="41812" y="10604"/>
                  </a:cubicBezTo>
                  <a:lnTo>
                    <a:pt x="40014" y="10282"/>
                  </a:lnTo>
                  <a:lnTo>
                    <a:pt x="39853" y="10116"/>
                  </a:lnTo>
                  <a:cubicBezTo>
                    <a:pt x="39592" y="9988"/>
                    <a:pt x="39198" y="10088"/>
                    <a:pt x="39048" y="9639"/>
                  </a:cubicBezTo>
                  <a:lnTo>
                    <a:pt x="39048" y="9639"/>
                  </a:lnTo>
                  <a:cubicBezTo>
                    <a:pt x="39109" y="9641"/>
                    <a:pt x="39170" y="9643"/>
                    <a:pt x="39231" y="9643"/>
                  </a:cubicBezTo>
                  <a:cubicBezTo>
                    <a:pt x="39293" y="9643"/>
                    <a:pt x="39354" y="9641"/>
                    <a:pt x="39415" y="9639"/>
                  </a:cubicBezTo>
                  <a:cubicBezTo>
                    <a:pt x="39537" y="9622"/>
                    <a:pt x="39620" y="9555"/>
                    <a:pt x="39576" y="9372"/>
                  </a:cubicBezTo>
                  <a:lnTo>
                    <a:pt x="38932" y="9045"/>
                  </a:lnTo>
                  <a:lnTo>
                    <a:pt x="38449" y="9461"/>
                  </a:lnTo>
                  <a:cubicBezTo>
                    <a:pt x="37755" y="9172"/>
                    <a:pt x="37040" y="9017"/>
                    <a:pt x="36418" y="8551"/>
                  </a:cubicBezTo>
                  <a:cubicBezTo>
                    <a:pt x="36501" y="8498"/>
                    <a:pt x="36584" y="8481"/>
                    <a:pt x="36669" y="8481"/>
                  </a:cubicBezTo>
                  <a:cubicBezTo>
                    <a:pt x="36820" y="8481"/>
                    <a:pt x="36974" y="8534"/>
                    <a:pt x="37138" y="8534"/>
                  </a:cubicBezTo>
                  <a:cubicBezTo>
                    <a:pt x="37209" y="8534"/>
                    <a:pt x="37281" y="8524"/>
                    <a:pt x="37356" y="8495"/>
                  </a:cubicBezTo>
                  <a:cubicBezTo>
                    <a:pt x="37522" y="8318"/>
                    <a:pt x="37822" y="8185"/>
                    <a:pt x="37988" y="7885"/>
                  </a:cubicBezTo>
                  <a:cubicBezTo>
                    <a:pt x="37733" y="7608"/>
                    <a:pt x="37506" y="7352"/>
                    <a:pt x="37156" y="7241"/>
                  </a:cubicBezTo>
                  <a:cubicBezTo>
                    <a:pt x="36951" y="7186"/>
                    <a:pt x="36779" y="7058"/>
                    <a:pt x="36662" y="6886"/>
                  </a:cubicBezTo>
                  <a:cubicBezTo>
                    <a:pt x="36601" y="6803"/>
                    <a:pt x="36435" y="6792"/>
                    <a:pt x="36340" y="6759"/>
                  </a:cubicBezTo>
                  <a:cubicBezTo>
                    <a:pt x="36091" y="7003"/>
                    <a:pt x="36135" y="7375"/>
                    <a:pt x="35830" y="7558"/>
                  </a:cubicBezTo>
                  <a:cubicBezTo>
                    <a:pt x="35763" y="7369"/>
                    <a:pt x="35708" y="7214"/>
                    <a:pt x="35663" y="7069"/>
                  </a:cubicBezTo>
                  <a:lnTo>
                    <a:pt x="36041" y="6481"/>
                  </a:lnTo>
                  <a:cubicBezTo>
                    <a:pt x="35885" y="6165"/>
                    <a:pt x="35636" y="6148"/>
                    <a:pt x="35369" y="6143"/>
                  </a:cubicBezTo>
                  <a:lnTo>
                    <a:pt x="35081" y="6514"/>
                  </a:lnTo>
                  <a:lnTo>
                    <a:pt x="35208" y="6786"/>
                  </a:lnTo>
                  <a:cubicBezTo>
                    <a:pt x="34909" y="7358"/>
                    <a:pt x="34909" y="7358"/>
                    <a:pt x="34587" y="7597"/>
                  </a:cubicBezTo>
                  <a:cubicBezTo>
                    <a:pt x="34487" y="7363"/>
                    <a:pt x="34604" y="7141"/>
                    <a:pt x="34626" y="6920"/>
                  </a:cubicBezTo>
                  <a:cubicBezTo>
                    <a:pt x="34637" y="6803"/>
                    <a:pt x="34637" y="6686"/>
                    <a:pt x="34415" y="6659"/>
                  </a:cubicBezTo>
                  <a:cubicBezTo>
                    <a:pt x="34104" y="7264"/>
                    <a:pt x="33749" y="7852"/>
                    <a:pt x="33355" y="8407"/>
                  </a:cubicBezTo>
                  <a:cubicBezTo>
                    <a:pt x="33316" y="8229"/>
                    <a:pt x="33277" y="8146"/>
                    <a:pt x="33283" y="8074"/>
                  </a:cubicBezTo>
                  <a:cubicBezTo>
                    <a:pt x="33322" y="7774"/>
                    <a:pt x="33405" y="7486"/>
                    <a:pt x="33594" y="7241"/>
                  </a:cubicBezTo>
                  <a:cubicBezTo>
                    <a:pt x="33721" y="7103"/>
                    <a:pt x="33744" y="6903"/>
                    <a:pt x="33649" y="6742"/>
                  </a:cubicBezTo>
                  <a:cubicBezTo>
                    <a:pt x="33483" y="6698"/>
                    <a:pt x="33327" y="6631"/>
                    <a:pt x="33172" y="6625"/>
                  </a:cubicBezTo>
                  <a:cubicBezTo>
                    <a:pt x="33168" y="6625"/>
                    <a:pt x="33164" y="6625"/>
                    <a:pt x="33160" y="6625"/>
                  </a:cubicBezTo>
                  <a:cubicBezTo>
                    <a:pt x="33052" y="6625"/>
                    <a:pt x="32934" y="6693"/>
                    <a:pt x="32811" y="6731"/>
                  </a:cubicBezTo>
                  <a:lnTo>
                    <a:pt x="32983" y="7264"/>
                  </a:lnTo>
                  <a:lnTo>
                    <a:pt x="32489" y="7363"/>
                  </a:lnTo>
                  <a:cubicBezTo>
                    <a:pt x="32374" y="7474"/>
                    <a:pt x="32393" y="7743"/>
                    <a:pt x="32150" y="7743"/>
                  </a:cubicBezTo>
                  <a:cubicBezTo>
                    <a:pt x="32136" y="7743"/>
                    <a:pt x="32122" y="7743"/>
                    <a:pt x="32107" y="7741"/>
                  </a:cubicBezTo>
                  <a:cubicBezTo>
                    <a:pt x="32062" y="7658"/>
                    <a:pt x="32023" y="7580"/>
                    <a:pt x="31968" y="7469"/>
                  </a:cubicBezTo>
                  <a:lnTo>
                    <a:pt x="31640" y="7796"/>
                  </a:lnTo>
                  <a:lnTo>
                    <a:pt x="31940" y="8007"/>
                  </a:lnTo>
                  <a:cubicBezTo>
                    <a:pt x="31951" y="8262"/>
                    <a:pt x="31962" y="8501"/>
                    <a:pt x="31985" y="8901"/>
                  </a:cubicBezTo>
                  <a:cubicBezTo>
                    <a:pt x="31652" y="8579"/>
                    <a:pt x="31485" y="8218"/>
                    <a:pt x="31025" y="8157"/>
                  </a:cubicBezTo>
                  <a:lnTo>
                    <a:pt x="30409" y="8323"/>
                  </a:lnTo>
                  <a:lnTo>
                    <a:pt x="30742" y="8784"/>
                  </a:lnTo>
                  <a:lnTo>
                    <a:pt x="30087" y="8950"/>
                  </a:lnTo>
                  <a:cubicBezTo>
                    <a:pt x="29815" y="9306"/>
                    <a:pt x="29804" y="9711"/>
                    <a:pt x="29482" y="10038"/>
                  </a:cubicBezTo>
                  <a:cubicBezTo>
                    <a:pt x="29510" y="9661"/>
                    <a:pt x="29526" y="9361"/>
                    <a:pt x="29554" y="8973"/>
                  </a:cubicBezTo>
                  <a:lnTo>
                    <a:pt x="29554" y="8973"/>
                  </a:lnTo>
                  <a:lnTo>
                    <a:pt x="29105" y="9361"/>
                  </a:lnTo>
                  <a:lnTo>
                    <a:pt x="28761" y="9189"/>
                  </a:lnTo>
                  <a:cubicBezTo>
                    <a:pt x="28938" y="9061"/>
                    <a:pt x="29199" y="9061"/>
                    <a:pt x="29105" y="8773"/>
                  </a:cubicBezTo>
                  <a:cubicBezTo>
                    <a:pt x="28995" y="8688"/>
                    <a:pt x="28883" y="8632"/>
                    <a:pt x="28765" y="8632"/>
                  </a:cubicBezTo>
                  <a:cubicBezTo>
                    <a:pt x="28674" y="8632"/>
                    <a:pt x="28579" y="8665"/>
                    <a:pt x="28478" y="8745"/>
                  </a:cubicBezTo>
                  <a:lnTo>
                    <a:pt x="28478" y="9073"/>
                  </a:lnTo>
                  <a:cubicBezTo>
                    <a:pt x="28300" y="9233"/>
                    <a:pt x="28134" y="9389"/>
                    <a:pt x="27973" y="9544"/>
                  </a:cubicBezTo>
                  <a:cubicBezTo>
                    <a:pt x="27945" y="9572"/>
                    <a:pt x="27956" y="9627"/>
                    <a:pt x="27945" y="9672"/>
                  </a:cubicBezTo>
                  <a:lnTo>
                    <a:pt x="28328" y="9894"/>
                  </a:lnTo>
                  <a:lnTo>
                    <a:pt x="27984" y="10260"/>
                  </a:lnTo>
                  <a:lnTo>
                    <a:pt x="27590" y="9805"/>
                  </a:lnTo>
                  <a:lnTo>
                    <a:pt x="27251" y="10005"/>
                  </a:lnTo>
                  <a:cubicBezTo>
                    <a:pt x="27240" y="10260"/>
                    <a:pt x="26913" y="10471"/>
                    <a:pt x="27096" y="10804"/>
                  </a:cubicBezTo>
                  <a:lnTo>
                    <a:pt x="27656" y="10615"/>
                  </a:lnTo>
                  <a:lnTo>
                    <a:pt x="27656" y="10615"/>
                  </a:lnTo>
                  <a:cubicBezTo>
                    <a:pt x="27512" y="10854"/>
                    <a:pt x="27468" y="11031"/>
                    <a:pt x="27351" y="11103"/>
                  </a:cubicBezTo>
                  <a:cubicBezTo>
                    <a:pt x="27190" y="11209"/>
                    <a:pt x="27212" y="11381"/>
                    <a:pt x="27118" y="11492"/>
                  </a:cubicBezTo>
                  <a:cubicBezTo>
                    <a:pt x="27024" y="11603"/>
                    <a:pt x="26863" y="11664"/>
                    <a:pt x="26735" y="11736"/>
                  </a:cubicBezTo>
                  <a:cubicBezTo>
                    <a:pt x="26452" y="11503"/>
                    <a:pt x="26064" y="11431"/>
                    <a:pt x="25969" y="11053"/>
                  </a:cubicBezTo>
                  <a:cubicBezTo>
                    <a:pt x="25992" y="10904"/>
                    <a:pt x="26169" y="10815"/>
                    <a:pt x="26136" y="10604"/>
                  </a:cubicBezTo>
                  <a:lnTo>
                    <a:pt x="26136" y="10604"/>
                  </a:lnTo>
                  <a:cubicBezTo>
                    <a:pt x="25714" y="10737"/>
                    <a:pt x="25919" y="11098"/>
                    <a:pt x="25781" y="11331"/>
                  </a:cubicBezTo>
                  <a:cubicBezTo>
                    <a:pt x="25700" y="11305"/>
                    <a:pt x="25622" y="11291"/>
                    <a:pt x="25546" y="11291"/>
                  </a:cubicBezTo>
                  <a:cubicBezTo>
                    <a:pt x="25392" y="11291"/>
                    <a:pt x="25249" y="11352"/>
                    <a:pt x="25126" y="11509"/>
                  </a:cubicBezTo>
                  <a:lnTo>
                    <a:pt x="25126" y="11819"/>
                  </a:lnTo>
                  <a:lnTo>
                    <a:pt x="25648" y="11925"/>
                  </a:lnTo>
                  <a:cubicBezTo>
                    <a:pt x="25548" y="12208"/>
                    <a:pt x="25331" y="12247"/>
                    <a:pt x="25143" y="12319"/>
                  </a:cubicBezTo>
                  <a:cubicBezTo>
                    <a:pt x="25026" y="12363"/>
                    <a:pt x="25026" y="12374"/>
                    <a:pt x="24926" y="12679"/>
                  </a:cubicBezTo>
                  <a:cubicBezTo>
                    <a:pt x="25172" y="12592"/>
                    <a:pt x="25401" y="12435"/>
                    <a:pt x="25625" y="12435"/>
                  </a:cubicBezTo>
                  <a:cubicBezTo>
                    <a:pt x="25629" y="12435"/>
                    <a:pt x="25633" y="12435"/>
                    <a:pt x="25636" y="12435"/>
                  </a:cubicBezTo>
                  <a:cubicBezTo>
                    <a:pt x="25640" y="12435"/>
                    <a:pt x="25643" y="12435"/>
                    <a:pt x="25645" y="12435"/>
                  </a:cubicBezTo>
                  <a:cubicBezTo>
                    <a:pt x="25939" y="12435"/>
                    <a:pt x="26067" y="12168"/>
                    <a:pt x="26358" y="12124"/>
                  </a:cubicBezTo>
                  <a:cubicBezTo>
                    <a:pt x="26547" y="12174"/>
                    <a:pt x="26807" y="12097"/>
                    <a:pt x="27118" y="12330"/>
                  </a:cubicBezTo>
                  <a:lnTo>
                    <a:pt x="26563" y="12330"/>
                  </a:lnTo>
                  <a:lnTo>
                    <a:pt x="26408" y="12513"/>
                  </a:lnTo>
                  <a:cubicBezTo>
                    <a:pt x="26374" y="12674"/>
                    <a:pt x="26580" y="12790"/>
                    <a:pt x="26391" y="12940"/>
                  </a:cubicBezTo>
                  <a:cubicBezTo>
                    <a:pt x="26352" y="12929"/>
                    <a:pt x="26291" y="12918"/>
                    <a:pt x="26236" y="12901"/>
                  </a:cubicBezTo>
                  <a:cubicBezTo>
                    <a:pt x="26175" y="12885"/>
                    <a:pt x="26114" y="12862"/>
                    <a:pt x="26058" y="12846"/>
                  </a:cubicBezTo>
                  <a:lnTo>
                    <a:pt x="25337" y="13589"/>
                  </a:lnTo>
                  <a:cubicBezTo>
                    <a:pt x="25459" y="13717"/>
                    <a:pt x="25553" y="13834"/>
                    <a:pt x="25625" y="13911"/>
                  </a:cubicBezTo>
                  <a:lnTo>
                    <a:pt x="24388" y="15321"/>
                  </a:lnTo>
                  <a:cubicBezTo>
                    <a:pt x="24332" y="15742"/>
                    <a:pt x="23966" y="16048"/>
                    <a:pt x="23916" y="16436"/>
                  </a:cubicBezTo>
                  <a:lnTo>
                    <a:pt x="23966" y="16713"/>
                  </a:lnTo>
                  <a:lnTo>
                    <a:pt x="23528" y="17329"/>
                  </a:lnTo>
                  <a:cubicBezTo>
                    <a:pt x="23350" y="17890"/>
                    <a:pt x="23178" y="18411"/>
                    <a:pt x="23006" y="18950"/>
                  </a:cubicBezTo>
                  <a:lnTo>
                    <a:pt x="22407" y="19299"/>
                  </a:lnTo>
                  <a:lnTo>
                    <a:pt x="22729" y="19604"/>
                  </a:lnTo>
                  <a:cubicBezTo>
                    <a:pt x="21919" y="19998"/>
                    <a:pt x="21502" y="20681"/>
                    <a:pt x="21236" y="21513"/>
                  </a:cubicBezTo>
                  <a:lnTo>
                    <a:pt x="21419" y="21752"/>
                  </a:lnTo>
                  <a:cubicBezTo>
                    <a:pt x="21767" y="21706"/>
                    <a:pt x="21941" y="21312"/>
                    <a:pt x="22354" y="21312"/>
                  </a:cubicBezTo>
                  <a:cubicBezTo>
                    <a:pt x="22395" y="21312"/>
                    <a:pt x="22438" y="21316"/>
                    <a:pt x="22485" y="21325"/>
                  </a:cubicBezTo>
                  <a:cubicBezTo>
                    <a:pt x="22368" y="21424"/>
                    <a:pt x="22257" y="21530"/>
                    <a:pt x="22157" y="21641"/>
                  </a:cubicBezTo>
                  <a:cubicBezTo>
                    <a:pt x="22085" y="21735"/>
                    <a:pt x="22019" y="21841"/>
                    <a:pt x="21963" y="21952"/>
                  </a:cubicBezTo>
                  <a:cubicBezTo>
                    <a:pt x="21860" y="21987"/>
                    <a:pt x="21763" y="22001"/>
                    <a:pt x="21671" y="22001"/>
                  </a:cubicBezTo>
                  <a:cubicBezTo>
                    <a:pt x="21434" y="22001"/>
                    <a:pt x="21232" y="21909"/>
                    <a:pt x="21064" y="21857"/>
                  </a:cubicBezTo>
                  <a:lnTo>
                    <a:pt x="20426" y="22079"/>
                  </a:lnTo>
                  <a:cubicBezTo>
                    <a:pt x="20293" y="22224"/>
                    <a:pt x="20165" y="22357"/>
                    <a:pt x="20093" y="22434"/>
                  </a:cubicBezTo>
                  <a:lnTo>
                    <a:pt x="19294" y="22773"/>
                  </a:lnTo>
                  <a:cubicBezTo>
                    <a:pt x="19216" y="22989"/>
                    <a:pt x="19161" y="23156"/>
                    <a:pt x="19105" y="23311"/>
                  </a:cubicBezTo>
                  <a:lnTo>
                    <a:pt x="18711" y="23267"/>
                  </a:lnTo>
                  <a:cubicBezTo>
                    <a:pt x="18617" y="23444"/>
                    <a:pt x="18528" y="23600"/>
                    <a:pt x="18445" y="23755"/>
                  </a:cubicBezTo>
                  <a:lnTo>
                    <a:pt x="18129" y="23822"/>
                  </a:lnTo>
                  <a:cubicBezTo>
                    <a:pt x="18134" y="23955"/>
                    <a:pt x="18145" y="24055"/>
                    <a:pt x="18151" y="24166"/>
                  </a:cubicBezTo>
                  <a:lnTo>
                    <a:pt x="17840" y="24166"/>
                  </a:lnTo>
                  <a:lnTo>
                    <a:pt x="17524" y="24837"/>
                  </a:lnTo>
                  <a:lnTo>
                    <a:pt x="17718" y="25242"/>
                  </a:lnTo>
                  <a:lnTo>
                    <a:pt x="17590" y="25570"/>
                  </a:lnTo>
                  <a:lnTo>
                    <a:pt x="17779" y="25936"/>
                  </a:lnTo>
                  <a:lnTo>
                    <a:pt x="17479" y="26152"/>
                  </a:lnTo>
                  <a:cubicBezTo>
                    <a:pt x="17524" y="26585"/>
                    <a:pt x="17552" y="26896"/>
                    <a:pt x="17585" y="27234"/>
                  </a:cubicBezTo>
                  <a:lnTo>
                    <a:pt x="18040" y="27401"/>
                  </a:lnTo>
                  <a:lnTo>
                    <a:pt x="17774" y="27817"/>
                  </a:lnTo>
                  <a:lnTo>
                    <a:pt x="18073" y="28100"/>
                  </a:lnTo>
                  <a:lnTo>
                    <a:pt x="17757" y="28449"/>
                  </a:lnTo>
                  <a:cubicBezTo>
                    <a:pt x="17801" y="28555"/>
                    <a:pt x="17851" y="28655"/>
                    <a:pt x="17890" y="28732"/>
                  </a:cubicBezTo>
                  <a:lnTo>
                    <a:pt x="18306" y="28871"/>
                  </a:lnTo>
                  <a:cubicBezTo>
                    <a:pt x="18223" y="28999"/>
                    <a:pt x="18151" y="29138"/>
                    <a:pt x="18084" y="29276"/>
                  </a:cubicBezTo>
                  <a:cubicBezTo>
                    <a:pt x="18034" y="29437"/>
                    <a:pt x="17996" y="29604"/>
                    <a:pt x="17968" y="29770"/>
                  </a:cubicBezTo>
                  <a:lnTo>
                    <a:pt x="19105" y="30708"/>
                  </a:lnTo>
                  <a:cubicBezTo>
                    <a:pt x="19172" y="30718"/>
                    <a:pt x="19236" y="30722"/>
                    <a:pt x="19298" y="30722"/>
                  </a:cubicBezTo>
                  <a:cubicBezTo>
                    <a:pt x="19766" y="30722"/>
                    <a:pt x="20119" y="30459"/>
                    <a:pt x="20443" y="30131"/>
                  </a:cubicBezTo>
                  <a:cubicBezTo>
                    <a:pt x="20665" y="29898"/>
                    <a:pt x="20859" y="29637"/>
                    <a:pt x="21042" y="29415"/>
                  </a:cubicBezTo>
                  <a:lnTo>
                    <a:pt x="21691" y="29076"/>
                  </a:lnTo>
                  <a:cubicBezTo>
                    <a:pt x="21802" y="28843"/>
                    <a:pt x="21647" y="28610"/>
                    <a:pt x="21869" y="28422"/>
                  </a:cubicBezTo>
                  <a:lnTo>
                    <a:pt x="22346" y="29282"/>
                  </a:lnTo>
                  <a:cubicBezTo>
                    <a:pt x="22385" y="29504"/>
                    <a:pt x="22401" y="29759"/>
                    <a:pt x="22474" y="30003"/>
                  </a:cubicBezTo>
                  <a:cubicBezTo>
                    <a:pt x="22607" y="30469"/>
                    <a:pt x="22757" y="30930"/>
                    <a:pt x="22929" y="31379"/>
                  </a:cubicBezTo>
                  <a:cubicBezTo>
                    <a:pt x="23051" y="31696"/>
                    <a:pt x="23228" y="31995"/>
                    <a:pt x="23378" y="32300"/>
                  </a:cubicBezTo>
                  <a:lnTo>
                    <a:pt x="23345" y="32317"/>
                  </a:lnTo>
                  <a:lnTo>
                    <a:pt x="23783" y="32866"/>
                  </a:lnTo>
                  <a:cubicBezTo>
                    <a:pt x="23717" y="33094"/>
                    <a:pt x="23650" y="33310"/>
                    <a:pt x="23594" y="33499"/>
                  </a:cubicBezTo>
                  <a:cubicBezTo>
                    <a:pt x="23705" y="33821"/>
                    <a:pt x="23816" y="34120"/>
                    <a:pt x="23933" y="34453"/>
                  </a:cubicBezTo>
                  <a:cubicBezTo>
                    <a:pt x="24067" y="34472"/>
                    <a:pt x="24203" y="34492"/>
                    <a:pt x="24344" y="34492"/>
                  </a:cubicBezTo>
                  <a:cubicBezTo>
                    <a:pt x="24490" y="34492"/>
                    <a:pt x="24641" y="34471"/>
                    <a:pt x="24799" y="34409"/>
                  </a:cubicBezTo>
                  <a:lnTo>
                    <a:pt x="24799" y="33832"/>
                  </a:lnTo>
                  <a:lnTo>
                    <a:pt x="25176" y="33405"/>
                  </a:lnTo>
                  <a:lnTo>
                    <a:pt x="26053" y="33471"/>
                  </a:lnTo>
                  <a:cubicBezTo>
                    <a:pt x="26297" y="32889"/>
                    <a:pt x="26646" y="32384"/>
                    <a:pt x="26602" y="31746"/>
                  </a:cubicBezTo>
                  <a:cubicBezTo>
                    <a:pt x="26913" y="31168"/>
                    <a:pt x="26746" y="30519"/>
                    <a:pt x="26846" y="29992"/>
                  </a:cubicBezTo>
                  <a:lnTo>
                    <a:pt x="28283" y="28771"/>
                  </a:lnTo>
                  <a:cubicBezTo>
                    <a:pt x="28156" y="28383"/>
                    <a:pt x="28561" y="28216"/>
                    <a:pt x="28544" y="27834"/>
                  </a:cubicBezTo>
                  <a:lnTo>
                    <a:pt x="28084" y="26923"/>
                  </a:lnTo>
                  <a:cubicBezTo>
                    <a:pt x="27756" y="26835"/>
                    <a:pt x="27373" y="26951"/>
                    <a:pt x="27179" y="26518"/>
                  </a:cubicBezTo>
                  <a:cubicBezTo>
                    <a:pt x="27146" y="26113"/>
                    <a:pt x="27107" y="25653"/>
                    <a:pt x="27074" y="25226"/>
                  </a:cubicBezTo>
                  <a:cubicBezTo>
                    <a:pt x="27162" y="25103"/>
                    <a:pt x="27235" y="25015"/>
                    <a:pt x="27262" y="24981"/>
                  </a:cubicBezTo>
                  <a:cubicBezTo>
                    <a:pt x="27285" y="24532"/>
                    <a:pt x="27301" y="24143"/>
                    <a:pt x="27318" y="23766"/>
                  </a:cubicBezTo>
                  <a:lnTo>
                    <a:pt x="27662" y="23494"/>
                  </a:lnTo>
                  <a:lnTo>
                    <a:pt x="27923" y="22873"/>
                  </a:lnTo>
                  <a:cubicBezTo>
                    <a:pt x="28306" y="22595"/>
                    <a:pt x="28644" y="22318"/>
                    <a:pt x="28783" y="21846"/>
                  </a:cubicBezTo>
                  <a:lnTo>
                    <a:pt x="29721" y="21413"/>
                  </a:lnTo>
                  <a:cubicBezTo>
                    <a:pt x="29948" y="21030"/>
                    <a:pt x="30220" y="20575"/>
                    <a:pt x="30486" y="20120"/>
                  </a:cubicBezTo>
                  <a:cubicBezTo>
                    <a:pt x="30431" y="19998"/>
                    <a:pt x="30386" y="19876"/>
                    <a:pt x="30348" y="19743"/>
                  </a:cubicBezTo>
                  <a:cubicBezTo>
                    <a:pt x="30331" y="19638"/>
                    <a:pt x="30320" y="19527"/>
                    <a:pt x="30320" y="19416"/>
                  </a:cubicBezTo>
                  <a:cubicBezTo>
                    <a:pt x="30481" y="18977"/>
                    <a:pt x="30592" y="18683"/>
                    <a:pt x="30708" y="18373"/>
                  </a:cubicBezTo>
                  <a:lnTo>
                    <a:pt x="31141" y="18095"/>
                  </a:lnTo>
                  <a:cubicBezTo>
                    <a:pt x="31191" y="17940"/>
                    <a:pt x="31230" y="17818"/>
                    <a:pt x="31274" y="17679"/>
                  </a:cubicBezTo>
                  <a:lnTo>
                    <a:pt x="31646" y="17757"/>
                  </a:lnTo>
                  <a:lnTo>
                    <a:pt x="32661" y="17557"/>
                  </a:lnTo>
                  <a:lnTo>
                    <a:pt x="33427" y="18006"/>
                  </a:lnTo>
                  <a:cubicBezTo>
                    <a:pt x="33533" y="18422"/>
                    <a:pt x="33572" y="18855"/>
                    <a:pt x="33544" y="19283"/>
                  </a:cubicBezTo>
                  <a:lnTo>
                    <a:pt x="33144" y="19405"/>
                  </a:lnTo>
                  <a:lnTo>
                    <a:pt x="31935" y="21103"/>
                  </a:lnTo>
                  <a:lnTo>
                    <a:pt x="31391" y="21347"/>
                  </a:lnTo>
                  <a:cubicBezTo>
                    <a:pt x="31296" y="21596"/>
                    <a:pt x="31208" y="21835"/>
                    <a:pt x="31119" y="22068"/>
                  </a:cubicBezTo>
                  <a:lnTo>
                    <a:pt x="30680" y="22262"/>
                  </a:lnTo>
                  <a:cubicBezTo>
                    <a:pt x="30531" y="22617"/>
                    <a:pt x="30386" y="22956"/>
                    <a:pt x="30220" y="23339"/>
                  </a:cubicBezTo>
                  <a:cubicBezTo>
                    <a:pt x="30298" y="23683"/>
                    <a:pt x="30370" y="24071"/>
                    <a:pt x="30470" y="24449"/>
                  </a:cubicBezTo>
                  <a:cubicBezTo>
                    <a:pt x="30575" y="24848"/>
                    <a:pt x="30586" y="25270"/>
                    <a:pt x="30492" y="25681"/>
                  </a:cubicBezTo>
                  <a:cubicBezTo>
                    <a:pt x="30442" y="25897"/>
                    <a:pt x="30375" y="26108"/>
                    <a:pt x="30298" y="26313"/>
                  </a:cubicBezTo>
                  <a:cubicBezTo>
                    <a:pt x="30336" y="26480"/>
                    <a:pt x="30364" y="26613"/>
                    <a:pt x="30409" y="26768"/>
                  </a:cubicBezTo>
                  <a:cubicBezTo>
                    <a:pt x="30764" y="26779"/>
                    <a:pt x="30814" y="27162"/>
                    <a:pt x="31058" y="27317"/>
                  </a:cubicBezTo>
                  <a:cubicBezTo>
                    <a:pt x="31324" y="27484"/>
                    <a:pt x="31596" y="27639"/>
                    <a:pt x="31785" y="27750"/>
                  </a:cubicBezTo>
                  <a:cubicBezTo>
                    <a:pt x="31839" y="27755"/>
                    <a:pt x="31892" y="27757"/>
                    <a:pt x="31945" y="27757"/>
                  </a:cubicBezTo>
                  <a:cubicBezTo>
                    <a:pt x="32758" y="27757"/>
                    <a:pt x="33380" y="27262"/>
                    <a:pt x="34115" y="27184"/>
                  </a:cubicBezTo>
                  <a:cubicBezTo>
                    <a:pt x="34748" y="26851"/>
                    <a:pt x="35453" y="26923"/>
                    <a:pt x="36124" y="26812"/>
                  </a:cubicBezTo>
                  <a:lnTo>
                    <a:pt x="36496" y="27340"/>
                  </a:lnTo>
                  <a:lnTo>
                    <a:pt x="37145" y="27440"/>
                  </a:lnTo>
                  <a:lnTo>
                    <a:pt x="37306" y="27795"/>
                  </a:lnTo>
                  <a:lnTo>
                    <a:pt x="36712" y="27795"/>
                  </a:lnTo>
                  <a:lnTo>
                    <a:pt x="35719" y="28183"/>
                  </a:lnTo>
                  <a:lnTo>
                    <a:pt x="35525" y="28638"/>
                  </a:lnTo>
                  <a:lnTo>
                    <a:pt x="34076" y="28355"/>
                  </a:lnTo>
                  <a:cubicBezTo>
                    <a:pt x="33361" y="28388"/>
                    <a:pt x="32667" y="28610"/>
                    <a:pt x="32068" y="29004"/>
                  </a:cubicBezTo>
                  <a:cubicBezTo>
                    <a:pt x="32046" y="29459"/>
                    <a:pt x="32162" y="29909"/>
                    <a:pt x="32395" y="30303"/>
                  </a:cubicBezTo>
                  <a:lnTo>
                    <a:pt x="32845" y="30303"/>
                  </a:lnTo>
                  <a:cubicBezTo>
                    <a:pt x="32817" y="30863"/>
                    <a:pt x="32789" y="31385"/>
                    <a:pt x="32767" y="31940"/>
                  </a:cubicBezTo>
                  <a:lnTo>
                    <a:pt x="32123" y="32262"/>
                  </a:lnTo>
                  <a:lnTo>
                    <a:pt x="31274" y="31168"/>
                  </a:lnTo>
                  <a:lnTo>
                    <a:pt x="30658" y="31429"/>
                  </a:lnTo>
                  <a:cubicBezTo>
                    <a:pt x="30486" y="31851"/>
                    <a:pt x="30336" y="32228"/>
                    <a:pt x="30126" y="32755"/>
                  </a:cubicBezTo>
                  <a:cubicBezTo>
                    <a:pt x="30137" y="32950"/>
                    <a:pt x="30153" y="33294"/>
                    <a:pt x="30192" y="33632"/>
                  </a:cubicBezTo>
                  <a:cubicBezTo>
                    <a:pt x="30225" y="33932"/>
                    <a:pt x="30287" y="34226"/>
                    <a:pt x="30331" y="34526"/>
                  </a:cubicBezTo>
                  <a:cubicBezTo>
                    <a:pt x="30364" y="34731"/>
                    <a:pt x="30403" y="34942"/>
                    <a:pt x="30220" y="35141"/>
                  </a:cubicBezTo>
                  <a:lnTo>
                    <a:pt x="29404" y="35186"/>
                  </a:lnTo>
                  <a:cubicBezTo>
                    <a:pt x="29438" y="35663"/>
                    <a:pt x="29166" y="35879"/>
                    <a:pt x="28749" y="36024"/>
                  </a:cubicBezTo>
                  <a:lnTo>
                    <a:pt x="28239" y="35818"/>
                  </a:lnTo>
                  <a:lnTo>
                    <a:pt x="28017" y="35347"/>
                  </a:lnTo>
                  <a:cubicBezTo>
                    <a:pt x="27915" y="35338"/>
                    <a:pt x="27822" y="35310"/>
                    <a:pt x="27737" y="35310"/>
                  </a:cubicBezTo>
                  <a:cubicBezTo>
                    <a:pt x="27711" y="35310"/>
                    <a:pt x="27686" y="35313"/>
                    <a:pt x="27662" y="35319"/>
                  </a:cubicBezTo>
                  <a:cubicBezTo>
                    <a:pt x="27257" y="35419"/>
                    <a:pt x="26857" y="35524"/>
                    <a:pt x="26524" y="35802"/>
                  </a:cubicBezTo>
                  <a:cubicBezTo>
                    <a:pt x="26408" y="35907"/>
                    <a:pt x="26269" y="35996"/>
                    <a:pt x="26125" y="36057"/>
                  </a:cubicBezTo>
                  <a:cubicBezTo>
                    <a:pt x="25698" y="36229"/>
                    <a:pt x="25265" y="36379"/>
                    <a:pt x="24815" y="36545"/>
                  </a:cubicBezTo>
                  <a:cubicBezTo>
                    <a:pt x="24560" y="36484"/>
                    <a:pt x="24310" y="36373"/>
                    <a:pt x="24160" y="36118"/>
                  </a:cubicBezTo>
                  <a:cubicBezTo>
                    <a:pt x="24166" y="36029"/>
                    <a:pt x="24177" y="35952"/>
                    <a:pt x="24183" y="35879"/>
                  </a:cubicBezTo>
                  <a:cubicBezTo>
                    <a:pt x="24122" y="35841"/>
                    <a:pt x="24083" y="35796"/>
                    <a:pt x="24044" y="35791"/>
                  </a:cubicBezTo>
                  <a:cubicBezTo>
                    <a:pt x="24025" y="35790"/>
                    <a:pt x="24007" y="35789"/>
                    <a:pt x="23989" y="35789"/>
                  </a:cubicBezTo>
                  <a:cubicBezTo>
                    <a:pt x="23439" y="35789"/>
                    <a:pt x="23099" y="36263"/>
                    <a:pt x="22562" y="36445"/>
                  </a:cubicBezTo>
                  <a:lnTo>
                    <a:pt x="22118" y="36362"/>
                  </a:lnTo>
                  <a:lnTo>
                    <a:pt x="22118" y="36046"/>
                  </a:lnTo>
                  <a:lnTo>
                    <a:pt x="21447" y="35691"/>
                  </a:lnTo>
                  <a:cubicBezTo>
                    <a:pt x="21319" y="35419"/>
                    <a:pt x="21192" y="35147"/>
                    <a:pt x="21059" y="34870"/>
                  </a:cubicBezTo>
                  <a:cubicBezTo>
                    <a:pt x="21125" y="34736"/>
                    <a:pt x="21181" y="34620"/>
                    <a:pt x="21242" y="34498"/>
                  </a:cubicBezTo>
                  <a:cubicBezTo>
                    <a:pt x="21497" y="34637"/>
                    <a:pt x="21536" y="34969"/>
                    <a:pt x="21847" y="34986"/>
                  </a:cubicBezTo>
                  <a:cubicBezTo>
                    <a:pt x="22124" y="34797"/>
                    <a:pt x="22068" y="34570"/>
                    <a:pt x="21908" y="34304"/>
                  </a:cubicBezTo>
                  <a:lnTo>
                    <a:pt x="21314" y="34132"/>
                  </a:lnTo>
                  <a:cubicBezTo>
                    <a:pt x="21414" y="33882"/>
                    <a:pt x="21508" y="33649"/>
                    <a:pt x="21591" y="33443"/>
                  </a:cubicBezTo>
                  <a:lnTo>
                    <a:pt x="22163" y="33077"/>
                  </a:lnTo>
                  <a:lnTo>
                    <a:pt x="21785" y="32822"/>
                  </a:lnTo>
                  <a:cubicBezTo>
                    <a:pt x="21680" y="32450"/>
                    <a:pt x="21719" y="32084"/>
                    <a:pt x="21819" y="31723"/>
                  </a:cubicBezTo>
                  <a:cubicBezTo>
                    <a:pt x="21869" y="31557"/>
                    <a:pt x="21863" y="31401"/>
                    <a:pt x="21669" y="31318"/>
                  </a:cubicBezTo>
                  <a:cubicBezTo>
                    <a:pt x="21253" y="31346"/>
                    <a:pt x="21197" y="31790"/>
                    <a:pt x="20881" y="31984"/>
                  </a:cubicBezTo>
                  <a:lnTo>
                    <a:pt x="20365" y="32062"/>
                  </a:lnTo>
                  <a:lnTo>
                    <a:pt x="20182" y="32406"/>
                  </a:lnTo>
                  <a:lnTo>
                    <a:pt x="20443" y="32744"/>
                  </a:lnTo>
                  <a:lnTo>
                    <a:pt x="20043" y="32905"/>
                  </a:lnTo>
                  <a:cubicBezTo>
                    <a:pt x="19893" y="33360"/>
                    <a:pt x="20221" y="33793"/>
                    <a:pt x="19977" y="34209"/>
                  </a:cubicBezTo>
                  <a:cubicBezTo>
                    <a:pt x="20054" y="34276"/>
                    <a:pt x="20132" y="34342"/>
                    <a:pt x="20210" y="34403"/>
                  </a:cubicBezTo>
                  <a:cubicBezTo>
                    <a:pt x="20248" y="34431"/>
                    <a:pt x="20293" y="34453"/>
                    <a:pt x="20337" y="34470"/>
                  </a:cubicBezTo>
                  <a:cubicBezTo>
                    <a:pt x="20415" y="35203"/>
                    <a:pt x="20481" y="35785"/>
                    <a:pt x="20554" y="36457"/>
                  </a:cubicBezTo>
                  <a:lnTo>
                    <a:pt x="20026" y="37056"/>
                  </a:lnTo>
                  <a:lnTo>
                    <a:pt x="19871" y="36817"/>
                  </a:lnTo>
                  <a:lnTo>
                    <a:pt x="19355" y="36851"/>
                  </a:lnTo>
                  <a:lnTo>
                    <a:pt x="18989" y="37139"/>
                  </a:lnTo>
                  <a:cubicBezTo>
                    <a:pt x="18756" y="37167"/>
                    <a:pt x="18567" y="37161"/>
                    <a:pt x="18390" y="37211"/>
                  </a:cubicBezTo>
                  <a:cubicBezTo>
                    <a:pt x="18217" y="37272"/>
                    <a:pt x="18051" y="37355"/>
                    <a:pt x="17907" y="37461"/>
                  </a:cubicBezTo>
                  <a:cubicBezTo>
                    <a:pt x="17846" y="37505"/>
                    <a:pt x="17835" y="37622"/>
                    <a:pt x="17801" y="37705"/>
                  </a:cubicBezTo>
                  <a:cubicBezTo>
                    <a:pt x="17840" y="37777"/>
                    <a:pt x="17873" y="37838"/>
                    <a:pt x="17912" y="37894"/>
                  </a:cubicBezTo>
                  <a:cubicBezTo>
                    <a:pt x="17957" y="37966"/>
                    <a:pt x="18001" y="38032"/>
                    <a:pt x="18073" y="38138"/>
                  </a:cubicBezTo>
                  <a:lnTo>
                    <a:pt x="17652" y="38465"/>
                  </a:lnTo>
                  <a:cubicBezTo>
                    <a:pt x="17407" y="38293"/>
                    <a:pt x="17640" y="37971"/>
                    <a:pt x="17319" y="37833"/>
                  </a:cubicBezTo>
                  <a:cubicBezTo>
                    <a:pt x="17191" y="38204"/>
                    <a:pt x="17113" y="38593"/>
                    <a:pt x="16930" y="38915"/>
                  </a:cubicBezTo>
                  <a:cubicBezTo>
                    <a:pt x="16741" y="39237"/>
                    <a:pt x="16431" y="39508"/>
                    <a:pt x="16131" y="39858"/>
                  </a:cubicBezTo>
                  <a:lnTo>
                    <a:pt x="14838" y="40502"/>
                  </a:lnTo>
                  <a:cubicBezTo>
                    <a:pt x="14822" y="40846"/>
                    <a:pt x="14855" y="41184"/>
                    <a:pt x="14588" y="41489"/>
                  </a:cubicBezTo>
                  <a:lnTo>
                    <a:pt x="13795" y="41872"/>
                  </a:lnTo>
                  <a:cubicBezTo>
                    <a:pt x="13678" y="42055"/>
                    <a:pt x="13584" y="42211"/>
                    <a:pt x="13468" y="42399"/>
                  </a:cubicBezTo>
                  <a:lnTo>
                    <a:pt x="12746" y="42300"/>
                  </a:lnTo>
                  <a:lnTo>
                    <a:pt x="12441" y="41944"/>
                  </a:lnTo>
                  <a:lnTo>
                    <a:pt x="12191" y="42050"/>
                  </a:lnTo>
                  <a:cubicBezTo>
                    <a:pt x="12291" y="42427"/>
                    <a:pt x="12419" y="42777"/>
                    <a:pt x="12263" y="43165"/>
                  </a:cubicBezTo>
                  <a:lnTo>
                    <a:pt x="11381" y="43226"/>
                  </a:lnTo>
                  <a:lnTo>
                    <a:pt x="11043" y="42949"/>
                  </a:lnTo>
                  <a:lnTo>
                    <a:pt x="10099" y="43165"/>
                  </a:lnTo>
                  <a:lnTo>
                    <a:pt x="9877" y="43448"/>
                  </a:lnTo>
                  <a:cubicBezTo>
                    <a:pt x="9927" y="43548"/>
                    <a:pt x="9977" y="43648"/>
                    <a:pt x="10016" y="43753"/>
                  </a:cubicBezTo>
                  <a:cubicBezTo>
                    <a:pt x="10044" y="43881"/>
                    <a:pt x="10066" y="44003"/>
                    <a:pt x="10077" y="44131"/>
                  </a:cubicBezTo>
                  <a:lnTo>
                    <a:pt x="11043" y="44319"/>
                  </a:lnTo>
                  <a:lnTo>
                    <a:pt x="11908" y="44958"/>
                  </a:lnTo>
                  <a:cubicBezTo>
                    <a:pt x="11925" y="45118"/>
                    <a:pt x="11936" y="45279"/>
                    <a:pt x="11958" y="45474"/>
                  </a:cubicBezTo>
                  <a:lnTo>
                    <a:pt x="12635" y="46017"/>
                  </a:lnTo>
                  <a:cubicBezTo>
                    <a:pt x="12879" y="47011"/>
                    <a:pt x="12552" y="47948"/>
                    <a:pt x="12430" y="48908"/>
                  </a:cubicBezTo>
                  <a:lnTo>
                    <a:pt x="11886" y="49258"/>
                  </a:lnTo>
                  <a:cubicBezTo>
                    <a:pt x="11437" y="49161"/>
                    <a:pt x="10995" y="49045"/>
                    <a:pt x="10591" y="49045"/>
                  </a:cubicBezTo>
                  <a:cubicBezTo>
                    <a:pt x="10391" y="49045"/>
                    <a:pt x="10200" y="49074"/>
                    <a:pt x="10022" y="49147"/>
                  </a:cubicBezTo>
                  <a:cubicBezTo>
                    <a:pt x="9622" y="49086"/>
                    <a:pt x="9350" y="49019"/>
                    <a:pt x="9073" y="49008"/>
                  </a:cubicBezTo>
                  <a:cubicBezTo>
                    <a:pt x="8954" y="49003"/>
                    <a:pt x="8835" y="49002"/>
                    <a:pt x="8716" y="49002"/>
                  </a:cubicBezTo>
                  <a:cubicBezTo>
                    <a:pt x="8678" y="49002"/>
                    <a:pt x="8641" y="49002"/>
                    <a:pt x="8603" y="49002"/>
                  </a:cubicBezTo>
                  <a:cubicBezTo>
                    <a:pt x="8166" y="49002"/>
                    <a:pt x="7737" y="48993"/>
                    <a:pt x="7353" y="48764"/>
                  </a:cubicBezTo>
                  <a:lnTo>
                    <a:pt x="6243" y="49541"/>
                  </a:lnTo>
                  <a:cubicBezTo>
                    <a:pt x="6387" y="49802"/>
                    <a:pt x="6520" y="50035"/>
                    <a:pt x="6653" y="50268"/>
                  </a:cubicBezTo>
                  <a:cubicBezTo>
                    <a:pt x="6626" y="50512"/>
                    <a:pt x="6598" y="50740"/>
                    <a:pt x="6565" y="51006"/>
                  </a:cubicBezTo>
                  <a:cubicBezTo>
                    <a:pt x="6837" y="51561"/>
                    <a:pt x="6759" y="52149"/>
                    <a:pt x="6531" y="52726"/>
                  </a:cubicBezTo>
                  <a:cubicBezTo>
                    <a:pt x="6465" y="52920"/>
                    <a:pt x="6382" y="53109"/>
                    <a:pt x="6287" y="53292"/>
                  </a:cubicBezTo>
                  <a:cubicBezTo>
                    <a:pt x="6148" y="53503"/>
                    <a:pt x="6099" y="53764"/>
                    <a:pt x="6154" y="54008"/>
                  </a:cubicBezTo>
                  <a:lnTo>
                    <a:pt x="6615" y="54391"/>
                  </a:lnTo>
                  <a:lnTo>
                    <a:pt x="6615" y="55584"/>
                  </a:lnTo>
                  <a:lnTo>
                    <a:pt x="7319" y="55750"/>
                  </a:lnTo>
                  <a:lnTo>
                    <a:pt x="7797" y="55600"/>
                  </a:lnTo>
                  <a:lnTo>
                    <a:pt x="8385" y="55756"/>
                  </a:lnTo>
                  <a:lnTo>
                    <a:pt x="8707" y="56361"/>
                  </a:lnTo>
                  <a:lnTo>
                    <a:pt x="9200" y="56649"/>
                  </a:lnTo>
                  <a:cubicBezTo>
                    <a:pt x="9555" y="56179"/>
                    <a:pt x="10020" y="56015"/>
                    <a:pt x="10576" y="56015"/>
                  </a:cubicBezTo>
                  <a:cubicBezTo>
                    <a:pt x="10604" y="56015"/>
                    <a:pt x="10632" y="56016"/>
                    <a:pt x="10660" y="56017"/>
                  </a:cubicBezTo>
                  <a:cubicBezTo>
                    <a:pt x="10708" y="56019"/>
                    <a:pt x="10756" y="56019"/>
                    <a:pt x="10804" y="56019"/>
                  </a:cubicBezTo>
                  <a:cubicBezTo>
                    <a:pt x="11167" y="56019"/>
                    <a:pt x="11532" y="55969"/>
                    <a:pt x="11919" y="55944"/>
                  </a:cubicBezTo>
                  <a:cubicBezTo>
                    <a:pt x="12069" y="55434"/>
                    <a:pt x="12552" y="55273"/>
                    <a:pt x="12752" y="55090"/>
                  </a:cubicBezTo>
                  <a:lnTo>
                    <a:pt x="13567" y="53941"/>
                  </a:lnTo>
                  <a:cubicBezTo>
                    <a:pt x="13407" y="53725"/>
                    <a:pt x="13284" y="53481"/>
                    <a:pt x="13340" y="53126"/>
                  </a:cubicBezTo>
                  <a:lnTo>
                    <a:pt x="14289" y="51650"/>
                  </a:lnTo>
                  <a:cubicBezTo>
                    <a:pt x="14988" y="51577"/>
                    <a:pt x="15471" y="51139"/>
                    <a:pt x="15998" y="50778"/>
                  </a:cubicBezTo>
                  <a:cubicBezTo>
                    <a:pt x="16264" y="50368"/>
                    <a:pt x="15754" y="49979"/>
                    <a:pt x="16009" y="49497"/>
                  </a:cubicBezTo>
                  <a:lnTo>
                    <a:pt x="16542" y="49025"/>
                  </a:lnTo>
                  <a:lnTo>
                    <a:pt x="16980" y="48942"/>
                  </a:lnTo>
                  <a:cubicBezTo>
                    <a:pt x="17235" y="49047"/>
                    <a:pt x="17424" y="49119"/>
                    <a:pt x="17607" y="49202"/>
                  </a:cubicBezTo>
                  <a:cubicBezTo>
                    <a:pt x="17790" y="49286"/>
                    <a:pt x="17979" y="49380"/>
                    <a:pt x="18123" y="49452"/>
                  </a:cubicBezTo>
                  <a:cubicBezTo>
                    <a:pt x="18177" y="49461"/>
                    <a:pt x="18227" y="49465"/>
                    <a:pt x="18275" y="49465"/>
                  </a:cubicBezTo>
                  <a:cubicBezTo>
                    <a:pt x="18740" y="49465"/>
                    <a:pt x="18964" y="49078"/>
                    <a:pt x="19266" y="48836"/>
                  </a:cubicBezTo>
                  <a:lnTo>
                    <a:pt x="19805" y="48631"/>
                  </a:lnTo>
                  <a:cubicBezTo>
                    <a:pt x="19960" y="48464"/>
                    <a:pt x="20082" y="48326"/>
                    <a:pt x="20154" y="48248"/>
                  </a:cubicBezTo>
                  <a:cubicBezTo>
                    <a:pt x="20321" y="48186"/>
                    <a:pt x="20475" y="48159"/>
                    <a:pt x="20619" y="48159"/>
                  </a:cubicBezTo>
                  <a:cubicBezTo>
                    <a:pt x="20962" y="48159"/>
                    <a:pt x="21255" y="48312"/>
                    <a:pt x="21564" y="48503"/>
                  </a:cubicBezTo>
                  <a:cubicBezTo>
                    <a:pt x="21636" y="49147"/>
                    <a:pt x="22107" y="49591"/>
                    <a:pt x="22313" y="49946"/>
                  </a:cubicBezTo>
                  <a:lnTo>
                    <a:pt x="23839" y="51405"/>
                  </a:lnTo>
                  <a:lnTo>
                    <a:pt x="24416" y="51455"/>
                  </a:lnTo>
                  <a:lnTo>
                    <a:pt x="24882" y="51999"/>
                  </a:lnTo>
                  <a:lnTo>
                    <a:pt x="25198" y="52116"/>
                  </a:lnTo>
                  <a:lnTo>
                    <a:pt x="25403" y="52438"/>
                  </a:lnTo>
                  <a:lnTo>
                    <a:pt x="25858" y="52693"/>
                  </a:lnTo>
                  <a:cubicBezTo>
                    <a:pt x="26136" y="53109"/>
                    <a:pt x="26313" y="53503"/>
                    <a:pt x="26297" y="53847"/>
                  </a:cubicBezTo>
                  <a:cubicBezTo>
                    <a:pt x="26158" y="54147"/>
                    <a:pt x="26047" y="54341"/>
                    <a:pt x="25969" y="54552"/>
                  </a:cubicBezTo>
                  <a:cubicBezTo>
                    <a:pt x="25925" y="54674"/>
                    <a:pt x="25992" y="54774"/>
                    <a:pt x="26136" y="54790"/>
                  </a:cubicBezTo>
                  <a:cubicBezTo>
                    <a:pt x="26524" y="54468"/>
                    <a:pt x="26524" y="54468"/>
                    <a:pt x="26702" y="53975"/>
                  </a:cubicBezTo>
                  <a:lnTo>
                    <a:pt x="27035" y="53780"/>
                  </a:lnTo>
                  <a:lnTo>
                    <a:pt x="27035" y="53414"/>
                  </a:lnTo>
                  <a:lnTo>
                    <a:pt x="26574" y="52998"/>
                  </a:lnTo>
                  <a:cubicBezTo>
                    <a:pt x="26619" y="52721"/>
                    <a:pt x="26707" y="52493"/>
                    <a:pt x="26918" y="52282"/>
                  </a:cubicBezTo>
                  <a:lnTo>
                    <a:pt x="27601" y="52410"/>
                  </a:lnTo>
                  <a:lnTo>
                    <a:pt x="27995" y="52782"/>
                  </a:lnTo>
                  <a:lnTo>
                    <a:pt x="28128" y="52593"/>
                  </a:lnTo>
                  <a:cubicBezTo>
                    <a:pt x="27728" y="51805"/>
                    <a:pt x="26924" y="51633"/>
                    <a:pt x="26247" y="51300"/>
                  </a:cubicBezTo>
                  <a:cubicBezTo>
                    <a:pt x="26214" y="51100"/>
                    <a:pt x="26186" y="50923"/>
                    <a:pt x="26153" y="50745"/>
                  </a:cubicBezTo>
                  <a:lnTo>
                    <a:pt x="25553" y="50706"/>
                  </a:lnTo>
                  <a:cubicBezTo>
                    <a:pt x="24726" y="50329"/>
                    <a:pt x="24477" y="49657"/>
                    <a:pt x="24271" y="49030"/>
                  </a:cubicBezTo>
                  <a:lnTo>
                    <a:pt x="23323" y="48281"/>
                  </a:lnTo>
                  <a:cubicBezTo>
                    <a:pt x="23267" y="47788"/>
                    <a:pt x="23012" y="47349"/>
                    <a:pt x="23323" y="46839"/>
                  </a:cubicBezTo>
                  <a:lnTo>
                    <a:pt x="24205" y="46545"/>
                  </a:lnTo>
                  <a:cubicBezTo>
                    <a:pt x="24305" y="46850"/>
                    <a:pt x="24238" y="47188"/>
                    <a:pt x="24566" y="47382"/>
                  </a:cubicBezTo>
                  <a:lnTo>
                    <a:pt x="24926" y="47072"/>
                  </a:lnTo>
                  <a:lnTo>
                    <a:pt x="25292" y="47377"/>
                  </a:lnTo>
                  <a:cubicBezTo>
                    <a:pt x="25415" y="47788"/>
                    <a:pt x="25514" y="48115"/>
                    <a:pt x="25598" y="48392"/>
                  </a:cubicBezTo>
                  <a:cubicBezTo>
                    <a:pt x="25997" y="48709"/>
                    <a:pt x="26319" y="49003"/>
                    <a:pt x="26768" y="49103"/>
                  </a:cubicBezTo>
                  <a:cubicBezTo>
                    <a:pt x="26907" y="49141"/>
                    <a:pt x="27024" y="49214"/>
                    <a:pt x="27118" y="49319"/>
                  </a:cubicBezTo>
                  <a:cubicBezTo>
                    <a:pt x="27218" y="49430"/>
                    <a:pt x="27273" y="49580"/>
                    <a:pt x="27351" y="49713"/>
                  </a:cubicBezTo>
                  <a:cubicBezTo>
                    <a:pt x="28011" y="49929"/>
                    <a:pt x="28505" y="50384"/>
                    <a:pt x="28999" y="50845"/>
                  </a:cubicBezTo>
                  <a:cubicBezTo>
                    <a:pt x="28955" y="51339"/>
                    <a:pt x="28910" y="51816"/>
                    <a:pt x="28872" y="52243"/>
                  </a:cubicBezTo>
                  <a:cubicBezTo>
                    <a:pt x="29049" y="52487"/>
                    <a:pt x="29227" y="52654"/>
                    <a:pt x="29304" y="52859"/>
                  </a:cubicBezTo>
                  <a:cubicBezTo>
                    <a:pt x="29449" y="53242"/>
                    <a:pt x="29715" y="53564"/>
                    <a:pt x="30065" y="53775"/>
                  </a:cubicBezTo>
                  <a:cubicBezTo>
                    <a:pt x="29937" y="54191"/>
                    <a:pt x="30225" y="54341"/>
                    <a:pt x="30447" y="54518"/>
                  </a:cubicBezTo>
                  <a:lnTo>
                    <a:pt x="30253" y="54946"/>
                  </a:lnTo>
                  <a:lnTo>
                    <a:pt x="30625" y="55373"/>
                  </a:lnTo>
                  <a:cubicBezTo>
                    <a:pt x="30658" y="55545"/>
                    <a:pt x="30686" y="55700"/>
                    <a:pt x="30719" y="55883"/>
                  </a:cubicBezTo>
                  <a:lnTo>
                    <a:pt x="31069" y="55850"/>
                  </a:lnTo>
                  <a:lnTo>
                    <a:pt x="31413" y="56055"/>
                  </a:lnTo>
                  <a:lnTo>
                    <a:pt x="31690" y="55850"/>
                  </a:lnTo>
                  <a:lnTo>
                    <a:pt x="31585" y="55351"/>
                  </a:lnTo>
                  <a:lnTo>
                    <a:pt x="32001" y="55279"/>
                  </a:lnTo>
                  <a:lnTo>
                    <a:pt x="31824" y="54896"/>
                  </a:lnTo>
                  <a:cubicBezTo>
                    <a:pt x="31891" y="54820"/>
                    <a:pt x="31954" y="54794"/>
                    <a:pt x="32015" y="54794"/>
                  </a:cubicBezTo>
                  <a:cubicBezTo>
                    <a:pt x="32156" y="54794"/>
                    <a:pt x="32285" y="54936"/>
                    <a:pt x="32424" y="54936"/>
                  </a:cubicBezTo>
                  <a:cubicBezTo>
                    <a:pt x="32458" y="54936"/>
                    <a:pt x="32493" y="54928"/>
                    <a:pt x="32528" y="54907"/>
                  </a:cubicBezTo>
                  <a:lnTo>
                    <a:pt x="32528" y="54174"/>
                  </a:lnTo>
                  <a:cubicBezTo>
                    <a:pt x="32212" y="53986"/>
                    <a:pt x="31857" y="53902"/>
                    <a:pt x="31679" y="53581"/>
                  </a:cubicBezTo>
                  <a:lnTo>
                    <a:pt x="31824" y="53336"/>
                  </a:lnTo>
                  <a:lnTo>
                    <a:pt x="31352" y="52654"/>
                  </a:lnTo>
                  <a:cubicBezTo>
                    <a:pt x="31369" y="52532"/>
                    <a:pt x="31380" y="52421"/>
                    <a:pt x="31402" y="52271"/>
                  </a:cubicBezTo>
                  <a:lnTo>
                    <a:pt x="32284" y="52493"/>
                  </a:lnTo>
                  <a:lnTo>
                    <a:pt x="32689" y="51844"/>
                  </a:lnTo>
                  <a:lnTo>
                    <a:pt x="33527" y="51688"/>
                  </a:lnTo>
                  <a:lnTo>
                    <a:pt x="34515" y="52155"/>
                  </a:lnTo>
                  <a:cubicBezTo>
                    <a:pt x="34243" y="52415"/>
                    <a:pt x="34204" y="52721"/>
                    <a:pt x="34276" y="53048"/>
                  </a:cubicBezTo>
                  <a:cubicBezTo>
                    <a:pt x="34670" y="53342"/>
                    <a:pt x="34670" y="53342"/>
                    <a:pt x="34853" y="53880"/>
                  </a:cubicBezTo>
                  <a:lnTo>
                    <a:pt x="34576" y="54480"/>
                  </a:lnTo>
                  <a:lnTo>
                    <a:pt x="35003" y="54790"/>
                  </a:lnTo>
                  <a:cubicBezTo>
                    <a:pt x="34992" y="54940"/>
                    <a:pt x="34987" y="55051"/>
                    <a:pt x="34981" y="55140"/>
                  </a:cubicBezTo>
                  <a:cubicBezTo>
                    <a:pt x="35136" y="55334"/>
                    <a:pt x="35269" y="55495"/>
                    <a:pt x="35392" y="55645"/>
                  </a:cubicBezTo>
                  <a:cubicBezTo>
                    <a:pt x="35719" y="55759"/>
                    <a:pt x="35979" y="56020"/>
                    <a:pt x="36303" y="56020"/>
                  </a:cubicBezTo>
                  <a:cubicBezTo>
                    <a:pt x="36324" y="56020"/>
                    <a:pt x="36346" y="56019"/>
                    <a:pt x="36368" y="56017"/>
                  </a:cubicBezTo>
                  <a:lnTo>
                    <a:pt x="36790" y="56533"/>
                  </a:lnTo>
                  <a:lnTo>
                    <a:pt x="37517" y="56416"/>
                  </a:lnTo>
                  <a:lnTo>
                    <a:pt x="37783" y="55917"/>
                  </a:lnTo>
                  <a:cubicBezTo>
                    <a:pt x="37827" y="55913"/>
                    <a:pt x="37870" y="55911"/>
                    <a:pt x="37912" y="55911"/>
                  </a:cubicBezTo>
                  <a:cubicBezTo>
                    <a:pt x="38528" y="55911"/>
                    <a:pt x="38905" y="56315"/>
                    <a:pt x="39243" y="56616"/>
                  </a:cubicBezTo>
                  <a:cubicBezTo>
                    <a:pt x="39359" y="56647"/>
                    <a:pt x="39466" y="56661"/>
                    <a:pt x="39567" y="56661"/>
                  </a:cubicBezTo>
                  <a:cubicBezTo>
                    <a:pt x="40114" y="56661"/>
                    <a:pt x="40451" y="56252"/>
                    <a:pt x="40835" y="55994"/>
                  </a:cubicBezTo>
                  <a:lnTo>
                    <a:pt x="41523" y="56122"/>
                  </a:lnTo>
                  <a:cubicBezTo>
                    <a:pt x="41689" y="56110"/>
                    <a:pt x="41776" y="55967"/>
                    <a:pt x="41903" y="55967"/>
                  </a:cubicBezTo>
                  <a:cubicBezTo>
                    <a:pt x="41950" y="55967"/>
                    <a:pt x="42003" y="55987"/>
                    <a:pt x="42067" y="56039"/>
                  </a:cubicBezTo>
                  <a:lnTo>
                    <a:pt x="41873" y="56472"/>
                  </a:lnTo>
                  <a:cubicBezTo>
                    <a:pt x="41901" y="57038"/>
                    <a:pt x="41934" y="57587"/>
                    <a:pt x="41962" y="58142"/>
                  </a:cubicBezTo>
                  <a:cubicBezTo>
                    <a:pt x="41562" y="58769"/>
                    <a:pt x="41268" y="59457"/>
                    <a:pt x="41096" y="60178"/>
                  </a:cubicBezTo>
                  <a:cubicBezTo>
                    <a:pt x="41024" y="60467"/>
                    <a:pt x="40880" y="60733"/>
                    <a:pt x="40774" y="61005"/>
                  </a:cubicBezTo>
                  <a:lnTo>
                    <a:pt x="40286" y="61321"/>
                  </a:lnTo>
                  <a:cubicBezTo>
                    <a:pt x="40120" y="61321"/>
                    <a:pt x="39974" y="61302"/>
                    <a:pt x="39842" y="61302"/>
                  </a:cubicBezTo>
                  <a:cubicBezTo>
                    <a:pt x="39761" y="61302"/>
                    <a:pt x="39686" y="61309"/>
                    <a:pt x="39614" y="61332"/>
                  </a:cubicBezTo>
                  <a:cubicBezTo>
                    <a:pt x="39489" y="61376"/>
                    <a:pt x="39373" y="61398"/>
                    <a:pt x="39268" y="61398"/>
                  </a:cubicBezTo>
                  <a:cubicBezTo>
                    <a:pt x="39023" y="61398"/>
                    <a:pt x="38833" y="61279"/>
                    <a:pt x="38693" y="61027"/>
                  </a:cubicBezTo>
                  <a:cubicBezTo>
                    <a:pt x="38532" y="60999"/>
                    <a:pt x="38377" y="60984"/>
                    <a:pt x="38227" y="60984"/>
                  </a:cubicBezTo>
                  <a:cubicBezTo>
                    <a:pt x="37814" y="60984"/>
                    <a:pt x="37441" y="61099"/>
                    <a:pt x="37095" y="61371"/>
                  </a:cubicBezTo>
                  <a:cubicBezTo>
                    <a:pt x="36918" y="61510"/>
                    <a:pt x="36690" y="61571"/>
                    <a:pt x="36601" y="61615"/>
                  </a:cubicBezTo>
                  <a:cubicBezTo>
                    <a:pt x="36141" y="61504"/>
                    <a:pt x="35786" y="61477"/>
                    <a:pt x="35480" y="61338"/>
                  </a:cubicBezTo>
                  <a:cubicBezTo>
                    <a:pt x="34979" y="61105"/>
                    <a:pt x="34468" y="60963"/>
                    <a:pt x="33925" y="60963"/>
                  </a:cubicBezTo>
                  <a:cubicBezTo>
                    <a:pt x="33794" y="60963"/>
                    <a:pt x="33662" y="60971"/>
                    <a:pt x="33527" y="60988"/>
                  </a:cubicBezTo>
                  <a:lnTo>
                    <a:pt x="33216" y="60600"/>
                  </a:lnTo>
                  <a:cubicBezTo>
                    <a:pt x="33192" y="60601"/>
                    <a:pt x="33167" y="60601"/>
                    <a:pt x="33142" y="60601"/>
                  </a:cubicBezTo>
                  <a:cubicBezTo>
                    <a:pt x="32671" y="60601"/>
                    <a:pt x="32230" y="60499"/>
                    <a:pt x="31835" y="60256"/>
                  </a:cubicBezTo>
                  <a:cubicBezTo>
                    <a:pt x="31779" y="60145"/>
                    <a:pt x="31729" y="60040"/>
                    <a:pt x="31685" y="59956"/>
                  </a:cubicBezTo>
                  <a:cubicBezTo>
                    <a:pt x="31415" y="59794"/>
                    <a:pt x="31155" y="59727"/>
                    <a:pt x="30899" y="59727"/>
                  </a:cubicBezTo>
                  <a:cubicBezTo>
                    <a:pt x="30508" y="59727"/>
                    <a:pt x="30129" y="59884"/>
                    <a:pt x="29743" y="60095"/>
                  </a:cubicBezTo>
                  <a:cubicBezTo>
                    <a:pt x="29671" y="60173"/>
                    <a:pt x="29576" y="60273"/>
                    <a:pt x="29487" y="60384"/>
                  </a:cubicBezTo>
                  <a:cubicBezTo>
                    <a:pt x="29438" y="60445"/>
                    <a:pt x="29399" y="60506"/>
                    <a:pt x="29360" y="60578"/>
                  </a:cubicBezTo>
                  <a:cubicBezTo>
                    <a:pt x="29382" y="60717"/>
                    <a:pt x="29410" y="60877"/>
                    <a:pt x="29432" y="61033"/>
                  </a:cubicBezTo>
                  <a:cubicBezTo>
                    <a:pt x="29515" y="61715"/>
                    <a:pt x="29260" y="62015"/>
                    <a:pt x="28494" y="62115"/>
                  </a:cubicBezTo>
                  <a:cubicBezTo>
                    <a:pt x="27862" y="61610"/>
                    <a:pt x="27135" y="61294"/>
                    <a:pt x="26297" y="61255"/>
                  </a:cubicBezTo>
                  <a:cubicBezTo>
                    <a:pt x="26153" y="61244"/>
                    <a:pt x="26014" y="61122"/>
                    <a:pt x="25914" y="61072"/>
                  </a:cubicBezTo>
                  <a:lnTo>
                    <a:pt x="25598" y="60311"/>
                  </a:lnTo>
                  <a:cubicBezTo>
                    <a:pt x="25270" y="60162"/>
                    <a:pt x="25004" y="60023"/>
                    <a:pt x="24732" y="59912"/>
                  </a:cubicBezTo>
                  <a:cubicBezTo>
                    <a:pt x="24516" y="59829"/>
                    <a:pt x="24294" y="59768"/>
                    <a:pt x="24066" y="59740"/>
                  </a:cubicBezTo>
                  <a:cubicBezTo>
                    <a:pt x="24012" y="59735"/>
                    <a:pt x="23958" y="59733"/>
                    <a:pt x="23904" y="59733"/>
                  </a:cubicBezTo>
                  <a:cubicBezTo>
                    <a:pt x="23707" y="59733"/>
                    <a:pt x="23514" y="59759"/>
                    <a:pt x="23361" y="59768"/>
                  </a:cubicBezTo>
                  <a:lnTo>
                    <a:pt x="22302" y="59363"/>
                  </a:lnTo>
                  <a:cubicBezTo>
                    <a:pt x="22246" y="59285"/>
                    <a:pt x="22163" y="59179"/>
                    <a:pt x="22085" y="59069"/>
                  </a:cubicBezTo>
                  <a:cubicBezTo>
                    <a:pt x="21819" y="59019"/>
                    <a:pt x="21602" y="58908"/>
                    <a:pt x="21514" y="58591"/>
                  </a:cubicBezTo>
                  <a:cubicBezTo>
                    <a:pt x="21724" y="58208"/>
                    <a:pt x="22207" y="57992"/>
                    <a:pt x="22285" y="57509"/>
                  </a:cubicBezTo>
                  <a:cubicBezTo>
                    <a:pt x="22346" y="57132"/>
                    <a:pt x="22024" y="56938"/>
                    <a:pt x="21869" y="56677"/>
                  </a:cubicBezTo>
                  <a:cubicBezTo>
                    <a:pt x="21930" y="56388"/>
                    <a:pt x="22235" y="56216"/>
                    <a:pt x="22141" y="55889"/>
                  </a:cubicBezTo>
                  <a:lnTo>
                    <a:pt x="22141" y="55889"/>
                  </a:lnTo>
                  <a:lnTo>
                    <a:pt x="21780" y="55944"/>
                  </a:lnTo>
                  <a:lnTo>
                    <a:pt x="21552" y="55528"/>
                  </a:lnTo>
                  <a:cubicBezTo>
                    <a:pt x="21443" y="55488"/>
                    <a:pt x="21343" y="55470"/>
                    <a:pt x="21249" y="55470"/>
                  </a:cubicBezTo>
                  <a:cubicBezTo>
                    <a:pt x="20932" y="55470"/>
                    <a:pt x="20688" y="55668"/>
                    <a:pt x="20432" y="55839"/>
                  </a:cubicBezTo>
                  <a:cubicBezTo>
                    <a:pt x="20248" y="55839"/>
                    <a:pt x="20067" y="55870"/>
                    <a:pt x="19879" y="55870"/>
                  </a:cubicBezTo>
                  <a:cubicBezTo>
                    <a:pt x="19772" y="55870"/>
                    <a:pt x="19662" y="55860"/>
                    <a:pt x="19549" y="55828"/>
                  </a:cubicBezTo>
                  <a:cubicBezTo>
                    <a:pt x="19408" y="55788"/>
                    <a:pt x="19257" y="55779"/>
                    <a:pt x="19105" y="55779"/>
                  </a:cubicBezTo>
                  <a:cubicBezTo>
                    <a:pt x="18977" y="55779"/>
                    <a:pt x="18848" y="55785"/>
                    <a:pt x="18723" y="55785"/>
                  </a:cubicBezTo>
                  <a:cubicBezTo>
                    <a:pt x="18689" y="55785"/>
                    <a:pt x="18656" y="55785"/>
                    <a:pt x="18623" y="55784"/>
                  </a:cubicBezTo>
                  <a:lnTo>
                    <a:pt x="17724" y="56078"/>
                  </a:lnTo>
                  <a:cubicBezTo>
                    <a:pt x="17389" y="55928"/>
                    <a:pt x="17139" y="55861"/>
                    <a:pt x="16898" y="55861"/>
                  </a:cubicBezTo>
                  <a:cubicBezTo>
                    <a:pt x="16807" y="55861"/>
                    <a:pt x="16717" y="55871"/>
                    <a:pt x="16625" y="55889"/>
                  </a:cubicBezTo>
                  <a:cubicBezTo>
                    <a:pt x="16087" y="55989"/>
                    <a:pt x="15554" y="56122"/>
                    <a:pt x="15010" y="56178"/>
                  </a:cubicBezTo>
                  <a:cubicBezTo>
                    <a:pt x="14422" y="56233"/>
                    <a:pt x="13878" y="56411"/>
                    <a:pt x="13506" y="56938"/>
                  </a:cubicBezTo>
                  <a:cubicBezTo>
                    <a:pt x="13423" y="56917"/>
                    <a:pt x="13345" y="56908"/>
                    <a:pt x="13272" y="56908"/>
                  </a:cubicBezTo>
                  <a:cubicBezTo>
                    <a:pt x="12772" y="56908"/>
                    <a:pt x="12497" y="57342"/>
                    <a:pt x="12158" y="57604"/>
                  </a:cubicBezTo>
                  <a:cubicBezTo>
                    <a:pt x="11946" y="57618"/>
                    <a:pt x="11803" y="57628"/>
                    <a:pt x="11696" y="57628"/>
                  </a:cubicBezTo>
                  <a:cubicBezTo>
                    <a:pt x="11477" y="57628"/>
                    <a:pt x="11401" y="57588"/>
                    <a:pt x="11170" y="57465"/>
                  </a:cubicBezTo>
                  <a:cubicBezTo>
                    <a:pt x="10892" y="57516"/>
                    <a:pt x="10619" y="57574"/>
                    <a:pt x="10353" y="57574"/>
                  </a:cubicBezTo>
                  <a:cubicBezTo>
                    <a:pt x="10104" y="57574"/>
                    <a:pt x="9861" y="57523"/>
                    <a:pt x="9628" y="57371"/>
                  </a:cubicBezTo>
                  <a:lnTo>
                    <a:pt x="9261" y="56854"/>
                  </a:lnTo>
                  <a:lnTo>
                    <a:pt x="8895" y="56999"/>
                  </a:lnTo>
                  <a:cubicBezTo>
                    <a:pt x="8784" y="57298"/>
                    <a:pt x="8668" y="57604"/>
                    <a:pt x="8573" y="57909"/>
                  </a:cubicBezTo>
                  <a:cubicBezTo>
                    <a:pt x="8390" y="58508"/>
                    <a:pt x="7980" y="58880"/>
                    <a:pt x="7425" y="59124"/>
                  </a:cubicBezTo>
                  <a:cubicBezTo>
                    <a:pt x="7297" y="59179"/>
                    <a:pt x="7164" y="59224"/>
                    <a:pt x="6975" y="59296"/>
                  </a:cubicBezTo>
                  <a:cubicBezTo>
                    <a:pt x="6770" y="59501"/>
                    <a:pt x="6531" y="59751"/>
                    <a:pt x="6359" y="59923"/>
                  </a:cubicBezTo>
                  <a:cubicBezTo>
                    <a:pt x="6259" y="60212"/>
                    <a:pt x="6221" y="60428"/>
                    <a:pt x="6110" y="60589"/>
                  </a:cubicBezTo>
                  <a:cubicBezTo>
                    <a:pt x="5888" y="60916"/>
                    <a:pt x="5843" y="61271"/>
                    <a:pt x="5849" y="61643"/>
                  </a:cubicBezTo>
                  <a:lnTo>
                    <a:pt x="5849" y="62564"/>
                  </a:lnTo>
                  <a:cubicBezTo>
                    <a:pt x="5682" y="62775"/>
                    <a:pt x="5505" y="62981"/>
                    <a:pt x="5316" y="63180"/>
                  </a:cubicBezTo>
                  <a:cubicBezTo>
                    <a:pt x="5033" y="63447"/>
                    <a:pt x="4722" y="63685"/>
                    <a:pt x="4306" y="64035"/>
                  </a:cubicBezTo>
                  <a:lnTo>
                    <a:pt x="3274" y="64312"/>
                  </a:lnTo>
                  <a:cubicBezTo>
                    <a:pt x="3135" y="64634"/>
                    <a:pt x="2997" y="64967"/>
                    <a:pt x="2841" y="65328"/>
                  </a:cubicBezTo>
                  <a:lnTo>
                    <a:pt x="2098" y="65883"/>
                  </a:lnTo>
                  <a:cubicBezTo>
                    <a:pt x="1998" y="66243"/>
                    <a:pt x="1887" y="66637"/>
                    <a:pt x="1776" y="67053"/>
                  </a:cubicBezTo>
                  <a:lnTo>
                    <a:pt x="1288" y="67575"/>
                  </a:lnTo>
                  <a:cubicBezTo>
                    <a:pt x="921" y="68280"/>
                    <a:pt x="633" y="68851"/>
                    <a:pt x="344" y="69417"/>
                  </a:cubicBezTo>
                  <a:lnTo>
                    <a:pt x="283" y="69390"/>
                  </a:lnTo>
                  <a:cubicBezTo>
                    <a:pt x="244" y="69589"/>
                    <a:pt x="200" y="69795"/>
                    <a:pt x="139" y="70055"/>
                  </a:cubicBezTo>
                  <a:lnTo>
                    <a:pt x="760" y="70999"/>
                  </a:lnTo>
                  <a:cubicBezTo>
                    <a:pt x="716" y="71187"/>
                    <a:pt x="661" y="71432"/>
                    <a:pt x="611" y="71648"/>
                  </a:cubicBezTo>
                  <a:cubicBezTo>
                    <a:pt x="899" y="72253"/>
                    <a:pt x="960" y="72852"/>
                    <a:pt x="772" y="73474"/>
                  </a:cubicBezTo>
                  <a:cubicBezTo>
                    <a:pt x="666" y="73845"/>
                    <a:pt x="572" y="74228"/>
                    <a:pt x="433" y="74744"/>
                  </a:cubicBezTo>
                  <a:lnTo>
                    <a:pt x="0" y="75416"/>
                  </a:lnTo>
                  <a:lnTo>
                    <a:pt x="494" y="76381"/>
                  </a:lnTo>
                  <a:cubicBezTo>
                    <a:pt x="311" y="76820"/>
                    <a:pt x="311" y="76820"/>
                    <a:pt x="477" y="77191"/>
                  </a:cubicBezTo>
                  <a:lnTo>
                    <a:pt x="938" y="77214"/>
                  </a:lnTo>
                  <a:cubicBezTo>
                    <a:pt x="938" y="77236"/>
                    <a:pt x="938" y="77258"/>
                    <a:pt x="932" y="77275"/>
                  </a:cubicBezTo>
                  <a:lnTo>
                    <a:pt x="472" y="77358"/>
                  </a:lnTo>
                  <a:cubicBezTo>
                    <a:pt x="605" y="77802"/>
                    <a:pt x="988" y="77824"/>
                    <a:pt x="1332" y="77952"/>
                  </a:cubicBezTo>
                  <a:cubicBezTo>
                    <a:pt x="1432" y="78390"/>
                    <a:pt x="1987" y="78506"/>
                    <a:pt x="2037" y="78967"/>
                  </a:cubicBezTo>
                  <a:cubicBezTo>
                    <a:pt x="2936" y="79394"/>
                    <a:pt x="3180" y="80227"/>
                    <a:pt x="3429" y="81053"/>
                  </a:cubicBezTo>
                  <a:cubicBezTo>
                    <a:pt x="4029" y="81458"/>
                    <a:pt x="4628" y="81858"/>
                    <a:pt x="5216" y="82263"/>
                  </a:cubicBezTo>
                  <a:cubicBezTo>
                    <a:pt x="5427" y="82402"/>
                    <a:pt x="5621" y="82563"/>
                    <a:pt x="5804" y="82740"/>
                  </a:cubicBezTo>
                  <a:cubicBezTo>
                    <a:pt x="6304" y="83256"/>
                    <a:pt x="6903" y="83573"/>
                    <a:pt x="7641" y="83756"/>
                  </a:cubicBezTo>
                  <a:cubicBezTo>
                    <a:pt x="8462" y="83332"/>
                    <a:pt x="9317" y="83119"/>
                    <a:pt x="10191" y="83119"/>
                  </a:cubicBezTo>
                  <a:cubicBezTo>
                    <a:pt x="10771" y="83119"/>
                    <a:pt x="11360" y="83213"/>
                    <a:pt x="11953" y="83401"/>
                  </a:cubicBezTo>
                  <a:cubicBezTo>
                    <a:pt x="12413" y="83223"/>
                    <a:pt x="12863" y="83051"/>
                    <a:pt x="13312" y="82873"/>
                  </a:cubicBezTo>
                  <a:cubicBezTo>
                    <a:pt x="13767" y="82701"/>
                    <a:pt x="14206" y="82541"/>
                    <a:pt x="14833" y="82307"/>
                  </a:cubicBezTo>
                  <a:cubicBezTo>
                    <a:pt x="15254" y="82237"/>
                    <a:pt x="15764" y="82166"/>
                    <a:pt x="16307" y="82166"/>
                  </a:cubicBezTo>
                  <a:cubicBezTo>
                    <a:pt x="16572" y="82166"/>
                    <a:pt x="16844" y="82182"/>
                    <a:pt x="17119" y="82224"/>
                  </a:cubicBezTo>
                  <a:cubicBezTo>
                    <a:pt x="17441" y="82596"/>
                    <a:pt x="17790" y="82935"/>
                    <a:pt x="17940" y="83417"/>
                  </a:cubicBezTo>
                  <a:cubicBezTo>
                    <a:pt x="18007" y="83634"/>
                    <a:pt x="18184" y="83745"/>
                    <a:pt x="18462" y="83817"/>
                  </a:cubicBezTo>
                  <a:cubicBezTo>
                    <a:pt x="19011" y="83722"/>
                    <a:pt x="19649" y="83789"/>
                    <a:pt x="20210" y="83473"/>
                  </a:cubicBezTo>
                  <a:cubicBezTo>
                    <a:pt x="20404" y="83545"/>
                    <a:pt x="20587" y="83611"/>
                    <a:pt x="20631" y="83817"/>
                  </a:cubicBezTo>
                  <a:cubicBezTo>
                    <a:pt x="20687" y="84066"/>
                    <a:pt x="20953" y="84066"/>
                    <a:pt x="21075" y="84222"/>
                  </a:cubicBezTo>
                  <a:cubicBezTo>
                    <a:pt x="21186" y="84366"/>
                    <a:pt x="21281" y="84522"/>
                    <a:pt x="21364" y="84638"/>
                  </a:cubicBezTo>
                  <a:cubicBezTo>
                    <a:pt x="21414" y="85276"/>
                    <a:pt x="21325" y="85837"/>
                    <a:pt x="21036" y="86242"/>
                  </a:cubicBezTo>
                  <a:cubicBezTo>
                    <a:pt x="20986" y="86724"/>
                    <a:pt x="20948" y="87113"/>
                    <a:pt x="20898" y="87518"/>
                  </a:cubicBezTo>
                  <a:lnTo>
                    <a:pt x="20592" y="87845"/>
                  </a:lnTo>
                  <a:cubicBezTo>
                    <a:pt x="20659" y="87956"/>
                    <a:pt x="20787" y="88067"/>
                    <a:pt x="20770" y="88134"/>
                  </a:cubicBezTo>
                  <a:cubicBezTo>
                    <a:pt x="20692" y="88406"/>
                    <a:pt x="20853" y="88578"/>
                    <a:pt x="20970" y="88772"/>
                  </a:cubicBezTo>
                  <a:cubicBezTo>
                    <a:pt x="21214" y="89166"/>
                    <a:pt x="21508" y="89521"/>
                    <a:pt x="21847" y="89837"/>
                  </a:cubicBezTo>
                  <a:cubicBezTo>
                    <a:pt x="22202" y="90170"/>
                    <a:pt x="22518" y="90537"/>
                    <a:pt x="22945" y="90992"/>
                  </a:cubicBezTo>
                  <a:cubicBezTo>
                    <a:pt x="23089" y="91397"/>
                    <a:pt x="23273" y="91946"/>
                    <a:pt x="23472" y="92484"/>
                  </a:cubicBezTo>
                  <a:cubicBezTo>
                    <a:pt x="23672" y="93028"/>
                    <a:pt x="24027" y="93500"/>
                    <a:pt x="24138" y="94071"/>
                  </a:cubicBezTo>
                  <a:lnTo>
                    <a:pt x="23861" y="94532"/>
                  </a:lnTo>
                  <a:lnTo>
                    <a:pt x="24460" y="95891"/>
                  </a:lnTo>
                  <a:cubicBezTo>
                    <a:pt x="24460" y="96047"/>
                    <a:pt x="24466" y="96185"/>
                    <a:pt x="24460" y="96319"/>
                  </a:cubicBezTo>
                  <a:cubicBezTo>
                    <a:pt x="24449" y="96735"/>
                    <a:pt x="24332" y="97079"/>
                    <a:pt x="23966" y="97328"/>
                  </a:cubicBezTo>
                  <a:cubicBezTo>
                    <a:pt x="23766" y="97467"/>
                    <a:pt x="23628" y="97700"/>
                    <a:pt x="23495" y="97861"/>
                  </a:cubicBezTo>
                  <a:cubicBezTo>
                    <a:pt x="23384" y="98361"/>
                    <a:pt x="23339" y="98832"/>
                    <a:pt x="23173" y="99254"/>
                  </a:cubicBezTo>
                  <a:cubicBezTo>
                    <a:pt x="22940" y="99826"/>
                    <a:pt x="22873" y="100408"/>
                    <a:pt x="22851" y="101013"/>
                  </a:cubicBezTo>
                  <a:cubicBezTo>
                    <a:pt x="22834" y="101546"/>
                    <a:pt x="22962" y="102017"/>
                    <a:pt x="23328" y="102411"/>
                  </a:cubicBezTo>
                  <a:cubicBezTo>
                    <a:pt x="23622" y="102739"/>
                    <a:pt x="23844" y="103127"/>
                    <a:pt x="23972" y="103549"/>
                  </a:cubicBezTo>
                  <a:cubicBezTo>
                    <a:pt x="24105" y="103943"/>
                    <a:pt x="24294" y="104315"/>
                    <a:pt x="24538" y="104653"/>
                  </a:cubicBezTo>
                  <a:cubicBezTo>
                    <a:pt x="24677" y="104864"/>
                    <a:pt x="24815" y="105080"/>
                    <a:pt x="24987" y="105347"/>
                  </a:cubicBezTo>
                  <a:lnTo>
                    <a:pt x="24987" y="106895"/>
                  </a:lnTo>
                  <a:cubicBezTo>
                    <a:pt x="25193" y="107256"/>
                    <a:pt x="25298" y="107666"/>
                    <a:pt x="25298" y="108082"/>
                  </a:cubicBezTo>
                  <a:cubicBezTo>
                    <a:pt x="25309" y="108243"/>
                    <a:pt x="25326" y="108410"/>
                    <a:pt x="25353" y="108571"/>
                  </a:cubicBezTo>
                  <a:cubicBezTo>
                    <a:pt x="25464" y="109364"/>
                    <a:pt x="25742" y="110085"/>
                    <a:pt x="26319" y="110668"/>
                  </a:cubicBezTo>
                  <a:cubicBezTo>
                    <a:pt x="26519" y="110862"/>
                    <a:pt x="26696" y="111073"/>
                    <a:pt x="26857" y="111251"/>
                  </a:cubicBezTo>
                  <a:cubicBezTo>
                    <a:pt x="27029" y="111872"/>
                    <a:pt x="27162" y="112460"/>
                    <a:pt x="27529" y="112960"/>
                  </a:cubicBezTo>
                  <a:cubicBezTo>
                    <a:pt x="27845" y="113382"/>
                    <a:pt x="27967" y="113864"/>
                    <a:pt x="27995" y="114375"/>
                  </a:cubicBezTo>
                  <a:lnTo>
                    <a:pt x="27734" y="114708"/>
                  </a:lnTo>
                  <a:cubicBezTo>
                    <a:pt x="27967" y="115202"/>
                    <a:pt x="28189" y="115679"/>
                    <a:pt x="28411" y="116150"/>
                  </a:cubicBezTo>
                  <a:lnTo>
                    <a:pt x="29332" y="116539"/>
                  </a:lnTo>
                  <a:lnTo>
                    <a:pt x="30020" y="116156"/>
                  </a:lnTo>
                  <a:lnTo>
                    <a:pt x="30680" y="116156"/>
                  </a:lnTo>
                  <a:lnTo>
                    <a:pt x="31163" y="115829"/>
                  </a:lnTo>
                  <a:lnTo>
                    <a:pt x="32340" y="115829"/>
                  </a:lnTo>
                  <a:lnTo>
                    <a:pt x="32340" y="115790"/>
                  </a:lnTo>
                  <a:lnTo>
                    <a:pt x="32989" y="115923"/>
                  </a:lnTo>
                  <a:cubicBezTo>
                    <a:pt x="33461" y="115806"/>
                    <a:pt x="33871" y="115590"/>
                    <a:pt x="34337" y="115557"/>
                  </a:cubicBezTo>
                  <a:cubicBezTo>
                    <a:pt x="34493" y="115535"/>
                    <a:pt x="34648" y="115474"/>
                    <a:pt x="34781" y="115385"/>
                  </a:cubicBezTo>
                  <a:cubicBezTo>
                    <a:pt x="35225" y="115135"/>
                    <a:pt x="35647" y="114858"/>
                    <a:pt x="35991" y="114469"/>
                  </a:cubicBezTo>
                  <a:cubicBezTo>
                    <a:pt x="36268" y="114158"/>
                    <a:pt x="36524" y="113820"/>
                    <a:pt x="36845" y="113570"/>
                  </a:cubicBezTo>
                  <a:cubicBezTo>
                    <a:pt x="37245" y="113254"/>
                    <a:pt x="37567" y="112849"/>
                    <a:pt x="37778" y="112383"/>
                  </a:cubicBezTo>
                  <a:cubicBezTo>
                    <a:pt x="38083" y="111722"/>
                    <a:pt x="38477" y="111134"/>
                    <a:pt x="39071" y="110746"/>
                  </a:cubicBezTo>
                  <a:cubicBezTo>
                    <a:pt x="39492" y="109669"/>
                    <a:pt x="39570" y="109181"/>
                    <a:pt x="39487" y="108138"/>
                  </a:cubicBezTo>
                  <a:cubicBezTo>
                    <a:pt x="39842" y="107805"/>
                    <a:pt x="40302" y="107638"/>
                    <a:pt x="40757" y="107477"/>
                  </a:cubicBezTo>
                  <a:cubicBezTo>
                    <a:pt x="41046" y="107372"/>
                    <a:pt x="41323" y="107267"/>
                    <a:pt x="41418" y="107034"/>
                  </a:cubicBezTo>
                  <a:cubicBezTo>
                    <a:pt x="41473" y="106706"/>
                    <a:pt x="41512" y="106456"/>
                    <a:pt x="41556" y="106212"/>
                  </a:cubicBezTo>
                  <a:cubicBezTo>
                    <a:pt x="41623" y="105846"/>
                    <a:pt x="41690" y="105485"/>
                    <a:pt x="41468" y="105141"/>
                  </a:cubicBezTo>
                  <a:cubicBezTo>
                    <a:pt x="41407" y="105047"/>
                    <a:pt x="41407" y="104919"/>
                    <a:pt x="41390" y="104803"/>
                  </a:cubicBezTo>
                  <a:cubicBezTo>
                    <a:pt x="41323" y="104387"/>
                    <a:pt x="41207" y="103998"/>
                    <a:pt x="40929" y="103693"/>
                  </a:cubicBezTo>
                  <a:cubicBezTo>
                    <a:pt x="40952" y="103516"/>
                    <a:pt x="40968" y="103382"/>
                    <a:pt x="40979" y="103316"/>
                  </a:cubicBezTo>
                  <a:cubicBezTo>
                    <a:pt x="41634" y="102600"/>
                    <a:pt x="42455" y="102167"/>
                    <a:pt x="42944" y="101418"/>
                  </a:cubicBezTo>
                  <a:cubicBezTo>
                    <a:pt x="43349" y="101229"/>
                    <a:pt x="43726" y="101052"/>
                    <a:pt x="44109" y="100891"/>
                  </a:cubicBezTo>
                  <a:cubicBezTo>
                    <a:pt x="44681" y="100652"/>
                    <a:pt x="45158" y="100314"/>
                    <a:pt x="45452" y="99753"/>
                  </a:cubicBezTo>
                  <a:cubicBezTo>
                    <a:pt x="45496" y="99670"/>
                    <a:pt x="45546" y="99592"/>
                    <a:pt x="45607" y="99498"/>
                  </a:cubicBezTo>
                  <a:cubicBezTo>
                    <a:pt x="45657" y="99243"/>
                    <a:pt x="45707" y="98977"/>
                    <a:pt x="45752" y="98738"/>
                  </a:cubicBezTo>
                  <a:cubicBezTo>
                    <a:pt x="45663" y="98477"/>
                    <a:pt x="45591" y="98261"/>
                    <a:pt x="45518" y="98050"/>
                  </a:cubicBezTo>
                  <a:cubicBezTo>
                    <a:pt x="45535" y="97717"/>
                    <a:pt x="45624" y="97378"/>
                    <a:pt x="45557" y="97079"/>
                  </a:cubicBezTo>
                  <a:cubicBezTo>
                    <a:pt x="45469" y="96640"/>
                    <a:pt x="45491" y="96208"/>
                    <a:pt x="45491" y="95769"/>
                  </a:cubicBezTo>
                  <a:cubicBezTo>
                    <a:pt x="45485" y="95703"/>
                    <a:pt x="45474" y="95636"/>
                    <a:pt x="45457" y="95575"/>
                  </a:cubicBezTo>
                  <a:cubicBezTo>
                    <a:pt x="45313" y="95447"/>
                    <a:pt x="45174" y="95325"/>
                    <a:pt x="45047" y="95214"/>
                  </a:cubicBezTo>
                  <a:cubicBezTo>
                    <a:pt x="44914" y="94848"/>
                    <a:pt x="44797" y="94499"/>
                    <a:pt x="44669" y="94154"/>
                  </a:cubicBezTo>
                  <a:cubicBezTo>
                    <a:pt x="44509" y="93727"/>
                    <a:pt x="44475" y="93300"/>
                    <a:pt x="44636" y="92867"/>
                  </a:cubicBezTo>
                  <a:cubicBezTo>
                    <a:pt x="44647" y="92801"/>
                    <a:pt x="44647" y="92734"/>
                    <a:pt x="44636" y="92667"/>
                  </a:cubicBezTo>
                  <a:lnTo>
                    <a:pt x="44237" y="92296"/>
                  </a:lnTo>
                  <a:cubicBezTo>
                    <a:pt x="44187" y="91818"/>
                    <a:pt x="44287" y="91280"/>
                    <a:pt x="44536" y="90969"/>
                  </a:cubicBezTo>
                  <a:cubicBezTo>
                    <a:pt x="44914" y="90492"/>
                    <a:pt x="45174" y="89943"/>
                    <a:pt x="45302" y="89355"/>
                  </a:cubicBezTo>
                  <a:cubicBezTo>
                    <a:pt x="45435" y="89271"/>
                    <a:pt x="45568" y="89177"/>
                    <a:pt x="45696" y="89077"/>
                  </a:cubicBezTo>
                  <a:cubicBezTo>
                    <a:pt x="45985" y="88811"/>
                    <a:pt x="46312" y="88572"/>
                    <a:pt x="46528" y="88256"/>
                  </a:cubicBezTo>
                  <a:cubicBezTo>
                    <a:pt x="47105" y="87435"/>
                    <a:pt x="47810" y="86741"/>
                    <a:pt x="48576" y="86103"/>
                  </a:cubicBezTo>
                  <a:cubicBezTo>
                    <a:pt x="48765" y="85936"/>
                    <a:pt x="48975" y="85798"/>
                    <a:pt x="49203" y="85681"/>
                  </a:cubicBezTo>
                  <a:cubicBezTo>
                    <a:pt x="49641" y="85470"/>
                    <a:pt x="50035" y="85171"/>
                    <a:pt x="50352" y="84805"/>
                  </a:cubicBezTo>
                  <a:cubicBezTo>
                    <a:pt x="50562" y="84560"/>
                    <a:pt x="50796" y="84338"/>
                    <a:pt x="51023" y="84100"/>
                  </a:cubicBezTo>
                  <a:cubicBezTo>
                    <a:pt x="51589" y="83495"/>
                    <a:pt x="52044" y="82790"/>
                    <a:pt x="52349" y="82019"/>
                  </a:cubicBezTo>
                  <a:cubicBezTo>
                    <a:pt x="52505" y="81608"/>
                    <a:pt x="52715" y="81225"/>
                    <a:pt x="52976" y="80870"/>
                  </a:cubicBezTo>
                  <a:cubicBezTo>
                    <a:pt x="53248" y="80521"/>
                    <a:pt x="53448" y="80138"/>
                    <a:pt x="53653" y="79783"/>
                  </a:cubicBezTo>
                  <a:cubicBezTo>
                    <a:pt x="53670" y="79544"/>
                    <a:pt x="53687" y="79339"/>
                    <a:pt x="53703" y="79150"/>
                  </a:cubicBezTo>
                  <a:lnTo>
                    <a:pt x="53853" y="78934"/>
                  </a:lnTo>
                  <a:cubicBezTo>
                    <a:pt x="53886" y="78551"/>
                    <a:pt x="53914" y="78257"/>
                    <a:pt x="53931" y="77963"/>
                  </a:cubicBezTo>
                  <a:cubicBezTo>
                    <a:pt x="53931" y="77924"/>
                    <a:pt x="53897" y="77885"/>
                    <a:pt x="53859" y="77807"/>
                  </a:cubicBezTo>
                  <a:lnTo>
                    <a:pt x="53631" y="77785"/>
                  </a:lnTo>
                  <a:cubicBezTo>
                    <a:pt x="53315" y="77940"/>
                    <a:pt x="53076" y="78118"/>
                    <a:pt x="52821" y="78168"/>
                  </a:cubicBezTo>
                  <a:cubicBezTo>
                    <a:pt x="52211" y="78279"/>
                    <a:pt x="51595" y="78334"/>
                    <a:pt x="50895" y="78429"/>
                  </a:cubicBezTo>
                  <a:lnTo>
                    <a:pt x="50385" y="78717"/>
                  </a:lnTo>
                  <a:lnTo>
                    <a:pt x="49608" y="78717"/>
                  </a:lnTo>
                  <a:cubicBezTo>
                    <a:pt x="49347" y="78818"/>
                    <a:pt x="49108" y="78996"/>
                    <a:pt x="48786" y="78996"/>
                  </a:cubicBezTo>
                  <a:cubicBezTo>
                    <a:pt x="48683" y="78996"/>
                    <a:pt x="48572" y="78978"/>
                    <a:pt x="48448" y="78934"/>
                  </a:cubicBezTo>
                  <a:lnTo>
                    <a:pt x="47449" y="77929"/>
                  </a:lnTo>
                  <a:lnTo>
                    <a:pt x="47727" y="77635"/>
                  </a:lnTo>
                  <a:cubicBezTo>
                    <a:pt x="47721" y="77552"/>
                    <a:pt x="47716" y="77458"/>
                    <a:pt x="47710" y="77408"/>
                  </a:cubicBezTo>
                  <a:cubicBezTo>
                    <a:pt x="47433" y="77080"/>
                    <a:pt x="47222" y="76731"/>
                    <a:pt x="46922" y="76492"/>
                  </a:cubicBezTo>
                  <a:cubicBezTo>
                    <a:pt x="46584" y="76226"/>
                    <a:pt x="46279" y="75921"/>
                    <a:pt x="46023" y="75577"/>
                  </a:cubicBezTo>
                  <a:lnTo>
                    <a:pt x="45402" y="75355"/>
                  </a:lnTo>
                  <a:lnTo>
                    <a:pt x="45141" y="75011"/>
                  </a:lnTo>
                  <a:lnTo>
                    <a:pt x="44675" y="74805"/>
                  </a:lnTo>
                  <a:cubicBezTo>
                    <a:pt x="44287" y="74145"/>
                    <a:pt x="44475" y="73302"/>
                    <a:pt x="43920" y="72719"/>
                  </a:cubicBezTo>
                  <a:lnTo>
                    <a:pt x="43127" y="72175"/>
                  </a:lnTo>
                  <a:cubicBezTo>
                    <a:pt x="42805" y="71287"/>
                    <a:pt x="43055" y="70305"/>
                    <a:pt x="42555" y="69317"/>
                  </a:cubicBezTo>
                  <a:lnTo>
                    <a:pt x="41673" y="68529"/>
                  </a:lnTo>
                  <a:cubicBezTo>
                    <a:pt x="41640" y="68296"/>
                    <a:pt x="41601" y="67986"/>
                    <a:pt x="41551" y="67647"/>
                  </a:cubicBezTo>
                  <a:cubicBezTo>
                    <a:pt x="41174" y="67053"/>
                    <a:pt x="40807" y="66410"/>
                    <a:pt x="40558" y="65716"/>
                  </a:cubicBezTo>
                  <a:cubicBezTo>
                    <a:pt x="40286" y="64973"/>
                    <a:pt x="39969" y="64262"/>
                    <a:pt x="39476" y="63635"/>
                  </a:cubicBezTo>
                  <a:cubicBezTo>
                    <a:pt x="39281" y="63391"/>
                    <a:pt x="39209" y="63103"/>
                    <a:pt x="39154" y="62803"/>
                  </a:cubicBezTo>
                  <a:cubicBezTo>
                    <a:pt x="39148" y="62759"/>
                    <a:pt x="39231" y="62692"/>
                    <a:pt x="39304" y="62592"/>
                  </a:cubicBezTo>
                  <a:cubicBezTo>
                    <a:pt x="39526" y="63019"/>
                    <a:pt x="39709" y="63386"/>
                    <a:pt x="39931" y="63813"/>
                  </a:cubicBezTo>
                  <a:cubicBezTo>
                    <a:pt x="40080" y="63935"/>
                    <a:pt x="40208" y="64207"/>
                    <a:pt x="40502" y="64301"/>
                  </a:cubicBezTo>
                  <a:lnTo>
                    <a:pt x="40707" y="64146"/>
                  </a:lnTo>
                  <a:cubicBezTo>
                    <a:pt x="40824" y="63380"/>
                    <a:pt x="40846" y="63297"/>
                    <a:pt x="41096" y="62992"/>
                  </a:cubicBezTo>
                  <a:lnTo>
                    <a:pt x="41096" y="62992"/>
                  </a:lnTo>
                  <a:cubicBezTo>
                    <a:pt x="41040" y="63358"/>
                    <a:pt x="40990" y="63669"/>
                    <a:pt x="40941" y="64013"/>
                  </a:cubicBezTo>
                  <a:cubicBezTo>
                    <a:pt x="41262" y="64096"/>
                    <a:pt x="41468" y="64296"/>
                    <a:pt x="41618" y="64568"/>
                  </a:cubicBezTo>
                  <a:cubicBezTo>
                    <a:pt x="41812" y="64906"/>
                    <a:pt x="42034" y="65228"/>
                    <a:pt x="42250" y="65555"/>
                  </a:cubicBezTo>
                  <a:cubicBezTo>
                    <a:pt x="42489" y="65921"/>
                    <a:pt x="42727" y="66288"/>
                    <a:pt x="42944" y="66610"/>
                  </a:cubicBezTo>
                  <a:lnTo>
                    <a:pt x="42944" y="67109"/>
                  </a:lnTo>
                  <a:cubicBezTo>
                    <a:pt x="43582" y="67569"/>
                    <a:pt x="44220" y="68041"/>
                    <a:pt x="44381" y="69051"/>
                  </a:cubicBezTo>
                  <a:cubicBezTo>
                    <a:pt x="44381" y="69095"/>
                    <a:pt x="44386" y="69306"/>
                    <a:pt x="44381" y="69512"/>
                  </a:cubicBezTo>
                  <a:cubicBezTo>
                    <a:pt x="44370" y="69900"/>
                    <a:pt x="44481" y="70244"/>
                    <a:pt x="44764" y="70516"/>
                  </a:cubicBezTo>
                  <a:cubicBezTo>
                    <a:pt x="44914" y="70655"/>
                    <a:pt x="45069" y="70793"/>
                    <a:pt x="45230" y="70921"/>
                  </a:cubicBezTo>
                  <a:cubicBezTo>
                    <a:pt x="45524" y="71154"/>
                    <a:pt x="45774" y="71415"/>
                    <a:pt x="45929" y="71764"/>
                  </a:cubicBezTo>
                  <a:cubicBezTo>
                    <a:pt x="46073" y="72103"/>
                    <a:pt x="46245" y="72430"/>
                    <a:pt x="46401" y="72758"/>
                  </a:cubicBezTo>
                  <a:cubicBezTo>
                    <a:pt x="46501" y="72824"/>
                    <a:pt x="46595" y="72896"/>
                    <a:pt x="46684" y="72980"/>
                  </a:cubicBezTo>
                  <a:cubicBezTo>
                    <a:pt x="47083" y="73413"/>
                    <a:pt x="47416" y="73868"/>
                    <a:pt x="47327" y="74511"/>
                  </a:cubicBezTo>
                  <a:cubicBezTo>
                    <a:pt x="47300" y="74711"/>
                    <a:pt x="47350" y="74922"/>
                    <a:pt x="47377" y="75127"/>
                  </a:cubicBezTo>
                  <a:cubicBezTo>
                    <a:pt x="47461" y="75721"/>
                    <a:pt x="47744" y="76265"/>
                    <a:pt x="47771" y="76870"/>
                  </a:cubicBezTo>
                  <a:cubicBezTo>
                    <a:pt x="47771" y="76947"/>
                    <a:pt x="47871" y="77019"/>
                    <a:pt x="47910" y="77080"/>
                  </a:cubicBezTo>
                  <a:cubicBezTo>
                    <a:pt x="48072" y="77130"/>
                    <a:pt x="48241" y="77156"/>
                    <a:pt x="48409" y="77156"/>
                  </a:cubicBezTo>
                  <a:cubicBezTo>
                    <a:pt x="48632" y="77156"/>
                    <a:pt x="48855" y="77111"/>
                    <a:pt x="49064" y="77019"/>
                  </a:cubicBezTo>
                  <a:lnTo>
                    <a:pt x="49769" y="76525"/>
                  </a:lnTo>
                  <a:cubicBezTo>
                    <a:pt x="49843" y="76533"/>
                    <a:pt x="49917" y="76536"/>
                    <a:pt x="49989" y="76536"/>
                  </a:cubicBezTo>
                  <a:cubicBezTo>
                    <a:pt x="50530" y="76536"/>
                    <a:pt x="51005" y="76340"/>
                    <a:pt x="51411" y="76032"/>
                  </a:cubicBezTo>
                  <a:lnTo>
                    <a:pt x="52011" y="75965"/>
                  </a:lnTo>
                  <a:cubicBezTo>
                    <a:pt x="52310" y="75560"/>
                    <a:pt x="52743" y="75405"/>
                    <a:pt x="53193" y="75288"/>
                  </a:cubicBezTo>
                  <a:cubicBezTo>
                    <a:pt x="53648" y="75166"/>
                    <a:pt x="54097" y="75088"/>
                    <a:pt x="54502" y="74850"/>
                  </a:cubicBezTo>
                  <a:cubicBezTo>
                    <a:pt x="54563" y="74816"/>
                    <a:pt x="54613" y="74772"/>
                    <a:pt x="54663" y="74739"/>
                  </a:cubicBezTo>
                  <a:cubicBezTo>
                    <a:pt x="54735" y="74533"/>
                    <a:pt x="54796" y="74339"/>
                    <a:pt x="54874" y="74112"/>
                  </a:cubicBezTo>
                  <a:cubicBezTo>
                    <a:pt x="55229" y="73973"/>
                    <a:pt x="55584" y="73801"/>
                    <a:pt x="55962" y="73696"/>
                  </a:cubicBezTo>
                  <a:cubicBezTo>
                    <a:pt x="56289" y="73601"/>
                    <a:pt x="56633" y="73585"/>
                    <a:pt x="56994" y="73529"/>
                  </a:cubicBezTo>
                  <a:lnTo>
                    <a:pt x="57332" y="72941"/>
                  </a:lnTo>
                  <a:lnTo>
                    <a:pt x="57981" y="72780"/>
                  </a:lnTo>
                  <a:cubicBezTo>
                    <a:pt x="58142" y="72547"/>
                    <a:pt x="58281" y="72342"/>
                    <a:pt x="58436" y="72120"/>
                  </a:cubicBezTo>
                  <a:cubicBezTo>
                    <a:pt x="58608" y="72075"/>
                    <a:pt x="58792" y="72036"/>
                    <a:pt x="58964" y="71981"/>
                  </a:cubicBezTo>
                  <a:cubicBezTo>
                    <a:pt x="59025" y="71953"/>
                    <a:pt x="59080" y="71909"/>
                    <a:pt x="59125" y="71864"/>
                  </a:cubicBezTo>
                  <a:cubicBezTo>
                    <a:pt x="59108" y="71670"/>
                    <a:pt x="59091" y="71487"/>
                    <a:pt x="59075" y="71293"/>
                  </a:cubicBezTo>
                  <a:lnTo>
                    <a:pt x="59347" y="70743"/>
                  </a:lnTo>
                  <a:lnTo>
                    <a:pt x="59663" y="70666"/>
                  </a:lnTo>
                  <a:lnTo>
                    <a:pt x="60456" y="69717"/>
                  </a:lnTo>
                  <a:cubicBezTo>
                    <a:pt x="60506" y="69589"/>
                    <a:pt x="60595" y="69329"/>
                    <a:pt x="60678" y="69090"/>
                  </a:cubicBezTo>
                  <a:lnTo>
                    <a:pt x="59802" y="68047"/>
                  </a:lnTo>
                  <a:lnTo>
                    <a:pt x="58653" y="67797"/>
                  </a:lnTo>
                  <a:lnTo>
                    <a:pt x="58065" y="66954"/>
                  </a:lnTo>
                  <a:cubicBezTo>
                    <a:pt x="58065" y="66676"/>
                    <a:pt x="58076" y="66493"/>
                    <a:pt x="58059" y="66310"/>
                  </a:cubicBezTo>
                  <a:cubicBezTo>
                    <a:pt x="58054" y="66210"/>
                    <a:pt x="58004" y="66110"/>
                    <a:pt x="57943" y="65938"/>
                  </a:cubicBezTo>
                  <a:cubicBezTo>
                    <a:pt x="57227" y="66476"/>
                    <a:pt x="56861" y="67303"/>
                    <a:pt x="56139" y="67614"/>
                  </a:cubicBezTo>
                  <a:lnTo>
                    <a:pt x="54508" y="67680"/>
                  </a:lnTo>
                  <a:lnTo>
                    <a:pt x="54064" y="67336"/>
                  </a:lnTo>
                  <a:cubicBezTo>
                    <a:pt x="54314" y="66904"/>
                    <a:pt x="54291" y="66471"/>
                    <a:pt x="54208" y="66016"/>
                  </a:cubicBezTo>
                  <a:lnTo>
                    <a:pt x="54003" y="65927"/>
                  </a:lnTo>
                  <a:cubicBezTo>
                    <a:pt x="53687" y="66116"/>
                    <a:pt x="53675" y="66432"/>
                    <a:pt x="53559" y="66798"/>
                  </a:cubicBezTo>
                  <a:cubicBezTo>
                    <a:pt x="53304" y="66293"/>
                    <a:pt x="53010" y="65938"/>
                    <a:pt x="52998" y="65533"/>
                  </a:cubicBezTo>
                  <a:lnTo>
                    <a:pt x="52349" y="64662"/>
                  </a:lnTo>
                  <a:lnTo>
                    <a:pt x="52072" y="64495"/>
                  </a:lnTo>
                  <a:cubicBezTo>
                    <a:pt x="51972" y="64218"/>
                    <a:pt x="51911" y="63963"/>
                    <a:pt x="51794" y="63741"/>
                  </a:cubicBezTo>
                  <a:cubicBezTo>
                    <a:pt x="51667" y="63502"/>
                    <a:pt x="51484" y="63291"/>
                    <a:pt x="51312" y="63047"/>
                  </a:cubicBezTo>
                  <a:cubicBezTo>
                    <a:pt x="51395" y="62964"/>
                    <a:pt x="51473" y="62875"/>
                    <a:pt x="51545" y="62781"/>
                  </a:cubicBezTo>
                  <a:cubicBezTo>
                    <a:pt x="51600" y="62681"/>
                    <a:pt x="51650" y="62581"/>
                    <a:pt x="51694" y="62481"/>
                  </a:cubicBezTo>
                  <a:lnTo>
                    <a:pt x="52377" y="62154"/>
                  </a:lnTo>
                  <a:lnTo>
                    <a:pt x="52921" y="62215"/>
                  </a:lnTo>
                  <a:cubicBezTo>
                    <a:pt x="53653" y="62747"/>
                    <a:pt x="53814" y="63596"/>
                    <a:pt x="54230" y="64273"/>
                  </a:cubicBezTo>
                  <a:lnTo>
                    <a:pt x="54868" y="64512"/>
                  </a:lnTo>
                  <a:cubicBezTo>
                    <a:pt x="55407" y="65100"/>
                    <a:pt x="56034" y="65444"/>
                    <a:pt x="56822" y="65472"/>
                  </a:cubicBezTo>
                  <a:cubicBezTo>
                    <a:pt x="57482" y="65120"/>
                    <a:pt x="57735" y="64985"/>
                    <a:pt x="57972" y="64985"/>
                  </a:cubicBezTo>
                  <a:cubicBezTo>
                    <a:pt x="58120" y="64985"/>
                    <a:pt x="58262" y="65037"/>
                    <a:pt x="58492" y="65122"/>
                  </a:cubicBezTo>
                  <a:cubicBezTo>
                    <a:pt x="58603" y="65472"/>
                    <a:pt x="58581" y="65899"/>
                    <a:pt x="58853" y="66121"/>
                  </a:cubicBezTo>
                  <a:cubicBezTo>
                    <a:pt x="59369" y="66260"/>
                    <a:pt x="59813" y="66376"/>
                    <a:pt x="60257" y="66487"/>
                  </a:cubicBezTo>
                  <a:cubicBezTo>
                    <a:pt x="60353" y="66506"/>
                    <a:pt x="60450" y="66517"/>
                    <a:pt x="60546" y="66517"/>
                  </a:cubicBezTo>
                  <a:cubicBezTo>
                    <a:pt x="60566" y="66517"/>
                    <a:pt x="60586" y="66516"/>
                    <a:pt x="60606" y="66515"/>
                  </a:cubicBezTo>
                  <a:cubicBezTo>
                    <a:pt x="60706" y="66517"/>
                    <a:pt x="60805" y="66518"/>
                    <a:pt x="60905" y="66518"/>
                  </a:cubicBezTo>
                  <a:cubicBezTo>
                    <a:pt x="61104" y="66518"/>
                    <a:pt x="61305" y="66515"/>
                    <a:pt x="61516" y="66515"/>
                  </a:cubicBezTo>
                  <a:lnTo>
                    <a:pt x="62171" y="66765"/>
                  </a:lnTo>
                  <a:cubicBezTo>
                    <a:pt x="62548" y="66709"/>
                    <a:pt x="62820" y="66682"/>
                    <a:pt x="63092" y="66632"/>
                  </a:cubicBezTo>
                  <a:cubicBezTo>
                    <a:pt x="63819" y="66504"/>
                    <a:pt x="64563" y="66576"/>
                    <a:pt x="65295" y="66532"/>
                  </a:cubicBezTo>
                  <a:cubicBezTo>
                    <a:pt x="65371" y="66526"/>
                    <a:pt x="65447" y="66524"/>
                    <a:pt x="65525" y="66524"/>
                  </a:cubicBezTo>
                  <a:cubicBezTo>
                    <a:pt x="65680" y="66524"/>
                    <a:pt x="65841" y="66532"/>
                    <a:pt x="66011" y="66532"/>
                  </a:cubicBezTo>
                  <a:cubicBezTo>
                    <a:pt x="66089" y="66671"/>
                    <a:pt x="66161" y="66809"/>
                    <a:pt x="66238" y="66948"/>
                  </a:cubicBezTo>
                  <a:lnTo>
                    <a:pt x="66577" y="67137"/>
                  </a:lnTo>
                  <a:lnTo>
                    <a:pt x="66771" y="67636"/>
                  </a:lnTo>
                  <a:cubicBezTo>
                    <a:pt x="67060" y="67708"/>
                    <a:pt x="67287" y="67886"/>
                    <a:pt x="67492" y="68119"/>
                  </a:cubicBezTo>
                  <a:cubicBezTo>
                    <a:pt x="67698" y="68352"/>
                    <a:pt x="67970" y="68552"/>
                    <a:pt x="68197" y="68751"/>
                  </a:cubicBezTo>
                  <a:lnTo>
                    <a:pt x="69018" y="68751"/>
                  </a:lnTo>
                  <a:cubicBezTo>
                    <a:pt x="68863" y="69206"/>
                    <a:pt x="68319" y="68984"/>
                    <a:pt x="68114" y="69367"/>
                  </a:cubicBezTo>
                  <a:lnTo>
                    <a:pt x="69085" y="70361"/>
                  </a:lnTo>
                  <a:cubicBezTo>
                    <a:pt x="69297" y="70395"/>
                    <a:pt x="69436" y="70418"/>
                    <a:pt x="69558" y="70418"/>
                  </a:cubicBezTo>
                  <a:cubicBezTo>
                    <a:pt x="69789" y="70418"/>
                    <a:pt x="69955" y="70336"/>
                    <a:pt x="70439" y="70100"/>
                  </a:cubicBezTo>
                  <a:lnTo>
                    <a:pt x="70711" y="69201"/>
                  </a:lnTo>
                  <a:cubicBezTo>
                    <a:pt x="70883" y="69412"/>
                    <a:pt x="70833" y="69673"/>
                    <a:pt x="70994" y="69806"/>
                  </a:cubicBezTo>
                  <a:cubicBezTo>
                    <a:pt x="70955" y="69922"/>
                    <a:pt x="70933" y="70011"/>
                    <a:pt x="70899" y="70116"/>
                  </a:cubicBezTo>
                  <a:cubicBezTo>
                    <a:pt x="70955" y="70300"/>
                    <a:pt x="71016" y="70494"/>
                    <a:pt x="71077" y="70688"/>
                  </a:cubicBezTo>
                  <a:cubicBezTo>
                    <a:pt x="71033" y="70927"/>
                    <a:pt x="70988" y="71154"/>
                    <a:pt x="70933" y="71470"/>
                  </a:cubicBezTo>
                  <a:cubicBezTo>
                    <a:pt x="71077" y="72131"/>
                    <a:pt x="71260" y="72869"/>
                    <a:pt x="71393" y="73618"/>
                  </a:cubicBezTo>
                  <a:cubicBezTo>
                    <a:pt x="71515" y="74311"/>
                    <a:pt x="71793" y="74938"/>
                    <a:pt x="72142" y="75543"/>
                  </a:cubicBezTo>
                  <a:cubicBezTo>
                    <a:pt x="72331" y="75854"/>
                    <a:pt x="72464" y="76204"/>
                    <a:pt x="72536" y="76564"/>
                  </a:cubicBezTo>
                  <a:cubicBezTo>
                    <a:pt x="72603" y="76925"/>
                    <a:pt x="72736" y="77275"/>
                    <a:pt x="72930" y="77585"/>
                  </a:cubicBezTo>
                  <a:cubicBezTo>
                    <a:pt x="73297" y="78201"/>
                    <a:pt x="73624" y="78834"/>
                    <a:pt x="73763" y="79555"/>
                  </a:cubicBezTo>
                  <a:cubicBezTo>
                    <a:pt x="73863" y="80071"/>
                    <a:pt x="74146" y="80487"/>
                    <a:pt x="74634" y="80787"/>
                  </a:cubicBezTo>
                  <a:lnTo>
                    <a:pt x="75117" y="80576"/>
                  </a:lnTo>
                  <a:cubicBezTo>
                    <a:pt x="75178" y="80443"/>
                    <a:pt x="75233" y="80315"/>
                    <a:pt x="75300" y="80177"/>
                  </a:cubicBezTo>
                  <a:lnTo>
                    <a:pt x="75855" y="79877"/>
                  </a:lnTo>
                  <a:cubicBezTo>
                    <a:pt x="75821" y="79378"/>
                    <a:pt x="76127" y="79095"/>
                    <a:pt x="76559" y="78917"/>
                  </a:cubicBezTo>
                  <a:cubicBezTo>
                    <a:pt x="76559" y="78512"/>
                    <a:pt x="76509" y="78135"/>
                    <a:pt x="76576" y="77774"/>
                  </a:cubicBezTo>
                  <a:cubicBezTo>
                    <a:pt x="76637" y="77391"/>
                    <a:pt x="76809" y="77030"/>
                    <a:pt x="76926" y="76686"/>
                  </a:cubicBezTo>
                  <a:cubicBezTo>
                    <a:pt x="76865" y="76198"/>
                    <a:pt x="76809" y="75738"/>
                    <a:pt x="76748" y="75283"/>
                  </a:cubicBezTo>
                  <a:cubicBezTo>
                    <a:pt x="76715" y="75094"/>
                    <a:pt x="76776" y="74900"/>
                    <a:pt x="76909" y="74761"/>
                  </a:cubicBezTo>
                  <a:lnTo>
                    <a:pt x="77475" y="74600"/>
                  </a:lnTo>
                  <a:lnTo>
                    <a:pt x="77852" y="74178"/>
                  </a:lnTo>
                  <a:lnTo>
                    <a:pt x="78391" y="73945"/>
                  </a:lnTo>
                  <a:lnTo>
                    <a:pt x="78724" y="73418"/>
                  </a:lnTo>
                  <a:cubicBezTo>
                    <a:pt x="79328" y="73030"/>
                    <a:pt x="79856" y="72625"/>
                    <a:pt x="80266" y="72092"/>
                  </a:cubicBezTo>
                  <a:cubicBezTo>
                    <a:pt x="80599" y="71654"/>
                    <a:pt x="80999" y="71326"/>
                    <a:pt x="81542" y="71198"/>
                  </a:cubicBezTo>
                  <a:cubicBezTo>
                    <a:pt x="81620" y="71171"/>
                    <a:pt x="81698" y="71132"/>
                    <a:pt x="81764" y="71082"/>
                  </a:cubicBezTo>
                  <a:lnTo>
                    <a:pt x="82108" y="70571"/>
                  </a:lnTo>
                  <a:cubicBezTo>
                    <a:pt x="82131" y="70355"/>
                    <a:pt x="82153" y="70172"/>
                    <a:pt x="82164" y="70028"/>
                  </a:cubicBezTo>
                  <a:cubicBezTo>
                    <a:pt x="82471" y="69790"/>
                    <a:pt x="82789" y="69706"/>
                    <a:pt x="83120" y="69706"/>
                  </a:cubicBezTo>
                  <a:cubicBezTo>
                    <a:pt x="83208" y="69706"/>
                    <a:pt x="83296" y="69712"/>
                    <a:pt x="83385" y="69722"/>
                  </a:cubicBezTo>
                  <a:cubicBezTo>
                    <a:pt x="83464" y="69731"/>
                    <a:pt x="83542" y="69735"/>
                    <a:pt x="83619" y="69735"/>
                  </a:cubicBezTo>
                  <a:cubicBezTo>
                    <a:pt x="84146" y="69735"/>
                    <a:pt x="84628" y="69548"/>
                    <a:pt x="85121" y="69340"/>
                  </a:cubicBezTo>
                  <a:cubicBezTo>
                    <a:pt x="85155" y="69118"/>
                    <a:pt x="85188" y="68912"/>
                    <a:pt x="85221" y="68674"/>
                  </a:cubicBezTo>
                  <a:lnTo>
                    <a:pt x="85577" y="68996"/>
                  </a:lnTo>
                  <a:lnTo>
                    <a:pt x="85932" y="69084"/>
                  </a:lnTo>
                  <a:cubicBezTo>
                    <a:pt x="86142" y="69528"/>
                    <a:pt x="86043" y="70055"/>
                    <a:pt x="86387" y="70355"/>
                  </a:cubicBezTo>
                  <a:cubicBezTo>
                    <a:pt x="86725" y="70655"/>
                    <a:pt x="86964" y="71043"/>
                    <a:pt x="87385" y="71260"/>
                  </a:cubicBezTo>
                  <a:cubicBezTo>
                    <a:pt x="87391" y="71409"/>
                    <a:pt x="87402" y="71565"/>
                    <a:pt x="87413" y="71759"/>
                  </a:cubicBezTo>
                  <a:lnTo>
                    <a:pt x="87924" y="72236"/>
                  </a:lnTo>
                  <a:cubicBezTo>
                    <a:pt x="88151" y="72752"/>
                    <a:pt x="88262" y="73296"/>
                    <a:pt x="88024" y="73884"/>
                  </a:cubicBezTo>
                  <a:cubicBezTo>
                    <a:pt x="87957" y="74034"/>
                    <a:pt x="87996" y="74234"/>
                    <a:pt x="87985" y="74372"/>
                  </a:cubicBezTo>
                  <a:cubicBezTo>
                    <a:pt x="88146" y="74496"/>
                    <a:pt x="88301" y="74524"/>
                    <a:pt x="88448" y="74524"/>
                  </a:cubicBezTo>
                  <a:cubicBezTo>
                    <a:pt x="88575" y="74524"/>
                    <a:pt x="88696" y="74503"/>
                    <a:pt x="88809" y="74503"/>
                  </a:cubicBezTo>
                  <a:cubicBezTo>
                    <a:pt x="88831" y="74503"/>
                    <a:pt x="88852" y="74504"/>
                    <a:pt x="88873" y="74506"/>
                  </a:cubicBezTo>
                  <a:lnTo>
                    <a:pt x="89760" y="74040"/>
                  </a:lnTo>
                  <a:lnTo>
                    <a:pt x="90110" y="73529"/>
                  </a:lnTo>
                  <a:cubicBezTo>
                    <a:pt x="90338" y="73873"/>
                    <a:pt x="90537" y="74245"/>
                    <a:pt x="90698" y="74628"/>
                  </a:cubicBezTo>
                  <a:cubicBezTo>
                    <a:pt x="90720" y="74911"/>
                    <a:pt x="90715" y="75166"/>
                    <a:pt x="90759" y="75416"/>
                  </a:cubicBezTo>
                  <a:cubicBezTo>
                    <a:pt x="90798" y="75665"/>
                    <a:pt x="90831" y="75954"/>
                    <a:pt x="90970" y="76143"/>
                  </a:cubicBezTo>
                  <a:cubicBezTo>
                    <a:pt x="91297" y="76564"/>
                    <a:pt x="91403" y="77008"/>
                    <a:pt x="91408" y="77541"/>
                  </a:cubicBezTo>
                  <a:cubicBezTo>
                    <a:pt x="91408" y="77879"/>
                    <a:pt x="91442" y="78223"/>
                    <a:pt x="91386" y="78567"/>
                  </a:cubicBezTo>
                  <a:cubicBezTo>
                    <a:pt x="91314" y="79067"/>
                    <a:pt x="91342" y="79583"/>
                    <a:pt x="91153" y="80066"/>
                  </a:cubicBezTo>
                  <a:cubicBezTo>
                    <a:pt x="91109" y="80188"/>
                    <a:pt x="91148" y="80343"/>
                    <a:pt x="91153" y="80482"/>
                  </a:cubicBezTo>
                  <a:cubicBezTo>
                    <a:pt x="91164" y="80526"/>
                    <a:pt x="91181" y="80571"/>
                    <a:pt x="91203" y="80610"/>
                  </a:cubicBezTo>
                  <a:lnTo>
                    <a:pt x="91519" y="80748"/>
                  </a:lnTo>
                  <a:lnTo>
                    <a:pt x="92768" y="82502"/>
                  </a:lnTo>
                  <a:cubicBezTo>
                    <a:pt x="92846" y="83045"/>
                    <a:pt x="92912" y="83523"/>
                    <a:pt x="92973" y="83961"/>
                  </a:cubicBezTo>
                  <a:cubicBezTo>
                    <a:pt x="93045" y="84083"/>
                    <a:pt x="93084" y="84161"/>
                    <a:pt x="93134" y="84244"/>
                  </a:cubicBezTo>
                  <a:cubicBezTo>
                    <a:pt x="93295" y="84494"/>
                    <a:pt x="93417" y="84799"/>
                    <a:pt x="93628" y="84988"/>
                  </a:cubicBezTo>
                  <a:cubicBezTo>
                    <a:pt x="94161" y="85470"/>
                    <a:pt x="94760" y="85875"/>
                    <a:pt x="95404" y="86192"/>
                  </a:cubicBezTo>
                  <a:cubicBezTo>
                    <a:pt x="95425" y="86204"/>
                    <a:pt x="95451" y="86209"/>
                    <a:pt x="95479" y="86209"/>
                  </a:cubicBezTo>
                  <a:cubicBezTo>
                    <a:pt x="95552" y="86209"/>
                    <a:pt x="95645" y="86178"/>
                    <a:pt x="95737" y="86170"/>
                  </a:cubicBezTo>
                  <a:cubicBezTo>
                    <a:pt x="95714" y="85642"/>
                    <a:pt x="95448" y="85265"/>
                    <a:pt x="95232" y="84965"/>
                  </a:cubicBezTo>
                  <a:cubicBezTo>
                    <a:pt x="95021" y="84272"/>
                    <a:pt x="95382" y="83578"/>
                    <a:pt x="94888" y="83034"/>
                  </a:cubicBezTo>
                  <a:lnTo>
                    <a:pt x="93684" y="81847"/>
                  </a:lnTo>
                  <a:lnTo>
                    <a:pt x="93179" y="81764"/>
                  </a:lnTo>
                  <a:lnTo>
                    <a:pt x="92840" y="81475"/>
                  </a:lnTo>
                  <a:lnTo>
                    <a:pt x="92907" y="81431"/>
                  </a:lnTo>
                  <a:lnTo>
                    <a:pt x="92269" y="79933"/>
                  </a:lnTo>
                  <a:lnTo>
                    <a:pt x="91847" y="79799"/>
                  </a:lnTo>
                  <a:cubicBezTo>
                    <a:pt x="91825" y="79516"/>
                    <a:pt x="91814" y="79244"/>
                    <a:pt x="91797" y="78984"/>
                  </a:cubicBezTo>
                  <a:cubicBezTo>
                    <a:pt x="91986" y="78584"/>
                    <a:pt x="92213" y="78218"/>
                    <a:pt x="92324" y="77829"/>
                  </a:cubicBezTo>
                  <a:cubicBezTo>
                    <a:pt x="92435" y="77436"/>
                    <a:pt x="92441" y="77019"/>
                    <a:pt x="92491" y="76592"/>
                  </a:cubicBezTo>
                  <a:cubicBezTo>
                    <a:pt x="92638" y="76530"/>
                    <a:pt x="92776" y="76469"/>
                    <a:pt x="92912" y="76469"/>
                  </a:cubicBezTo>
                  <a:cubicBezTo>
                    <a:pt x="93006" y="76469"/>
                    <a:pt x="93100" y="76498"/>
                    <a:pt x="93195" y="76575"/>
                  </a:cubicBezTo>
                  <a:cubicBezTo>
                    <a:pt x="93245" y="76759"/>
                    <a:pt x="93290" y="76931"/>
                    <a:pt x="93334" y="77108"/>
                  </a:cubicBezTo>
                  <a:lnTo>
                    <a:pt x="94055" y="77230"/>
                  </a:lnTo>
                  <a:cubicBezTo>
                    <a:pt x="94299" y="77419"/>
                    <a:pt x="94494" y="77574"/>
                    <a:pt x="94716" y="77752"/>
                  </a:cubicBezTo>
                  <a:cubicBezTo>
                    <a:pt x="94804" y="77974"/>
                    <a:pt x="94904" y="78229"/>
                    <a:pt x="94999" y="78468"/>
                  </a:cubicBezTo>
                  <a:lnTo>
                    <a:pt x="95354" y="78495"/>
                  </a:lnTo>
                  <a:cubicBezTo>
                    <a:pt x="95409" y="78612"/>
                    <a:pt x="95459" y="78712"/>
                    <a:pt x="95504" y="78806"/>
                  </a:cubicBezTo>
                  <a:cubicBezTo>
                    <a:pt x="95809" y="78889"/>
                    <a:pt x="96075" y="79011"/>
                    <a:pt x="96258" y="79217"/>
                  </a:cubicBezTo>
                  <a:cubicBezTo>
                    <a:pt x="96358" y="79605"/>
                    <a:pt x="96219" y="79982"/>
                    <a:pt x="96358" y="80376"/>
                  </a:cubicBezTo>
                  <a:cubicBezTo>
                    <a:pt x="96580" y="80221"/>
                    <a:pt x="96758" y="80082"/>
                    <a:pt x="96946" y="79966"/>
                  </a:cubicBezTo>
                  <a:cubicBezTo>
                    <a:pt x="97141" y="79855"/>
                    <a:pt x="97357" y="79761"/>
                    <a:pt x="97535" y="79672"/>
                  </a:cubicBezTo>
                  <a:cubicBezTo>
                    <a:pt x="97668" y="79267"/>
                    <a:pt x="97668" y="79267"/>
                    <a:pt x="97962" y="78978"/>
                  </a:cubicBezTo>
                  <a:cubicBezTo>
                    <a:pt x="98572" y="78867"/>
                    <a:pt x="98961" y="78373"/>
                    <a:pt x="99488" y="78246"/>
                  </a:cubicBezTo>
                  <a:cubicBezTo>
                    <a:pt x="99804" y="77724"/>
                    <a:pt x="99765" y="77186"/>
                    <a:pt x="99765" y="76659"/>
                  </a:cubicBezTo>
                  <a:cubicBezTo>
                    <a:pt x="99760" y="75882"/>
                    <a:pt x="99665" y="75133"/>
                    <a:pt x="99061" y="74556"/>
                  </a:cubicBezTo>
                  <a:cubicBezTo>
                    <a:pt x="98950" y="74445"/>
                    <a:pt x="98877" y="74289"/>
                    <a:pt x="98800" y="74178"/>
                  </a:cubicBezTo>
                  <a:cubicBezTo>
                    <a:pt x="98200" y="73840"/>
                    <a:pt x="97745" y="73407"/>
                    <a:pt x="97529" y="72747"/>
                  </a:cubicBezTo>
                  <a:cubicBezTo>
                    <a:pt x="97424" y="72641"/>
                    <a:pt x="97290" y="72541"/>
                    <a:pt x="97185" y="72419"/>
                  </a:cubicBezTo>
                  <a:cubicBezTo>
                    <a:pt x="96869" y="72064"/>
                    <a:pt x="96869" y="71654"/>
                    <a:pt x="97163" y="71293"/>
                  </a:cubicBezTo>
                  <a:cubicBezTo>
                    <a:pt x="97440" y="70954"/>
                    <a:pt x="97723" y="70621"/>
                    <a:pt x="98028" y="70250"/>
                  </a:cubicBezTo>
                  <a:lnTo>
                    <a:pt x="99255" y="69661"/>
                  </a:lnTo>
                  <a:lnTo>
                    <a:pt x="100004" y="69833"/>
                  </a:lnTo>
                  <a:cubicBezTo>
                    <a:pt x="100242" y="70155"/>
                    <a:pt x="100043" y="70549"/>
                    <a:pt x="100381" y="70810"/>
                  </a:cubicBezTo>
                  <a:lnTo>
                    <a:pt x="100692" y="70771"/>
                  </a:lnTo>
                  <a:cubicBezTo>
                    <a:pt x="100670" y="70449"/>
                    <a:pt x="100709" y="70177"/>
                    <a:pt x="100975" y="69939"/>
                  </a:cubicBezTo>
                  <a:cubicBezTo>
                    <a:pt x="101263" y="69867"/>
                    <a:pt x="101602" y="69806"/>
                    <a:pt x="101929" y="69711"/>
                  </a:cubicBezTo>
                  <a:cubicBezTo>
                    <a:pt x="102268" y="69623"/>
                    <a:pt x="102595" y="69512"/>
                    <a:pt x="102912" y="69373"/>
                  </a:cubicBezTo>
                  <a:cubicBezTo>
                    <a:pt x="103061" y="69306"/>
                    <a:pt x="103172" y="69140"/>
                    <a:pt x="103300" y="69018"/>
                  </a:cubicBezTo>
                  <a:lnTo>
                    <a:pt x="103627" y="69090"/>
                  </a:lnTo>
                  <a:cubicBezTo>
                    <a:pt x="104132" y="68541"/>
                    <a:pt x="104865" y="68818"/>
                    <a:pt x="105481" y="68546"/>
                  </a:cubicBezTo>
                  <a:lnTo>
                    <a:pt x="105847" y="68097"/>
                  </a:lnTo>
                  <a:lnTo>
                    <a:pt x="106108" y="68025"/>
                  </a:lnTo>
                  <a:lnTo>
                    <a:pt x="107351" y="66893"/>
                  </a:lnTo>
                  <a:lnTo>
                    <a:pt x="107550" y="66537"/>
                  </a:lnTo>
                  <a:lnTo>
                    <a:pt x="107872" y="66426"/>
                  </a:lnTo>
                  <a:cubicBezTo>
                    <a:pt x="107939" y="66127"/>
                    <a:pt x="108000" y="65860"/>
                    <a:pt x="108050" y="65622"/>
                  </a:cubicBezTo>
                  <a:cubicBezTo>
                    <a:pt x="108344" y="65183"/>
                    <a:pt x="108738" y="64856"/>
                    <a:pt x="108871" y="64373"/>
                  </a:cubicBezTo>
                  <a:lnTo>
                    <a:pt x="109470" y="63985"/>
                  </a:lnTo>
                  <a:lnTo>
                    <a:pt x="109798" y="63047"/>
                  </a:lnTo>
                  <a:lnTo>
                    <a:pt x="109798" y="62459"/>
                  </a:lnTo>
                  <a:lnTo>
                    <a:pt x="109315" y="62120"/>
                  </a:lnTo>
                  <a:cubicBezTo>
                    <a:pt x="109294" y="62106"/>
                    <a:pt x="109270" y="62101"/>
                    <a:pt x="109244" y="62101"/>
                  </a:cubicBezTo>
                  <a:cubicBezTo>
                    <a:pt x="109199" y="62101"/>
                    <a:pt x="109148" y="62116"/>
                    <a:pt x="109100" y="62116"/>
                  </a:cubicBezTo>
                  <a:cubicBezTo>
                    <a:pt x="109041" y="62116"/>
                    <a:pt x="108986" y="62093"/>
                    <a:pt x="108949" y="61993"/>
                  </a:cubicBezTo>
                  <a:cubicBezTo>
                    <a:pt x="109104" y="61793"/>
                    <a:pt x="109321" y="61682"/>
                    <a:pt x="109565" y="61604"/>
                  </a:cubicBezTo>
                  <a:cubicBezTo>
                    <a:pt x="109620" y="61588"/>
                    <a:pt x="109665" y="61521"/>
                    <a:pt x="109715" y="61477"/>
                  </a:cubicBezTo>
                  <a:lnTo>
                    <a:pt x="109520" y="61055"/>
                  </a:lnTo>
                  <a:lnTo>
                    <a:pt x="109731" y="60883"/>
                  </a:lnTo>
                  <a:cubicBezTo>
                    <a:pt x="109692" y="60367"/>
                    <a:pt x="109182" y="60250"/>
                    <a:pt x="108949" y="59851"/>
                  </a:cubicBezTo>
                  <a:cubicBezTo>
                    <a:pt x="108888" y="59346"/>
                    <a:pt x="108716" y="58858"/>
                    <a:pt x="108455" y="58419"/>
                  </a:cubicBezTo>
                  <a:cubicBezTo>
                    <a:pt x="108183" y="58164"/>
                    <a:pt x="107833" y="58142"/>
                    <a:pt x="107678" y="57837"/>
                  </a:cubicBezTo>
                  <a:cubicBezTo>
                    <a:pt x="107789" y="57581"/>
                    <a:pt x="107894" y="57326"/>
                    <a:pt x="107939" y="57221"/>
                  </a:cubicBezTo>
                  <a:cubicBezTo>
                    <a:pt x="108283" y="56755"/>
                    <a:pt x="108755" y="56660"/>
                    <a:pt x="108932" y="56200"/>
                  </a:cubicBezTo>
                  <a:lnTo>
                    <a:pt x="110220" y="55711"/>
                  </a:lnTo>
                  <a:cubicBezTo>
                    <a:pt x="110231" y="55650"/>
                    <a:pt x="110242" y="55545"/>
                    <a:pt x="110264" y="55406"/>
                  </a:cubicBezTo>
                  <a:lnTo>
                    <a:pt x="109443" y="55290"/>
                  </a:lnTo>
                  <a:lnTo>
                    <a:pt x="108954" y="54984"/>
                  </a:lnTo>
                  <a:lnTo>
                    <a:pt x="108594" y="55046"/>
                  </a:lnTo>
                  <a:lnTo>
                    <a:pt x="108100" y="55628"/>
                  </a:lnTo>
                  <a:lnTo>
                    <a:pt x="107462" y="55473"/>
                  </a:lnTo>
                  <a:lnTo>
                    <a:pt x="107462" y="54751"/>
                  </a:lnTo>
                  <a:cubicBezTo>
                    <a:pt x="107034" y="54718"/>
                    <a:pt x="106674" y="54602"/>
                    <a:pt x="106413" y="54269"/>
                  </a:cubicBezTo>
                  <a:cubicBezTo>
                    <a:pt x="106319" y="53941"/>
                    <a:pt x="106407" y="53686"/>
                    <a:pt x="106746" y="53464"/>
                  </a:cubicBezTo>
                  <a:lnTo>
                    <a:pt x="107501" y="53464"/>
                  </a:lnTo>
                  <a:lnTo>
                    <a:pt x="107917" y="52809"/>
                  </a:lnTo>
                  <a:lnTo>
                    <a:pt x="108566" y="52515"/>
                  </a:lnTo>
                  <a:cubicBezTo>
                    <a:pt x="108755" y="52216"/>
                    <a:pt x="108938" y="51921"/>
                    <a:pt x="109315" y="51805"/>
                  </a:cubicBezTo>
                  <a:cubicBezTo>
                    <a:pt x="109493" y="51849"/>
                    <a:pt x="109659" y="51910"/>
                    <a:pt x="109826" y="51977"/>
                  </a:cubicBezTo>
                  <a:cubicBezTo>
                    <a:pt x="109914" y="52021"/>
                    <a:pt x="109970" y="52132"/>
                    <a:pt x="110036" y="52210"/>
                  </a:cubicBezTo>
                  <a:cubicBezTo>
                    <a:pt x="109881" y="52598"/>
                    <a:pt x="109531" y="52793"/>
                    <a:pt x="109359" y="53114"/>
                  </a:cubicBezTo>
                  <a:cubicBezTo>
                    <a:pt x="109465" y="53331"/>
                    <a:pt x="109570" y="53536"/>
                    <a:pt x="109681" y="53753"/>
                  </a:cubicBezTo>
                  <a:cubicBezTo>
                    <a:pt x="109748" y="53719"/>
                    <a:pt x="109814" y="53675"/>
                    <a:pt x="109870" y="53625"/>
                  </a:cubicBezTo>
                  <a:cubicBezTo>
                    <a:pt x="110321" y="53129"/>
                    <a:pt x="110883" y="52917"/>
                    <a:pt x="111516" y="52917"/>
                  </a:cubicBezTo>
                  <a:cubicBezTo>
                    <a:pt x="111592" y="52917"/>
                    <a:pt x="111668" y="52920"/>
                    <a:pt x="111745" y="52926"/>
                  </a:cubicBezTo>
                  <a:cubicBezTo>
                    <a:pt x="112073" y="52948"/>
                    <a:pt x="112378" y="53065"/>
                    <a:pt x="112539" y="53481"/>
                  </a:cubicBezTo>
                  <a:lnTo>
                    <a:pt x="112106" y="54629"/>
                  </a:lnTo>
                  <a:lnTo>
                    <a:pt x="112350" y="54907"/>
                  </a:lnTo>
                  <a:lnTo>
                    <a:pt x="112744" y="54757"/>
                  </a:lnTo>
                  <a:lnTo>
                    <a:pt x="113527" y="55212"/>
                  </a:lnTo>
                  <a:cubicBezTo>
                    <a:pt x="113360" y="55795"/>
                    <a:pt x="113388" y="56366"/>
                    <a:pt x="113482" y="56904"/>
                  </a:cubicBezTo>
                  <a:cubicBezTo>
                    <a:pt x="113305" y="57365"/>
                    <a:pt x="113083" y="57776"/>
                    <a:pt x="113227" y="58292"/>
                  </a:cubicBezTo>
                  <a:lnTo>
                    <a:pt x="114015" y="58170"/>
                  </a:lnTo>
                  <a:cubicBezTo>
                    <a:pt x="114409" y="57731"/>
                    <a:pt x="114919" y="57681"/>
                    <a:pt x="115436" y="57559"/>
                  </a:cubicBezTo>
                  <a:lnTo>
                    <a:pt x="115685" y="57210"/>
                  </a:lnTo>
                  <a:cubicBezTo>
                    <a:pt x="115685" y="56854"/>
                    <a:pt x="115674" y="56533"/>
                    <a:pt x="115685" y="56211"/>
                  </a:cubicBezTo>
                  <a:cubicBezTo>
                    <a:pt x="115707" y="55772"/>
                    <a:pt x="115563" y="55395"/>
                    <a:pt x="115336" y="55034"/>
                  </a:cubicBezTo>
                  <a:cubicBezTo>
                    <a:pt x="115130" y="54701"/>
                    <a:pt x="114942" y="54363"/>
                    <a:pt x="114692" y="53936"/>
                  </a:cubicBezTo>
                  <a:lnTo>
                    <a:pt x="114137" y="53497"/>
                  </a:lnTo>
                  <a:cubicBezTo>
                    <a:pt x="114126" y="53403"/>
                    <a:pt x="114126" y="53309"/>
                    <a:pt x="114137" y="53214"/>
                  </a:cubicBezTo>
                  <a:cubicBezTo>
                    <a:pt x="114159" y="53114"/>
                    <a:pt x="114187" y="53020"/>
                    <a:pt x="114226" y="52926"/>
                  </a:cubicBezTo>
                  <a:cubicBezTo>
                    <a:pt x="114936" y="52770"/>
                    <a:pt x="115336" y="52160"/>
                    <a:pt x="115896" y="51766"/>
                  </a:cubicBezTo>
                  <a:cubicBezTo>
                    <a:pt x="115879" y="51550"/>
                    <a:pt x="115857" y="51344"/>
                    <a:pt x="115841" y="51167"/>
                  </a:cubicBezTo>
                  <a:cubicBezTo>
                    <a:pt x="116002" y="50817"/>
                    <a:pt x="116174" y="50529"/>
                    <a:pt x="116468" y="50312"/>
                  </a:cubicBezTo>
                  <a:cubicBezTo>
                    <a:pt x="116834" y="50035"/>
                    <a:pt x="117172" y="49724"/>
                    <a:pt x="117555" y="49397"/>
                  </a:cubicBezTo>
                  <a:lnTo>
                    <a:pt x="117966" y="49347"/>
                  </a:lnTo>
                  <a:lnTo>
                    <a:pt x="118132" y="49680"/>
                  </a:lnTo>
                  <a:lnTo>
                    <a:pt x="118521" y="49863"/>
                  </a:lnTo>
                  <a:cubicBezTo>
                    <a:pt x="119259" y="49824"/>
                    <a:pt x="119653" y="49225"/>
                    <a:pt x="120185" y="48953"/>
                  </a:cubicBezTo>
                  <a:cubicBezTo>
                    <a:pt x="120474" y="48514"/>
                    <a:pt x="120718" y="48109"/>
                    <a:pt x="121079" y="47765"/>
                  </a:cubicBezTo>
                  <a:cubicBezTo>
                    <a:pt x="121478" y="47388"/>
                    <a:pt x="121817" y="46939"/>
                    <a:pt x="122150" y="46500"/>
                  </a:cubicBezTo>
                  <a:cubicBezTo>
                    <a:pt x="122411" y="46151"/>
                    <a:pt x="122682" y="45795"/>
                    <a:pt x="122788" y="45357"/>
                  </a:cubicBezTo>
                  <a:cubicBezTo>
                    <a:pt x="122816" y="45246"/>
                    <a:pt x="122860" y="45135"/>
                    <a:pt x="122927" y="45041"/>
                  </a:cubicBezTo>
                  <a:cubicBezTo>
                    <a:pt x="123104" y="44747"/>
                    <a:pt x="123276" y="44447"/>
                    <a:pt x="123482" y="44170"/>
                  </a:cubicBezTo>
                  <a:cubicBezTo>
                    <a:pt x="123681" y="43892"/>
                    <a:pt x="123920" y="43642"/>
                    <a:pt x="124181" y="43343"/>
                  </a:cubicBezTo>
                  <a:cubicBezTo>
                    <a:pt x="124297" y="42727"/>
                    <a:pt x="124425" y="42072"/>
                    <a:pt x="124547" y="41434"/>
                  </a:cubicBezTo>
                  <a:cubicBezTo>
                    <a:pt x="124491" y="41162"/>
                    <a:pt x="124447" y="40912"/>
                    <a:pt x="124419" y="40790"/>
                  </a:cubicBezTo>
                  <a:cubicBezTo>
                    <a:pt x="124491" y="40374"/>
                    <a:pt x="124491" y="40063"/>
                    <a:pt x="124597" y="39791"/>
                  </a:cubicBezTo>
                  <a:cubicBezTo>
                    <a:pt x="124713" y="39497"/>
                    <a:pt x="124924" y="39248"/>
                    <a:pt x="125102" y="38965"/>
                  </a:cubicBezTo>
                  <a:cubicBezTo>
                    <a:pt x="124924" y="38482"/>
                    <a:pt x="124902" y="37955"/>
                    <a:pt x="125041" y="37461"/>
                  </a:cubicBezTo>
                  <a:lnTo>
                    <a:pt x="123920" y="36140"/>
                  </a:lnTo>
                  <a:lnTo>
                    <a:pt x="123082" y="36074"/>
                  </a:lnTo>
                  <a:cubicBezTo>
                    <a:pt x="122949" y="36451"/>
                    <a:pt x="122688" y="36773"/>
                    <a:pt x="122355" y="36989"/>
                  </a:cubicBezTo>
                  <a:lnTo>
                    <a:pt x="121983" y="36939"/>
                  </a:lnTo>
                  <a:lnTo>
                    <a:pt x="122189" y="36490"/>
                  </a:lnTo>
                  <a:lnTo>
                    <a:pt x="121856" y="36190"/>
                  </a:lnTo>
                  <a:lnTo>
                    <a:pt x="121856" y="36190"/>
                  </a:lnTo>
                  <a:cubicBezTo>
                    <a:pt x="121745" y="36357"/>
                    <a:pt x="121878" y="36623"/>
                    <a:pt x="121539" y="36651"/>
                  </a:cubicBezTo>
                  <a:cubicBezTo>
                    <a:pt x="121489" y="36329"/>
                    <a:pt x="121434" y="35996"/>
                    <a:pt x="121378" y="35646"/>
                  </a:cubicBezTo>
                  <a:lnTo>
                    <a:pt x="120596" y="35585"/>
                  </a:lnTo>
                  <a:lnTo>
                    <a:pt x="120263" y="35225"/>
                  </a:lnTo>
                  <a:lnTo>
                    <a:pt x="122538" y="33066"/>
                  </a:lnTo>
                  <a:cubicBezTo>
                    <a:pt x="122694" y="32556"/>
                    <a:pt x="123021" y="32112"/>
                    <a:pt x="123465" y="31818"/>
                  </a:cubicBezTo>
                  <a:cubicBezTo>
                    <a:pt x="123598" y="31729"/>
                    <a:pt x="123698" y="31596"/>
                    <a:pt x="123814" y="31485"/>
                  </a:cubicBezTo>
                  <a:cubicBezTo>
                    <a:pt x="124003" y="31290"/>
                    <a:pt x="124197" y="31091"/>
                    <a:pt x="124430" y="30852"/>
                  </a:cubicBezTo>
                  <a:cubicBezTo>
                    <a:pt x="124480" y="30713"/>
                    <a:pt x="124553" y="30525"/>
                    <a:pt x="124630" y="30303"/>
                  </a:cubicBezTo>
                  <a:cubicBezTo>
                    <a:pt x="125024" y="30009"/>
                    <a:pt x="125401" y="29676"/>
                    <a:pt x="125651" y="29221"/>
                  </a:cubicBezTo>
                  <a:cubicBezTo>
                    <a:pt x="125757" y="29065"/>
                    <a:pt x="125906" y="28949"/>
                    <a:pt x="126084" y="28888"/>
                  </a:cubicBezTo>
                  <a:cubicBezTo>
                    <a:pt x="126428" y="28760"/>
                    <a:pt x="126789" y="28677"/>
                    <a:pt x="127155" y="28633"/>
                  </a:cubicBezTo>
                  <a:cubicBezTo>
                    <a:pt x="127341" y="28618"/>
                    <a:pt x="127528" y="28614"/>
                    <a:pt x="127713" y="28614"/>
                  </a:cubicBezTo>
                  <a:cubicBezTo>
                    <a:pt x="128030" y="28614"/>
                    <a:pt x="128342" y="28627"/>
                    <a:pt x="128637" y="28627"/>
                  </a:cubicBezTo>
                  <a:lnTo>
                    <a:pt x="128925" y="28932"/>
                  </a:lnTo>
                  <a:lnTo>
                    <a:pt x="129219" y="28560"/>
                  </a:lnTo>
                  <a:lnTo>
                    <a:pt x="129896" y="28810"/>
                  </a:lnTo>
                  <a:lnTo>
                    <a:pt x="130396" y="28644"/>
                  </a:lnTo>
                  <a:lnTo>
                    <a:pt x="130912" y="28782"/>
                  </a:lnTo>
                  <a:cubicBezTo>
                    <a:pt x="131222" y="28594"/>
                    <a:pt x="131289" y="28211"/>
                    <a:pt x="131683" y="28067"/>
                  </a:cubicBezTo>
                  <a:lnTo>
                    <a:pt x="132721" y="28472"/>
                  </a:lnTo>
                  <a:lnTo>
                    <a:pt x="133042" y="28350"/>
                  </a:lnTo>
                  <a:lnTo>
                    <a:pt x="133592" y="28843"/>
                  </a:lnTo>
                  <a:cubicBezTo>
                    <a:pt x="133459" y="29121"/>
                    <a:pt x="133214" y="29038"/>
                    <a:pt x="133026" y="29099"/>
                  </a:cubicBezTo>
                  <a:cubicBezTo>
                    <a:pt x="132998" y="29104"/>
                    <a:pt x="132981" y="29154"/>
                    <a:pt x="132943" y="29204"/>
                  </a:cubicBezTo>
                  <a:lnTo>
                    <a:pt x="133120" y="29409"/>
                  </a:lnTo>
                  <a:lnTo>
                    <a:pt x="133986" y="29304"/>
                  </a:lnTo>
                  <a:lnTo>
                    <a:pt x="134607" y="28910"/>
                  </a:lnTo>
                  <a:lnTo>
                    <a:pt x="135073" y="29027"/>
                  </a:lnTo>
                  <a:lnTo>
                    <a:pt x="135889" y="28849"/>
                  </a:lnTo>
                  <a:cubicBezTo>
                    <a:pt x="135872" y="28744"/>
                    <a:pt x="135856" y="28660"/>
                    <a:pt x="135839" y="28583"/>
                  </a:cubicBezTo>
                  <a:lnTo>
                    <a:pt x="135218" y="28461"/>
                  </a:lnTo>
                  <a:cubicBezTo>
                    <a:pt x="135234" y="28216"/>
                    <a:pt x="135245" y="28011"/>
                    <a:pt x="135262" y="27800"/>
                  </a:cubicBezTo>
                  <a:cubicBezTo>
                    <a:pt x="135495" y="27528"/>
                    <a:pt x="135678" y="27212"/>
                    <a:pt x="135950" y="27018"/>
                  </a:cubicBezTo>
                  <a:cubicBezTo>
                    <a:pt x="136344" y="26729"/>
                    <a:pt x="136599" y="26363"/>
                    <a:pt x="136832" y="25964"/>
                  </a:cubicBezTo>
                  <a:cubicBezTo>
                    <a:pt x="137054" y="25581"/>
                    <a:pt x="137299" y="25220"/>
                    <a:pt x="137631" y="24981"/>
                  </a:cubicBezTo>
                  <a:lnTo>
                    <a:pt x="139013" y="24593"/>
                  </a:lnTo>
                  <a:lnTo>
                    <a:pt x="139490" y="24904"/>
                  </a:lnTo>
                  <a:lnTo>
                    <a:pt x="140040" y="24621"/>
                  </a:lnTo>
                  <a:lnTo>
                    <a:pt x="140040" y="24621"/>
                  </a:lnTo>
                  <a:cubicBezTo>
                    <a:pt x="140190" y="25120"/>
                    <a:pt x="139879" y="25503"/>
                    <a:pt x="139823" y="25930"/>
                  </a:cubicBezTo>
                  <a:lnTo>
                    <a:pt x="140073" y="26141"/>
                  </a:lnTo>
                  <a:cubicBezTo>
                    <a:pt x="140101" y="26280"/>
                    <a:pt x="140128" y="26402"/>
                    <a:pt x="140167" y="26585"/>
                  </a:cubicBezTo>
                  <a:cubicBezTo>
                    <a:pt x="140866" y="26047"/>
                    <a:pt x="141244" y="25237"/>
                    <a:pt x="142026" y="24920"/>
                  </a:cubicBezTo>
                  <a:cubicBezTo>
                    <a:pt x="142166" y="25011"/>
                    <a:pt x="142224" y="25049"/>
                    <a:pt x="142267" y="25049"/>
                  </a:cubicBezTo>
                  <a:cubicBezTo>
                    <a:pt x="142297" y="25049"/>
                    <a:pt x="142320" y="25030"/>
                    <a:pt x="142359" y="24998"/>
                  </a:cubicBezTo>
                  <a:lnTo>
                    <a:pt x="142187" y="24648"/>
                  </a:lnTo>
                  <a:cubicBezTo>
                    <a:pt x="142254" y="24288"/>
                    <a:pt x="142320" y="23927"/>
                    <a:pt x="142387" y="23533"/>
                  </a:cubicBezTo>
                  <a:lnTo>
                    <a:pt x="143369" y="23256"/>
                  </a:lnTo>
                  <a:lnTo>
                    <a:pt x="143868" y="23627"/>
                  </a:lnTo>
                  <a:lnTo>
                    <a:pt x="143114" y="23883"/>
                  </a:lnTo>
                  <a:cubicBezTo>
                    <a:pt x="143219" y="24543"/>
                    <a:pt x="142675" y="25087"/>
                    <a:pt x="142892" y="25703"/>
                  </a:cubicBezTo>
                  <a:cubicBezTo>
                    <a:pt x="142770" y="25958"/>
                    <a:pt x="142681" y="26158"/>
                    <a:pt x="142614" y="26296"/>
                  </a:cubicBezTo>
                  <a:lnTo>
                    <a:pt x="141377" y="27040"/>
                  </a:lnTo>
                  <a:cubicBezTo>
                    <a:pt x="141272" y="27451"/>
                    <a:pt x="140983" y="27750"/>
                    <a:pt x="140694" y="28055"/>
                  </a:cubicBezTo>
                  <a:cubicBezTo>
                    <a:pt x="140423" y="28338"/>
                    <a:pt x="140162" y="28633"/>
                    <a:pt x="139901" y="28921"/>
                  </a:cubicBezTo>
                  <a:cubicBezTo>
                    <a:pt x="139807" y="29027"/>
                    <a:pt x="139685" y="29126"/>
                    <a:pt x="139646" y="29248"/>
                  </a:cubicBezTo>
                  <a:cubicBezTo>
                    <a:pt x="139457" y="29831"/>
                    <a:pt x="139019" y="30203"/>
                    <a:pt x="138541" y="30641"/>
                  </a:cubicBezTo>
                  <a:cubicBezTo>
                    <a:pt x="138516" y="30638"/>
                    <a:pt x="138492" y="30637"/>
                    <a:pt x="138469" y="30637"/>
                  </a:cubicBezTo>
                  <a:cubicBezTo>
                    <a:pt x="138047" y="30637"/>
                    <a:pt x="137835" y="31128"/>
                    <a:pt x="137398" y="31196"/>
                  </a:cubicBezTo>
                  <a:cubicBezTo>
                    <a:pt x="137615" y="31929"/>
                    <a:pt x="136949" y="32178"/>
                    <a:pt x="136671" y="32689"/>
                  </a:cubicBezTo>
                  <a:cubicBezTo>
                    <a:pt x="136322" y="33677"/>
                    <a:pt x="136255" y="34747"/>
                    <a:pt x="136477" y="35774"/>
                  </a:cubicBezTo>
                  <a:cubicBezTo>
                    <a:pt x="136572" y="36201"/>
                    <a:pt x="136599" y="36640"/>
                    <a:pt x="136666" y="37072"/>
                  </a:cubicBezTo>
                  <a:cubicBezTo>
                    <a:pt x="136727" y="37461"/>
                    <a:pt x="136771" y="37855"/>
                    <a:pt x="136877" y="38232"/>
                  </a:cubicBezTo>
                  <a:cubicBezTo>
                    <a:pt x="136993" y="38632"/>
                    <a:pt x="137088" y="39031"/>
                    <a:pt x="137065" y="39453"/>
                  </a:cubicBezTo>
                  <a:cubicBezTo>
                    <a:pt x="137038" y="39736"/>
                    <a:pt x="137121" y="40019"/>
                    <a:pt x="137304" y="40235"/>
                  </a:cubicBezTo>
                  <a:cubicBezTo>
                    <a:pt x="137826" y="39786"/>
                    <a:pt x="138347" y="39370"/>
                    <a:pt x="138603" y="38698"/>
                  </a:cubicBezTo>
                  <a:lnTo>
                    <a:pt x="138603" y="38160"/>
                  </a:lnTo>
                  <a:cubicBezTo>
                    <a:pt x="138858" y="37766"/>
                    <a:pt x="139146" y="37417"/>
                    <a:pt x="139707" y="37367"/>
                  </a:cubicBezTo>
                  <a:cubicBezTo>
                    <a:pt x="139557" y="36540"/>
                    <a:pt x="139845" y="35946"/>
                    <a:pt x="140517" y="35630"/>
                  </a:cubicBezTo>
                  <a:cubicBezTo>
                    <a:pt x="140566" y="35617"/>
                    <a:pt x="140616" y="35612"/>
                    <a:pt x="140666" y="35612"/>
                  </a:cubicBezTo>
                  <a:cubicBezTo>
                    <a:pt x="140795" y="35612"/>
                    <a:pt x="140923" y="35644"/>
                    <a:pt x="141039" y="35644"/>
                  </a:cubicBezTo>
                  <a:cubicBezTo>
                    <a:pt x="141184" y="35644"/>
                    <a:pt x="141310" y="35595"/>
                    <a:pt x="141399" y="35375"/>
                  </a:cubicBezTo>
                  <a:cubicBezTo>
                    <a:pt x="141338" y="35158"/>
                    <a:pt x="141266" y="34920"/>
                    <a:pt x="141199" y="34675"/>
                  </a:cubicBezTo>
                  <a:cubicBezTo>
                    <a:pt x="141277" y="34309"/>
                    <a:pt x="141349" y="33948"/>
                    <a:pt x="141399" y="33704"/>
                  </a:cubicBezTo>
                  <a:cubicBezTo>
                    <a:pt x="141588" y="33421"/>
                    <a:pt x="141704" y="33233"/>
                    <a:pt x="141843" y="33061"/>
                  </a:cubicBezTo>
                  <a:cubicBezTo>
                    <a:pt x="141882" y="33005"/>
                    <a:pt x="141993" y="33005"/>
                    <a:pt x="142121" y="32972"/>
                  </a:cubicBezTo>
                  <a:lnTo>
                    <a:pt x="142121" y="32972"/>
                  </a:lnTo>
                  <a:cubicBezTo>
                    <a:pt x="142076" y="33050"/>
                    <a:pt x="142043" y="33133"/>
                    <a:pt x="142010" y="33222"/>
                  </a:cubicBezTo>
                  <a:cubicBezTo>
                    <a:pt x="141998" y="33288"/>
                    <a:pt x="141987" y="33355"/>
                    <a:pt x="141982" y="33421"/>
                  </a:cubicBezTo>
                  <a:cubicBezTo>
                    <a:pt x="142051" y="33446"/>
                    <a:pt x="142116" y="33484"/>
                    <a:pt x="142165" y="33484"/>
                  </a:cubicBezTo>
                  <a:cubicBezTo>
                    <a:pt x="142171" y="33484"/>
                    <a:pt x="142176" y="33484"/>
                    <a:pt x="142182" y="33482"/>
                  </a:cubicBezTo>
                  <a:cubicBezTo>
                    <a:pt x="142270" y="33449"/>
                    <a:pt x="142354" y="33399"/>
                    <a:pt x="142431" y="33344"/>
                  </a:cubicBezTo>
                  <a:cubicBezTo>
                    <a:pt x="142398" y="33122"/>
                    <a:pt x="142370" y="32922"/>
                    <a:pt x="142343" y="32744"/>
                  </a:cubicBezTo>
                  <a:lnTo>
                    <a:pt x="142026" y="32456"/>
                  </a:lnTo>
                  <a:lnTo>
                    <a:pt x="142026" y="31712"/>
                  </a:lnTo>
                  <a:cubicBezTo>
                    <a:pt x="142143" y="31501"/>
                    <a:pt x="142237" y="31324"/>
                    <a:pt x="142348" y="31118"/>
                  </a:cubicBezTo>
                  <a:lnTo>
                    <a:pt x="142060" y="30941"/>
                  </a:lnTo>
                  <a:lnTo>
                    <a:pt x="141699" y="31024"/>
                  </a:lnTo>
                  <a:lnTo>
                    <a:pt x="141405" y="30747"/>
                  </a:lnTo>
                  <a:cubicBezTo>
                    <a:pt x="141371" y="30408"/>
                    <a:pt x="141477" y="30070"/>
                    <a:pt x="141693" y="29809"/>
                  </a:cubicBezTo>
                  <a:cubicBezTo>
                    <a:pt x="141987" y="29482"/>
                    <a:pt x="142187" y="29104"/>
                    <a:pt x="142398" y="28721"/>
                  </a:cubicBezTo>
                  <a:cubicBezTo>
                    <a:pt x="142276" y="28438"/>
                    <a:pt x="142359" y="28189"/>
                    <a:pt x="142559" y="27906"/>
                  </a:cubicBezTo>
                  <a:lnTo>
                    <a:pt x="143225" y="27539"/>
                  </a:lnTo>
                  <a:lnTo>
                    <a:pt x="143674" y="27767"/>
                  </a:lnTo>
                  <a:cubicBezTo>
                    <a:pt x="143991" y="27434"/>
                    <a:pt x="144318" y="27151"/>
                    <a:pt x="144729" y="27007"/>
                  </a:cubicBezTo>
                  <a:lnTo>
                    <a:pt x="144729" y="27007"/>
                  </a:lnTo>
                  <a:cubicBezTo>
                    <a:pt x="144939" y="27317"/>
                    <a:pt x="144645" y="27606"/>
                    <a:pt x="144751" y="27956"/>
                  </a:cubicBezTo>
                  <a:lnTo>
                    <a:pt x="145433" y="27084"/>
                  </a:lnTo>
                  <a:cubicBezTo>
                    <a:pt x="145847" y="26886"/>
                    <a:pt x="146246" y="26723"/>
                    <a:pt x="146636" y="26723"/>
                  </a:cubicBezTo>
                  <a:cubicBezTo>
                    <a:pt x="146868" y="26723"/>
                    <a:pt x="147098" y="26781"/>
                    <a:pt x="147326" y="26923"/>
                  </a:cubicBezTo>
                  <a:cubicBezTo>
                    <a:pt x="147575" y="27162"/>
                    <a:pt x="147547" y="27545"/>
                    <a:pt x="147903" y="27678"/>
                  </a:cubicBezTo>
                  <a:lnTo>
                    <a:pt x="148258" y="27029"/>
                  </a:lnTo>
                  <a:lnTo>
                    <a:pt x="149540" y="26063"/>
                  </a:lnTo>
                  <a:lnTo>
                    <a:pt x="149706" y="25714"/>
                  </a:lnTo>
                  <a:cubicBezTo>
                    <a:pt x="149878" y="25603"/>
                    <a:pt x="150039" y="25481"/>
                    <a:pt x="150194" y="25353"/>
                  </a:cubicBezTo>
                  <a:cubicBezTo>
                    <a:pt x="150350" y="25187"/>
                    <a:pt x="150500" y="25015"/>
                    <a:pt x="150644" y="24832"/>
                  </a:cubicBezTo>
                  <a:lnTo>
                    <a:pt x="151238" y="24726"/>
                  </a:lnTo>
                  <a:lnTo>
                    <a:pt x="153457" y="23322"/>
                  </a:lnTo>
                  <a:lnTo>
                    <a:pt x="154939" y="23849"/>
                  </a:lnTo>
                  <a:lnTo>
                    <a:pt x="155155" y="23211"/>
                  </a:lnTo>
                  <a:cubicBezTo>
                    <a:pt x="155122" y="22851"/>
                    <a:pt x="155105" y="22645"/>
                    <a:pt x="155077" y="22412"/>
                  </a:cubicBezTo>
                  <a:lnTo>
                    <a:pt x="154733" y="21974"/>
                  </a:lnTo>
                  <a:cubicBezTo>
                    <a:pt x="154617" y="21474"/>
                    <a:pt x="154506" y="21008"/>
                    <a:pt x="154395" y="20542"/>
                  </a:cubicBezTo>
                  <a:cubicBezTo>
                    <a:pt x="154371" y="20543"/>
                    <a:pt x="154347" y="20544"/>
                    <a:pt x="154324" y="20544"/>
                  </a:cubicBezTo>
                  <a:cubicBezTo>
                    <a:pt x="154013" y="20544"/>
                    <a:pt x="153794" y="20437"/>
                    <a:pt x="153629" y="20143"/>
                  </a:cubicBezTo>
                  <a:cubicBezTo>
                    <a:pt x="153651" y="20015"/>
                    <a:pt x="153679" y="19843"/>
                    <a:pt x="153712" y="19638"/>
                  </a:cubicBezTo>
                  <a:lnTo>
                    <a:pt x="154517" y="19710"/>
                  </a:lnTo>
                  <a:cubicBezTo>
                    <a:pt x="155177" y="19632"/>
                    <a:pt x="155405" y="19133"/>
                    <a:pt x="155799" y="18872"/>
                  </a:cubicBezTo>
                  <a:cubicBezTo>
                    <a:pt x="155832" y="18844"/>
                    <a:pt x="155849" y="18794"/>
                    <a:pt x="155899" y="18711"/>
                  </a:cubicBezTo>
                  <a:cubicBezTo>
                    <a:pt x="155888" y="18600"/>
                    <a:pt x="155876" y="18445"/>
                    <a:pt x="155860" y="18262"/>
                  </a:cubicBezTo>
                  <a:lnTo>
                    <a:pt x="156054" y="17967"/>
                  </a:lnTo>
                  <a:cubicBezTo>
                    <a:pt x="155899" y="17612"/>
                    <a:pt x="155616" y="17302"/>
                    <a:pt x="155915" y="16885"/>
                  </a:cubicBezTo>
                  <a:cubicBezTo>
                    <a:pt x="156065" y="16885"/>
                    <a:pt x="156215" y="16874"/>
                    <a:pt x="156359" y="16847"/>
                  </a:cubicBezTo>
                  <a:cubicBezTo>
                    <a:pt x="156504" y="16813"/>
                    <a:pt x="156631" y="16736"/>
                    <a:pt x="156775" y="16675"/>
                  </a:cubicBezTo>
                  <a:lnTo>
                    <a:pt x="156775" y="16675"/>
                  </a:lnTo>
                  <a:cubicBezTo>
                    <a:pt x="156936" y="16974"/>
                    <a:pt x="156614" y="17146"/>
                    <a:pt x="156614" y="17352"/>
                  </a:cubicBezTo>
                  <a:lnTo>
                    <a:pt x="156986" y="18217"/>
                  </a:lnTo>
                  <a:cubicBezTo>
                    <a:pt x="157084" y="18217"/>
                    <a:pt x="157190" y="18227"/>
                    <a:pt x="157295" y="18227"/>
                  </a:cubicBezTo>
                  <a:cubicBezTo>
                    <a:pt x="157369" y="18227"/>
                    <a:pt x="157443" y="18222"/>
                    <a:pt x="157513" y="18206"/>
                  </a:cubicBezTo>
                  <a:cubicBezTo>
                    <a:pt x="157708" y="18167"/>
                    <a:pt x="157896" y="18062"/>
                    <a:pt x="158068" y="17990"/>
                  </a:cubicBezTo>
                  <a:cubicBezTo>
                    <a:pt x="158829" y="18400"/>
                    <a:pt x="158823" y="18400"/>
                    <a:pt x="158989" y="19172"/>
                  </a:cubicBezTo>
                  <a:cubicBezTo>
                    <a:pt x="159012" y="19271"/>
                    <a:pt x="159106" y="19360"/>
                    <a:pt x="159161" y="19455"/>
                  </a:cubicBezTo>
                  <a:lnTo>
                    <a:pt x="159788" y="19582"/>
                  </a:lnTo>
                  <a:lnTo>
                    <a:pt x="160527" y="20265"/>
                  </a:lnTo>
                  <a:lnTo>
                    <a:pt x="161104" y="20387"/>
                  </a:lnTo>
                  <a:lnTo>
                    <a:pt x="161503" y="20059"/>
                  </a:lnTo>
                  <a:lnTo>
                    <a:pt x="161265" y="19621"/>
                  </a:lnTo>
                  <a:lnTo>
                    <a:pt x="161764" y="19000"/>
                  </a:lnTo>
                  <a:cubicBezTo>
                    <a:pt x="161792" y="18683"/>
                    <a:pt x="161642" y="18411"/>
                    <a:pt x="161758" y="18123"/>
                  </a:cubicBezTo>
                  <a:lnTo>
                    <a:pt x="162480" y="18123"/>
                  </a:lnTo>
                  <a:lnTo>
                    <a:pt x="163012" y="17840"/>
                  </a:lnTo>
                  <a:cubicBezTo>
                    <a:pt x="163057" y="17701"/>
                    <a:pt x="163101" y="17546"/>
                    <a:pt x="163135" y="17440"/>
                  </a:cubicBezTo>
                  <a:lnTo>
                    <a:pt x="163584" y="16980"/>
                  </a:lnTo>
                  <a:cubicBezTo>
                    <a:pt x="163018" y="16503"/>
                    <a:pt x="162524" y="15948"/>
                    <a:pt x="162119" y="15332"/>
                  </a:cubicBezTo>
                  <a:lnTo>
                    <a:pt x="160965" y="15393"/>
                  </a:lnTo>
                  <a:lnTo>
                    <a:pt x="160765" y="15088"/>
                  </a:lnTo>
                  <a:lnTo>
                    <a:pt x="160232" y="15132"/>
                  </a:lnTo>
                  <a:cubicBezTo>
                    <a:pt x="160282" y="15304"/>
                    <a:pt x="160321" y="15476"/>
                    <a:pt x="160349" y="15654"/>
                  </a:cubicBezTo>
                  <a:cubicBezTo>
                    <a:pt x="160354" y="15803"/>
                    <a:pt x="160349" y="15953"/>
                    <a:pt x="160332" y="16103"/>
                  </a:cubicBezTo>
                  <a:cubicBezTo>
                    <a:pt x="160399" y="16208"/>
                    <a:pt x="160460" y="16297"/>
                    <a:pt x="160532" y="16408"/>
                  </a:cubicBezTo>
                  <a:cubicBezTo>
                    <a:pt x="160470" y="16426"/>
                    <a:pt x="160415" y="16434"/>
                    <a:pt x="160365" y="16434"/>
                  </a:cubicBezTo>
                  <a:cubicBezTo>
                    <a:pt x="160040" y="16434"/>
                    <a:pt x="159945" y="16102"/>
                    <a:pt x="159733" y="16020"/>
                  </a:cubicBezTo>
                  <a:cubicBezTo>
                    <a:pt x="159700" y="15487"/>
                    <a:pt x="159678" y="14988"/>
                    <a:pt x="159644" y="14400"/>
                  </a:cubicBezTo>
                  <a:cubicBezTo>
                    <a:pt x="159567" y="14277"/>
                    <a:pt x="159444" y="14083"/>
                    <a:pt x="159317" y="13895"/>
                  </a:cubicBezTo>
                  <a:cubicBezTo>
                    <a:pt x="159267" y="13845"/>
                    <a:pt x="159206" y="13800"/>
                    <a:pt x="159139" y="13767"/>
                  </a:cubicBezTo>
                  <a:lnTo>
                    <a:pt x="158856" y="13967"/>
                  </a:lnTo>
                  <a:lnTo>
                    <a:pt x="158534" y="13828"/>
                  </a:lnTo>
                  <a:cubicBezTo>
                    <a:pt x="158568" y="13673"/>
                    <a:pt x="158590" y="13567"/>
                    <a:pt x="158612" y="13462"/>
                  </a:cubicBezTo>
                  <a:lnTo>
                    <a:pt x="158168" y="13262"/>
                  </a:lnTo>
                  <a:cubicBezTo>
                    <a:pt x="158046" y="13084"/>
                    <a:pt x="158046" y="12835"/>
                    <a:pt x="157791" y="12790"/>
                  </a:cubicBezTo>
                  <a:lnTo>
                    <a:pt x="157591" y="12907"/>
                  </a:lnTo>
                  <a:cubicBezTo>
                    <a:pt x="157314" y="12563"/>
                    <a:pt x="157064" y="12163"/>
                    <a:pt x="156664" y="11975"/>
                  </a:cubicBezTo>
                  <a:cubicBezTo>
                    <a:pt x="156581" y="11803"/>
                    <a:pt x="156509" y="11658"/>
                    <a:pt x="156442" y="11514"/>
                  </a:cubicBezTo>
                  <a:lnTo>
                    <a:pt x="155754" y="11214"/>
                  </a:lnTo>
                  <a:lnTo>
                    <a:pt x="155005" y="10415"/>
                  </a:lnTo>
                  <a:lnTo>
                    <a:pt x="154611" y="10338"/>
                  </a:lnTo>
                  <a:lnTo>
                    <a:pt x="154439" y="10121"/>
                  </a:lnTo>
                  <a:cubicBezTo>
                    <a:pt x="153735" y="9772"/>
                    <a:pt x="153008" y="9594"/>
                    <a:pt x="152525" y="9156"/>
                  </a:cubicBezTo>
                  <a:cubicBezTo>
                    <a:pt x="151903" y="9095"/>
                    <a:pt x="151376" y="9028"/>
                    <a:pt x="150849" y="8995"/>
                  </a:cubicBezTo>
                  <a:cubicBezTo>
                    <a:pt x="150822" y="8993"/>
                    <a:pt x="150794" y="8992"/>
                    <a:pt x="150767" y="8992"/>
                  </a:cubicBezTo>
                  <a:cubicBezTo>
                    <a:pt x="150576" y="8992"/>
                    <a:pt x="150377" y="9037"/>
                    <a:pt x="150144" y="9061"/>
                  </a:cubicBezTo>
                  <a:cubicBezTo>
                    <a:pt x="149606" y="8690"/>
                    <a:pt x="148913" y="8756"/>
                    <a:pt x="148241" y="8534"/>
                  </a:cubicBezTo>
                  <a:cubicBezTo>
                    <a:pt x="148219" y="8734"/>
                    <a:pt x="148213" y="8889"/>
                    <a:pt x="148186" y="9045"/>
                  </a:cubicBezTo>
                  <a:cubicBezTo>
                    <a:pt x="148158" y="9195"/>
                    <a:pt x="148113" y="9350"/>
                    <a:pt x="148069" y="9528"/>
                  </a:cubicBezTo>
                  <a:cubicBezTo>
                    <a:pt x="148402" y="9949"/>
                    <a:pt x="148546" y="10493"/>
                    <a:pt x="148474" y="11026"/>
                  </a:cubicBezTo>
                  <a:cubicBezTo>
                    <a:pt x="148213" y="11231"/>
                    <a:pt x="147975" y="11492"/>
                    <a:pt x="147603" y="11520"/>
                  </a:cubicBezTo>
                  <a:cubicBezTo>
                    <a:pt x="147599" y="11520"/>
                    <a:pt x="147595" y="11520"/>
                    <a:pt x="147591" y="11520"/>
                  </a:cubicBezTo>
                  <a:cubicBezTo>
                    <a:pt x="147533" y="11520"/>
                    <a:pt x="147470" y="11485"/>
                    <a:pt x="147387" y="11459"/>
                  </a:cubicBezTo>
                  <a:cubicBezTo>
                    <a:pt x="147331" y="11270"/>
                    <a:pt x="147270" y="11076"/>
                    <a:pt x="147209" y="10881"/>
                  </a:cubicBezTo>
                  <a:cubicBezTo>
                    <a:pt x="147065" y="10815"/>
                    <a:pt x="146937" y="10765"/>
                    <a:pt x="146809" y="10704"/>
                  </a:cubicBezTo>
                  <a:cubicBezTo>
                    <a:pt x="146665" y="10637"/>
                    <a:pt x="146526" y="10565"/>
                    <a:pt x="146371" y="10499"/>
                  </a:cubicBezTo>
                  <a:cubicBezTo>
                    <a:pt x="146360" y="10321"/>
                    <a:pt x="146366" y="10160"/>
                    <a:pt x="146343" y="10005"/>
                  </a:cubicBezTo>
                  <a:cubicBezTo>
                    <a:pt x="146304" y="9838"/>
                    <a:pt x="146260" y="9672"/>
                    <a:pt x="146210" y="9511"/>
                  </a:cubicBezTo>
                  <a:lnTo>
                    <a:pt x="146210" y="9511"/>
                  </a:lnTo>
                  <a:lnTo>
                    <a:pt x="147048" y="9733"/>
                  </a:lnTo>
                  <a:cubicBezTo>
                    <a:pt x="147142" y="9478"/>
                    <a:pt x="147264" y="9283"/>
                    <a:pt x="147187" y="9017"/>
                  </a:cubicBezTo>
                  <a:cubicBezTo>
                    <a:pt x="146976" y="8823"/>
                    <a:pt x="146704" y="8801"/>
                    <a:pt x="146471" y="8778"/>
                  </a:cubicBezTo>
                  <a:cubicBezTo>
                    <a:pt x="146138" y="8895"/>
                    <a:pt x="146027" y="9150"/>
                    <a:pt x="145861" y="9372"/>
                  </a:cubicBezTo>
                  <a:cubicBezTo>
                    <a:pt x="145694" y="9594"/>
                    <a:pt x="145522" y="9816"/>
                    <a:pt x="145306" y="9910"/>
                  </a:cubicBezTo>
                  <a:lnTo>
                    <a:pt x="143386" y="9661"/>
                  </a:lnTo>
                  <a:lnTo>
                    <a:pt x="143042" y="9478"/>
                  </a:lnTo>
                  <a:lnTo>
                    <a:pt x="141704" y="9544"/>
                  </a:lnTo>
                  <a:lnTo>
                    <a:pt x="141000" y="10171"/>
                  </a:lnTo>
                  <a:lnTo>
                    <a:pt x="140883" y="9811"/>
                  </a:lnTo>
                  <a:cubicBezTo>
                    <a:pt x="140484" y="9505"/>
                    <a:pt x="139868" y="9555"/>
                    <a:pt x="139601" y="9000"/>
                  </a:cubicBezTo>
                  <a:cubicBezTo>
                    <a:pt x="139696" y="8734"/>
                    <a:pt x="139790" y="8451"/>
                    <a:pt x="139895" y="8129"/>
                  </a:cubicBezTo>
                  <a:lnTo>
                    <a:pt x="139463" y="7130"/>
                  </a:lnTo>
                  <a:lnTo>
                    <a:pt x="139191" y="6925"/>
                  </a:lnTo>
                  <a:cubicBezTo>
                    <a:pt x="138609" y="6455"/>
                    <a:pt x="137886" y="6203"/>
                    <a:pt x="137148" y="6203"/>
                  </a:cubicBezTo>
                  <a:cubicBezTo>
                    <a:pt x="137006" y="6203"/>
                    <a:pt x="136864" y="6213"/>
                    <a:pt x="136721" y="6231"/>
                  </a:cubicBezTo>
                  <a:cubicBezTo>
                    <a:pt x="136222" y="6287"/>
                    <a:pt x="135728" y="6442"/>
                    <a:pt x="135251" y="6603"/>
                  </a:cubicBezTo>
                  <a:cubicBezTo>
                    <a:pt x="134829" y="6742"/>
                    <a:pt x="134391" y="6814"/>
                    <a:pt x="133947" y="6825"/>
                  </a:cubicBezTo>
                  <a:cubicBezTo>
                    <a:pt x="133425" y="6520"/>
                    <a:pt x="133364" y="5954"/>
                    <a:pt x="133054" y="5549"/>
                  </a:cubicBezTo>
                  <a:lnTo>
                    <a:pt x="132587" y="5394"/>
                  </a:lnTo>
                  <a:cubicBezTo>
                    <a:pt x="132382" y="5066"/>
                    <a:pt x="132071" y="4883"/>
                    <a:pt x="131705" y="4778"/>
                  </a:cubicBezTo>
                  <a:cubicBezTo>
                    <a:pt x="131572" y="4733"/>
                    <a:pt x="131444" y="4683"/>
                    <a:pt x="131317" y="4628"/>
                  </a:cubicBezTo>
                  <a:cubicBezTo>
                    <a:pt x="131289" y="4611"/>
                    <a:pt x="131278" y="4556"/>
                    <a:pt x="131250" y="4500"/>
                  </a:cubicBezTo>
                  <a:lnTo>
                    <a:pt x="131411" y="4300"/>
                  </a:lnTo>
                  <a:lnTo>
                    <a:pt x="131755" y="4461"/>
                  </a:lnTo>
                  <a:lnTo>
                    <a:pt x="131927" y="4295"/>
                  </a:lnTo>
                  <a:cubicBezTo>
                    <a:pt x="131938" y="3862"/>
                    <a:pt x="131688" y="3629"/>
                    <a:pt x="131394" y="3429"/>
                  </a:cubicBezTo>
                  <a:cubicBezTo>
                    <a:pt x="131043" y="3192"/>
                    <a:pt x="130668" y="3100"/>
                    <a:pt x="130299" y="3100"/>
                  </a:cubicBezTo>
                  <a:cubicBezTo>
                    <a:pt x="130133" y="3100"/>
                    <a:pt x="129968" y="3119"/>
                    <a:pt x="129807" y="3152"/>
                  </a:cubicBezTo>
                  <a:cubicBezTo>
                    <a:pt x="129602" y="3346"/>
                    <a:pt x="129447" y="3496"/>
                    <a:pt x="129291" y="3640"/>
                  </a:cubicBezTo>
                  <a:cubicBezTo>
                    <a:pt x="129325" y="3485"/>
                    <a:pt x="129358" y="3324"/>
                    <a:pt x="129402" y="3102"/>
                  </a:cubicBezTo>
                  <a:lnTo>
                    <a:pt x="129402" y="3102"/>
                  </a:lnTo>
                  <a:cubicBezTo>
                    <a:pt x="129075" y="3141"/>
                    <a:pt x="128803" y="3163"/>
                    <a:pt x="128531" y="3196"/>
                  </a:cubicBezTo>
                  <a:cubicBezTo>
                    <a:pt x="128338" y="3225"/>
                    <a:pt x="128147" y="3281"/>
                    <a:pt x="127954" y="3281"/>
                  </a:cubicBezTo>
                  <a:cubicBezTo>
                    <a:pt x="127853" y="3281"/>
                    <a:pt x="127752" y="3266"/>
                    <a:pt x="127649" y="3224"/>
                  </a:cubicBezTo>
                  <a:cubicBezTo>
                    <a:pt x="127760" y="2958"/>
                    <a:pt x="127760" y="2958"/>
                    <a:pt x="127976" y="2819"/>
                  </a:cubicBezTo>
                  <a:cubicBezTo>
                    <a:pt x="128332" y="2920"/>
                    <a:pt x="128501" y="2967"/>
                    <a:pt x="128652" y="2967"/>
                  </a:cubicBezTo>
                  <a:cubicBezTo>
                    <a:pt x="128782" y="2967"/>
                    <a:pt x="128898" y="2933"/>
                    <a:pt x="129108" y="2869"/>
                  </a:cubicBezTo>
                  <a:cubicBezTo>
                    <a:pt x="128287" y="2325"/>
                    <a:pt x="127982" y="2253"/>
                    <a:pt x="125757" y="2075"/>
                  </a:cubicBezTo>
                  <a:cubicBezTo>
                    <a:pt x="125454" y="2001"/>
                    <a:pt x="125238" y="1712"/>
                    <a:pt x="124914" y="1712"/>
                  </a:cubicBezTo>
                  <a:cubicBezTo>
                    <a:pt x="124852" y="1712"/>
                    <a:pt x="124785" y="1723"/>
                    <a:pt x="124713" y="1748"/>
                  </a:cubicBezTo>
                  <a:cubicBezTo>
                    <a:pt x="124780" y="1970"/>
                    <a:pt x="124841" y="2164"/>
                    <a:pt x="124897" y="2358"/>
                  </a:cubicBezTo>
                  <a:cubicBezTo>
                    <a:pt x="124902" y="2375"/>
                    <a:pt x="124880" y="2403"/>
                    <a:pt x="124847" y="2464"/>
                  </a:cubicBezTo>
                  <a:lnTo>
                    <a:pt x="124475" y="2708"/>
                  </a:lnTo>
                  <a:lnTo>
                    <a:pt x="123676" y="2708"/>
                  </a:lnTo>
                  <a:cubicBezTo>
                    <a:pt x="123581" y="2913"/>
                    <a:pt x="123476" y="3113"/>
                    <a:pt x="123387" y="3318"/>
                  </a:cubicBezTo>
                  <a:cubicBezTo>
                    <a:pt x="123376" y="3340"/>
                    <a:pt x="123426" y="3396"/>
                    <a:pt x="123454" y="3435"/>
                  </a:cubicBezTo>
                  <a:cubicBezTo>
                    <a:pt x="123471" y="3443"/>
                    <a:pt x="123489" y="3446"/>
                    <a:pt x="123507" y="3446"/>
                  </a:cubicBezTo>
                  <a:cubicBezTo>
                    <a:pt x="123598" y="3446"/>
                    <a:pt x="123702" y="3363"/>
                    <a:pt x="123797" y="3363"/>
                  </a:cubicBezTo>
                  <a:cubicBezTo>
                    <a:pt x="123864" y="3363"/>
                    <a:pt x="123926" y="3404"/>
                    <a:pt x="123975" y="3546"/>
                  </a:cubicBezTo>
                  <a:cubicBezTo>
                    <a:pt x="123953" y="3601"/>
                    <a:pt x="123925" y="3685"/>
                    <a:pt x="123892" y="3768"/>
                  </a:cubicBezTo>
                  <a:cubicBezTo>
                    <a:pt x="123859" y="3851"/>
                    <a:pt x="123820" y="3940"/>
                    <a:pt x="123820" y="3945"/>
                  </a:cubicBezTo>
                  <a:cubicBezTo>
                    <a:pt x="123881" y="4400"/>
                    <a:pt x="123937" y="4778"/>
                    <a:pt x="123987" y="5172"/>
                  </a:cubicBezTo>
                  <a:lnTo>
                    <a:pt x="123515" y="5344"/>
                  </a:lnTo>
                  <a:lnTo>
                    <a:pt x="123132" y="4855"/>
                  </a:lnTo>
                  <a:lnTo>
                    <a:pt x="122710" y="4966"/>
                  </a:lnTo>
                  <a:cubicBezTo>
                    <a:pt x="122477" y="5227"/>
                    <a:pt x="122621" y="5582"/>
                    <a:pt x="122316" y="5754"/>
                  </a:cubicBezTo>
                  <a:cubicBezTo>
                    <a:pt x="122044" y="5649"/>
                    <a:pt x="121889" y="5410"/>
                    <a:pt x="121673" y="5249"/>
                  </a:cubicBezTo>
                  <a:cubicBezTo>
                    <a:pt x="121623" y="5216"/>
                    <a:pt x="121567" y="5194"/>
                    <a:pt x="121512" y="5177"/>
                  </a:cubicBezTo>
                  <a:cubicBezTo>
                    <a:pt x="121295" y="5233"/>
                    <a:pt x="121206" y="5466"/>
                    <a:pt x="120940" y="5516"/>
                  </a:cubicBezTo>
                  <a:lnTo>
                    <a:pt x="121057" y="4955"/>
                  </a:lnTo>
                  <a:cubicBezTo>
                    <a:pt x="120957" y="4925"/>
                    <a:pt x="120865" y="4912"/>
                    <a:pt x="120780" y="4912"/>
                  </a:cubicBezTo>
                  <a:cubicBezTo>
                    <a:pt x="120368" y="4912"/>
                    <a:pt x="120121" y="5229"/>
                    <a:pt x="119864" y="5455"/>
                  </a:cubicBezTo>
                  <a:cubicBezTo>
                    <a:pt x="119730" y="5469"/>
                    <a:pt x="119637" y="5479"/>
                    <a:pt x="119559" y="5479"/>
                  </a:cubicBezTo>
                  <a:cubicBezTo>
                    <a:pt x="119374" y="5479"/>
                    <a:pt x="119278" y="5423"/>
                    <a:pt x="118954" y="5244"/>
                  </a:cubicBezTo>
                  <a:lnTo>
                    <a:pt x="118221" y="4284"/>
                  </a:lnTo>
                  <a:cubicBezTo>
                    <a:pt x="118143" y="4384"/>
                    <a:pt x="118082" y="4489"/>
                    <a:pt x="118021" y="4595"/>
                  </a:cubicBezTo>
                  <a:cubicBezTo>
                    <a:pt x="117971" y="4722"/>
                    <a:pt x="117933" y="4855"/>
                    <a:pt x="117899" y="4989"/>
                  </a:cubicBezTo>
                  <a:cubicBezTo>
                    <a:pt x="117805" y="5394"/>
                    <a:pt x="117738" y="5804"/>
                    <a:pt x="117622" y="6204"/>
                  </a:cubicBezTo>
                  <a:cubicBezTo>
                    <a:pt x="117539" y="6503"/>
                    <a:pt x="117428" y="6809"/>
                    <a:pt x="117139" y="7008"/>
                  </a:cubicBezTo>
                  <a:lnTo>
                    <a:pt x="116462" y="6603"/>
                  </a:lnTo>
                  <a:lnTo>
                    <a:pt x="115719" y="5621"/>
                  </a:lnTo>
                  <a:cubicBezTo>
                    <a:pt x="115696" y="5499"/>
                    <a:pt x="115657" y="5321"/>
                    <a:pt x="115613" y="5116"/>
                  </a:cubicBezTo>
                  <a:cubicBezTo>
                    <a:pt x="115252" y="4977"/>
                    <a:pt x="115347" y="4533"/>
                    <a:pt x="115097" y="4300"/>
                  </a:cubicBezTo>
                  <a:cubicBezTo>
                    <a:pt x="114986" y="3779"/>
                    <a:pt x="114620" y="3413"/>
                    <a:pt x="114326" y="3024"/>
                  </a:cubicBezTo>
                  <a:cubicBezTo>
                    <a:pt x="114173" y="2977"/>
                    <a:pt x="114034" y="2930"/>
                    <a:pt x="113893" y="2930"/>
                  </a:cubicBezTo>
                  <a:cubicBezTo>
                    <a:pt x="113834" y="2930"/>
                    <a:pt x="113775" y="2938"/>
                    <a:pt x="113715" y="2958"/>
                  </a:cubicBezTo>
                  <a:cubicBezTo>
                    <a:pt x="113738" y="3235"/>
                    <a:pt x="113760" y="3485"/>
                    <a:pt x="113782" y="3740"/>
                  </a:cubicBezTo>
                  <a:cubicBezTo>
                    <a:pt x="114009" y="4217"/>
                    <a:pt x="114009" y="4217"/>
                    <a:pt x="113932" y="4578"/>
                  </a:cubicBezTo>
                  <a:cubicBezTo>
                    <a:pt x="113821" y="3967"/>
                    <a:pt x="113321" y="3668"/>
                    <a:pt x="113061" y="3213"/>
                  </a:cubicBezTo>
                  <a:cubicBezTo>
                    <a:pt x="113133" y="3096"/>
                    <a:pt x="113199" y="2980"/>
                    <a:pt x="113255" y="2880"/>
                  </a:cubicBezTo>
                  <a:cubicBezTo>
                    <a:pt x="113160" y="2541"/>
                    <a:pt x="112922" y="2358"/>
                    <a:pt x="112689" y="2175"/>
                  </a:cubicBezTo>
                  <a:cubicBezTo>
                    <a:pt x="112672" y="2164"/>
                    <a:pt x="112700" y="2103"/>
                    <a:pt x="112705" y="2059"/>
                  </a:cubicBezTo>
                  <a:lnTo>
                    <a:pt x="113138" y="2181"/>
                  </a:lnTo>
                  <a:lnTo>
                    <a:pt x="113138" y="2181"/>
                  </a:lnTo>
                  <a:lnTo>
                    <a:pt x="112900" y="1515"/>
                  </a:lnTo>
                  <a:lnTo>
                    <a:pt x="113305" y="1376"/>
                  </a:lnTo>
                  <a:cubicBezTo>
                    <a:pt x="113288" y="916"/>
                    <a:pt x="113271" y="472"/>
                    <a:pt x="113260" y="0"/>
                  </a:cubicBezTo>
                  <a:lnTo>
                    <a:pt x="110858" y="0"/>
                  </a:lnTo>
                  <a:cubicBezTo>
                    <a:pt x="110941" y="311"/>
                    <a:pt x="111030" y="627"/>
                    <a:pt x="111118" y="971"/>
                  </a:cubicBezTo>
                  <a:lnTo>
                    <a:pt x="110813" y="1465"/>
                  </a:lnTo>
                  <a:lnTo>
                    <a:pt x="110486" y="1260"/>
                  </a:lnTo>
                  <a:cubicBezTo>
                    <a:pt x="110469" y="1287"/>
                    <a:pt x="110453" y="1315"/>
                    <a:pt x="110436" y="1343"/>
                  </a:cubicBezTo>
                  <a:lnTo>
                    <a:pt x="111118" y="1837"/>
                  </a:lnTo>
                  <a:cubicBezTo>
                    <a:pt x="111061" y="1850"/>
                    <a:pt x="111007" y="1856"/>
                    <a:pt x="110956" y="1856"/>
                  </a:cubicBezTo>
                  <a:cubicBezTo>
                    <a:pt x="110714" y="1856"/>
                    <a:pt x="110541" y="1723"/>
                    <a:pt x="110353" y="1659"/>
                  </a:cubicBezTo>
                  <a:cubicBezTo>
                    <a:pt x="110109" y="1576"/>
                    <a:pt x="109875" y="1482"/>
                    <a:pt x="109659" y="1398"/>
                  </a:cubicBezTo>
                  <a:lnTo>
                    <a:pt x="109010" y="1493"/>
                  </a:lnTo>
                  <a:lnTo>
                    <a:pt x="108544" y="1276"/>
                  </a:lnTo>
                  <a:lnTo>
                    <a:pt x="108405" y="982"/>
                  </a:lnTo>
                  <a:cubicBezTo>
                    <a:pt x="108313" y="925"/>
                    <a:pt x="108230" y="903"/>
                    <a:pt x="108152" y="903"/>
                  </a:cubicBezTo>
                  <a:cubicBezTo>
                    <a:pt x="107990" y="903"/>
                    <a:pt x="107850" y="996"/>
                    <a:pt x="107700" y="1049"/>
                  </a:cubicBezTo>
                  <a:lnTo>
                    <a:pt x="107118" y="810"/>
                  </a:lnTo>
                  <a:cubicBezTo>
                    <a:pt x="107079" y="621"/>
                    <a:pt x="107034" y="444"/>
                    <a:pt x="107001" y="305"/>
                  </a:cubicBezTo>
                  <a:cubicBezTo>
                    <a:pt x="107057" y="200"/>
                    <a:pt x="107101" y="105"/>
                    <a:pt x="107145" y="6"/>
                  </a:cubicBezTo>
                  <a:lnTo>
                    <a:pt x="103228" y="6"/>
                  </a:lnTo>
                  <a:lnTo>
                    <a:pt x="103228" y="17"/>
                  </a:lnTo>
                  <a:lnTo>
                    <a:pt x="103444" y="311"/>
                  </a:lnTo>
                  <a:lnTo>
                    <a:pt x="103133" y="877"/>
                  </a:lnTo>
                  <a:lnTo>
                    <a:pt x="102939" y="655"/>
                  </a:lnTo>
                  <a:lnTo>
                    <a:pt x="103067" y="383"/>
                  </a:lnTo>
                  <a:cubicBezTo>
                    <a:pt x="103022" y="272"/>
                    <a:pt x="102978" y="166"/>
                    <a:pt x="102928" y="55"/>
                  </a:cubicBezTo>
                  <a:lnTo>
                    <a:pt x="102945" y="6"/>
                  </a:lnTo>
                  <a:lnTo>
                    <a:pt x="100320" y="6"/>
                  </a:lnTo>
                  <a:lnTo>
                    <a:pt x="98994" y="544"/>
                  </a:lnTo>
                  <a:cubicBezTo>
                    <a:pt x="98861" y="660"/>
                    <a:pt x="98722" y="777"/>
                    <a:pt x="98611" y="871"/>
                  </a:cubicBezTo>
                  <a:lnTo>
                    <a:pt x="97535" y="805"/>
                  </a:lnTo>
                  <a:cubicBezTo>
                    <a:pt x="97446" y="1276"/>
                    <a:pt x="97246" y="1637"/>
                    <a:pt x="96913" y="1909"/>
                  </a:cubicBezTo>
                  <a:cubicBezTo>
                    <a:pt x="96852" y="1959"/>
                    <a:pt x="96735" y="1948"/>
                    <a:pt x="96641" y="1964"/>
                  </a:cubicBezTo>
                  <a:cubicBezTo>
                    <a:pt x="96625" y="1937"/>
                    <a:pt x="96613" y="1909"/>
                    <a:pt x="96597" y="1881"/>
                  </a:cubicBezTo>
                  <a:lnTo>
                    <a:pt x="97052" y="1526"/>
                  </a:lnTo>
                  <a:cubicBezTo>
                    <a:pt x="97118" y="1115"/>
                    <a:pt x="97168" y="771"/>
                    <a:pt x="97424" y="483"/>
                  </a:cubicBezTo>
                  <a:lnTo>
                    <a:pt x="97812" y="372"/>
                  </a:lnTo>
                  <a:lnTo>
                    <a:pt x="98001" y="0"/>
                  </a:ln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60"/>
            <p:cNvSpPr/>
            <p:nvPr/>
          </p:nvSpPr>
          <p:spPr>
            <a:xfrm>
              <a:off x="6389575" y="1104450"/>
              <a:ext cx="68825" cy="17900"/>
            </a:xfrm>
            <a:custGeom>
              <a:avLst/>
              <a:gdLst/>
              <a:ahLst/>
              <a:cxnLst/>
              <a:rect l="l" t="t" r="r" b="b"/>
              <a:pathLst>
                <a:path w="2753" h="716" extrusionOk="0">
                  <a:moveTo>
                    <a:pt x="339" y="0"/>
                  </a:moveTo>
                  <a:cubicBezTo>
                    <a:pt x="233" y="83"/>
                    <a:pt x="117" y="161"/>
                    <a:pt x="0" y="233"/>
                  </a:cubicBezTo>
                  <a:cubicBezTo>
                    <a:pt x="110" y="179"/>
                    <a:pt x="213" y="158"/>
                    <a:pt x="313" y="158"/>
                  </a:cubicBezTo>
                  <a:cubicBezTo>
                    <a:pt x="553" y="158"/>
                    <a:pt x="772" y="277"/>
                    <a:pt x="999" y="344"/>
                  </a:cubicBezTo>
                  <a:cubicBezTo>
                    <a:pt x="1393" y="466"/>
                    <a:pt x="1787" y="594"/>
                    <a:pt x="2186" y="699"/>
                  </a:cubicBezTo>
                  <a:cubicBezTo>
                    <a:pt x="2234" y="712"/>
                    <a:pt x="2284" y="716"/>
                    <a:pt x="2332" y="716"/>
                  </a:cubicBezTo>
                  <a:cubicBezTo>
                    <a:pt x="2413" y="716"/>
                    <a:pt x="2492" y="705"/>
                    <a:pt x="2558" y="705"/>
                  </a:cubicBezTo>
                  <a:cubicBezTo>
                    <a:pt x="2752" y="477"/>
                    <a:pt x="2747" y="244"/>
                    <a:pt x="2730"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60"/>
            <p:cNvSpPr/>
            <p:nvPr/>
          </p:nvSpPr>
          <p:spPr>
            <a:xfrm>
              <a:off x="5006350" y="1104450"/>
              <a:ext cx="31800" cy="32475"/>
            </a:xfrm>
            <a:custGeom>
              <a:avLst/>
              <a:gdLst/>
              <a:ahLst/>
              <a:cxnLst/>
              <a:rect l="l" t="t" r="r" b="b"/>
              <a:pathLst>
                <a:path w="1272" h="1299" extrusionOk="0">
                  <a:moveTo>
                    <a:pt x="661" y="0"/>
                  </a:moveTo>
                  <a:lnTo>
                    <a:pt x="95" y="261"/>
                  </a:lnTo>
                  <a:cubicBezTo>
                    <a:pt x="89" y="633"/>
                    <a:pt x="0" y="943"/>
                    <a:pt x="156" y="1298"/>
                  </a:cubicBezTo>
                  <a:cubicBezTo>
                    <a:pt x="361" y="1210"/>
                    <a:pt x="550" y="1138"/>
                    <a:pt x="733" y="1054"/>
                  </a:cubicBezTo>
                  <a:cubicBezTo>
                    <a:pt x="916" y="971"/>
                    <a:pt x="1088" y="888"/>
                    <a:pt x="1271" y="799"/>
                  </a:cubicBezTo>
                  <a:cubicBezTo>
                    <a:pt x="1166" y="455"/>
                    <a:pt x="1116" y="100"/>
                    <a:pt x="661" y="0"/>
                  </a:cubicBezTo>
                  <a:close/>
                </a:path>
              </a:pathLst>
            </a:custGeom>
            <a:solidFill>
              <a:srgbClr val="BDC1C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25" name="Google Shape;1025;p60"/>
          <p:cNvSpPr/>
          <p:nvPr/>
        </p:nvSpPr>
        <p:spPr>
          <a:xfrm>
            <a:off x="14695884" y="3275842"/>
            <a:ext cx="66689" cy="66696"/>
          </a:xfrm>
          <a:custGeom>
            <a:avLst/>
            <a:gdLst/>
            <a:ahLst/>
            <a:cxnLst/>
            <a:rect l="l" t="t" r="r" b="b"/>
            <a:pathLst>
              <a:path w="1110" h="1111" extrusionOk="0">
                <a:moveTo>
                  <a:pt x="555" y="1"/>
                </a:moveTo>
                <a:cubicBezTo>
                  <a:pt x="250" y="1"/>
                  <a:pt x="0" y="245"/>
                  <a:pt x="0" y="556"/>
                </a:cubicBezTo>
                <a:cubicBezTo>
                  <a:pt x="0" y="861"/>
                  <a:pt x="250" y="1111"/>
                  <a:pt x="555" y="1111"/>
                </a:cubicBezTo>
                <a:cubicBezTo>
                  <a:pt x="860" y="1111"/>
                  <a:pt x="1110" y="861"/>
                  <a:pt x="1110" y="556"/>
                </a:cubicBezTo>
                <a:cubicBezTo>
                  <a:pt x="1110" y="245"/>
                  <a:pt x="860" y="1"/>
                  <a:pt x="555" y="1"/>
                </a:cubicBezTo>
                <a:close/>
              </a:path>
            </a:pathLst>
          </a:custGeom>
          <a:solidFill>
            <a:srgbClr val="174EA6"/>
          </a:solidFill>
          <a:ln>
            <a:noFill/>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26" name="Google Shape;1026;p60"/>
          <p:cNvGrpSpPr/>
          <p:nvPr/>
        </p:nvGrpSpPr>
        <p:grpSpPr>
          <a:xfrm>
            <a:off x="2858551" y="1495006"/>
            <a:ext cx="13126999" cy="5769679"/>
            <a:chOff x="1429275" y="746831"/>
            <a:chExt cx="6563500" cy="2882246"/>
          </a:xfrm>
        </p:grpSpPr>
        <p:grpSp>
          <p:nvGrpSpPr>
            <p:cNvPr id="1027" name="Google Shape;1027;p60"/>
            <p:cNvGrpSpPr/>
            <p:nvPr/>
          </p:nvGrpSpPr>
          <p:grpSpPr>
            <a:xfrm>
              <a:off x="1429275" y="746831"/>
              <a:ext cx="6563500" cy="2882246"/>
              <a:chOff x="1429275" y="746831"/>
              <a:chExt cx="6563500" cy="2882246"/>
            </a:xfrm>
          </p:grpSpPr>
          <p:grpSp>
            <p:nvGrpSpPr>
              <p:cNvPr id="1028" name="Google Shape;1028;p60"/>
              <p:cNvGrpSpPr/>
              <p:nvPr/>
            </p:nvGrpSpPr>
            <p:grpSpPr>
              <a:xfrm>
                <a:off x="1429275" y="746831"/>
                <a:ext cx="6563500" cy="2882246"/>
                <a:chOff x="1429275" y="746831"/>
                <a:chExt cx="6563500" cy="2882246"/>
              </a:xfrm>
            </p:grpSpPr>
            <p:grpSp>
              <p:nvGrpSpPr>
                <p:cNvPr id="1029" name="Google Shape;1029;p60"/>
                <p:cNvGrpSpPr/>
                <p:nvPr/>
              </p:nvGrpSpPr>
              <p:grpSpPr>
                <a:xfrm>
                  <a:off x="1429275" y="746831"/>
                  <a:ext cx="6563500" cy="2774975"/>
                  <a:chOff x="1429275" y="746831"/>
                  <a:chExt cx="6563500" cy="2774975"/>
                </a:xfrm>
              </p:grpSpPr>
              <p:grpSp>
                <p:nvGrpSpPr>
                  <p:cNvPr id="1030" name="Google Shape;1030;p60"/>
                  <p:cNvGrpSpPr/>
                  <p:nvPr/>
                </p:nvGrpSpPr>
                <p:grpSpPr>
                  <a:xfrm>
                    <a:off x="1429275" y="746831"/>
                    <a:ext cx="6563500" cy="2774975"/>
                    <a:chOff x="1429275" y="746831"/>
                    <a:chExt cx="6563500" cy="2774975"/>
                  </a:xfrm>
                </p:grpSpPr>
                <p:grpSp>
                  <p:nvGrpSpPr>
                    <p:cNvPr id="1031" name="Google Shape;1031;p60"/>
                    <p:cNvGrpSpPr/>
                    <p:nvPr/>
                  </p:nvGrpSpPr>
                  <p:grpSpPr>
                    <a:xfrm>
                      <a:off x="1429275" y="746831"/>
                      <a:ext cx="6563500" cy="2774975"/>
                      <a:chOff x="1193100" y="1727025"/>
                      <a:chExt cx="5462300" cy="2313250"/>
                    </a:xfrm>
                  </p:grpSpPr>
                  <p:sp>
                    <p:nvSpPr>
                      <p:cNvPr id="1032" name="Google Shape;1032;p60"/>
                      <p:cNvSpPr/>
                      <p:nvPr/>
                    </p:nvSpPr>
                    <p:spPr>
                      <a:xfrm>
                        <a:off x="1248575" y="2524700"/>
                        <a:ext cx="90200" cy="90175"/>
                      </a:xfrm>
                      <a:custGeom>
                        <a:avLst/>
                        <a:gdLst/>
                        <a:ahLst/>
                        <a:cxnLst/>
                        <a:rect l="l" t="t" r="r" b="b"/>
                        <a:pathLst>
                          <a:path w="3608" h="3607" extrusionOk="0">
                            <a:moveTo>
                              <a:pt x="1804" y="0"/>
                            </a:moveTo>
                            <a:cubicBezTo>
                              <a:pt x="805" y="0"/>
                              <a:pt x="1" y="805"/>
                              <a:pt x="1" y="1803"/>
                            </a:cubicBezTo>
                            <a:cubicBezTo>
                              <a:pt x="1" y="2797"/>
                              <a:pt x="805" y="3607"/>
                              <a:pt x="1804" y="3607"/>
                            </a:cubicBezTo>
                            <a:cubicBezTo>
                              <a:pt x="2797" y="3607"/>
                              <a:pt x="3608" y="2797"/>
                              <a:pt x="3608" y="1803"/>
                            </a:cubicBezTo>
                            <a:cubicBezTo>
                              <a:pt x="3608" y="805"/>
                              <a:pt x="2797" y="0"/>
                              <a:pt x="1804" y="0"/>
                            </a:cubicBezTo>
                            <a:close/>
                          </a:path>
                        </a:pathLst>
                      </a:custGeom>
                      <a:solidFill>
                        <a:srgbClr val="4285F4"/>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60"/>
                      <p:cNvSpPr/>
                      <p:nvPr/>
                    </p:nvSpPr>
                    <p:spPr>
                      <a:xfrm>
                        <a:off x="1193100" y="2226425"/>
                        <a:ext cx="90175" cy="90200"/>
                      </a:xfrm>
                      <a:custGeom>
                        <a:avLst/>
                        <a:gdLst/>
                        <a:ahLst/>
                        <a:cxnLst/>
                        <a:rect l="l" t="t" r="r" b="b"/>
                        <a:pathLst>
                          <a:path w="3607" h="3608" extrusionOk="0">
                            <a:moveTo>
                              <a:pt x="1804" y="1"/>
                            </a:moveTo>
                            <a:cubicBezTo>
                              <a:pt x="805" y="1"/>
                              <a:pt x="0" y="805"/>
                              <a:pt x="0" y="1804"/>
                            </a:cubicBezTo>
                            <a:cubicBezTo>
                              <a:pt x="0" y="2798"/>
                              <a:pt x="805" y="3608"/>
                              <a:pt x="1804" y="3608"/>
                            </a:cubicBezTo>
                            <a:cubicBezTo>
                              <a:pt x="2797" y="3608"/>
                              <a:pt x="3607" y="2798"/>
                              <a:pt x="3607" y="1804"/>
                            </a:cubicBezTo>
                            <a:cubicBezTo>
                              <a:pt x="3607" y="805"/>
                              <a:pt x="2797" y="1"/>
                              <a:pt x="1804" y="1"/>
                            </a:cubicBezTo>
                            <a:close/>
                          </a:path>
                        </a:pathLst>
                      </a:custGeom>
                      <a:solidFill>
                        <a:srgbClr val="4285F4"/>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60"/>
                      <p:cNvSpPr/>
                      <p:nvPr/>
                    </p:nvSpPr>
                    <p:spPr>
                      <a:xfrm>
                        <a:off x="1692500" y="2344350"/>
                        <a:ext cx="90200" cy="90200"/>
                      </a:xfrm>
                      <a:custGeom>
                        <a:avLst/>
                        <a:gdLst/>
                        <a:ahLst/>
                        <a:cxnLst/>
                        <a:rect l="l" t="t" r="r" b="b"/>
                        <a:pathLst>
                          <a:path w="3608" h="3608" extrusionOk="0">
                            <a:moveTo>
                              <a:pt x="1804" y="0"/>
                            </a:moveTo>
                            <a:cubicBezTo>
                              <a:pt x="805" y="0"/>
                              <a:pt x="0" y="805"/>
                              <a:pt x="0" y="1804"/>
                            </a:cubicBezTo>
                            <a:cubicBezTo>
                              <a:pt x="0" y="2797"/>
                              <a:pt x="805" y="3607"/>
                              <a:pt x="1804" y="3607"/>
                            </a:cubicBezTo>
                            <a:cubicBezTo>
                              <a:pt x="2797" y="3607"/>
                              <a:pt x="3607" y="2797"/>
                              <a:pt x="3607" y="1804"/>
                            </a:cubicBezTo>
                            <a:cubicBezTo>
                              <a:pt x="3607" y="805"/>
                              <a:pt x="2797" y="0"/>
                              <a:pt x="1804" y="0"/>
                            </a:cubicBezTo>
                            <a:close/>
                          </a:path>
                        </a:pathLst>
                      </a:custGeom>
                      <a:solidFill>
                        <a:srgbClr val="4285F4"/>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60"/>
                      <p:cNvSpPr/>
                      <p:nvPr/>
                    </p:nvSpPr>
                    <p:spPr>
                      <a:xfrm>
                        <a:off x="2129475" y="2229900"/>
                        <a:ext cx="90200" cy="90200"/>
                      </a:xfrm>
                      <a:custGeom>
                        <a:avLst/>
                        <a:gdLst/>
                        <a:ahLst/>
                        <a:cxnLst/>
                        <a:rect l="l" t="t" r="r" b="b"/>
                        <a:pathLst>
                          <a:path w="3608" h="3608" extrusionOk="0">
                            <a:moveTo>
                              <a:pt x="1804" y="1"/>
                            </a:moveTo>
                            <a:cubicBezTo>
                              <a:pt x="805" y="1"/>
                              <a:pt x="1" y="805"/>
                              <a:pt x="1" y="1804"/>
                            </a:cubicBezTo>
                            <a:cubicBezTo>
                              <a:pt x="1" y="2797"/>
                              <a:pt x="805" y="3607"/>
                              <a:pt x="1804" y="3607"/>
                            </a:cubicBezTo>
                            <a:cubicBezTo>
                              <a:pt x="2797" y="3607"/>
                              <a:pt x="3608" y="2797"/>
                              <a:pt x="3608" y="1804"/>
                            </a:cubicBezTo>
                            <a:cubicBezTo>
                              <a:pt x="3608" y="805"/>
                              <a:pt x="2797" y="1"/>
                              <a:pt x="1804" y="1"/>
                            </a:cubicBezTo>
                            <a:close/>
                          </a:path>
                        </a:pathLst>
                      </a:custGeom>
                      <a:solidFill>
                        <a:srgbClr val="4285F4"/>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60"/>
                      <p:cNvSpPr/>
                      <p:nvPr/>
                    </p:nvSpPr>
                    <p:spPr>
                      <a:xfrm>
                        <a:off x="2053175" y="2406775"/>
                        <a:ext cx="90200" cy="90200"/>
                      </a:xfrm>
                      <a:custGeom>
                        <a:avLst/>
                        <a:gdLst/>
                        <a:ahLst/>
                        <a:cxnLst/>
                        <a:rect l="l" t="t" r="r" b="b"/>
                        <a:pathLst>
                          <a:path w="3608" h="3608" extrusionOk="0">
                            <a:moveTo>
                              <a:pt x="1804" y="0"/>
                            </a:moveTo>
                            <a:cubicBezTo>
                              <a:pt x="805" y="0"/>
                              <a:pt x="1" y="805"/>
                              <a:pt x="1" y="1804"/>
                            </a:cubicBezTo>
                            <a:cubicBezTo>
                              <a:pt x="1" y="2797"/>
                              <a:pt x="805" y="3607"/>
                              <a:pt x="1804" y="3607"/>
                            </a:cubicBezTo>
                            <a:cubicBezTo>
                              <a:pt x="2797" y="3607"/>
                              <a:pt x="3608" y="2797"/>
                              <a:pt x="3608" y="1804"/>
                            </a:cubicBezTo>
                            <a:cubicBezTo>
                              <a:pt x="3608" y="805"/>
                              <a:pt x="2797" y="0"/>
                              <a:pt x="1804" y="0"/>
                            </a:cubicBezTo>
                            <a:close/>
                          </a:path>
                        </a:pathLst>
                      </a:custGeom>
                      <a:solidFill>
                        <a:srgbClr val="4285F4"/>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60"/>
                      <p:cNvSpPr/>
                      <p:nvPr/>
                    </p:nvSpPr>
                    <p:spPr>
                      <a:xfrm>
                        <a:off x="2004625" y="2545500"/>
                        <a:ext cx="90200" cy="90200"/>
                      </a:xfrm>
                      <a:custGeom>
                        <a:avLst/>
                        <a:gdLst/>
                        <a:ahLst/>
                        <a:cxnLst/>
                        <a:rect l="l" t="t" r="r" b="b"/>
                        <a:pathLst>
                          <a:path w="3608" h="3608" extrusionOk="0">
                            <a:moveTo>
                              <a:pt x="1804" y="0"/>
                            </a:moveTo>
                            <a:cubicBezTo>
                              <a:pt x="805" y="0"/>
                              <a:pt x="1" y="805"/>
                              <a:pt x="1" y="1804"/>
                            </a:cubicBezTo>
                            <a:cubicBezTo>
                              <a:pt x="1" y="2797"/>
                              <a:pt x="805" y="3607"/>
                              <a:pt x="1804" y="3607"/>
                            </a:cubicBezTo>
                            <a:cubicBezTo>
                              <a:pt x="2797" y="3607"/>
                              <a:pt x="3607" y="2797"/>
                              <a:pt x="3607" y="1804"/>
                            </a:cubicBezTo>
                            <a:cubicBezTo>
                              <a:pt x="3607" y="805"/>
                              <a:pt x="2797" y="0"/>
                              <a:pt x="1804" y="0"/>
                            </a:cubicBezTo>
                            <a:close/>
                          </a:path>
                        </a:pathLst>
                      </a:custGeom>
                      <a:solidFill>
                        <a:srgbClr val="4285F4"/>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60"/>
                      <p:cNvSpPr/>
                      <p:nvPr/>
                    </p:nvSpPr>
                    <p:spPr>
                      <a:xfrm>
                        <a:off x="2663575" y="3717725"/>
                        <a:ext cx="90200" cy="90175"/>
                      </a:xfrm>
                      <a:custGeom>
                        <a:avLst/>
                        <a:gdLst/>
                        <a:ahLst/>
                        <a:cxnLst/>
                        <a:rect l="l" t="t" r="r" b="b"/>
                        <a:pathLst>
                          <a:path w="3608" h="3607" extrusionOk="0">
                            <a:moveTo>
                              <a:pt x="1804" y="0"/>
                            </a:moveTo>
                            <a:cubicBezTo>
                              <a:pt x="805" y="0"/>
                              <a:pt x="0" y="805"/>
                              <a:pt x="0" y="1803"/>
                            </a:cubicBezTo>
                            <a:cubicBezTo>
                              <a:pt x="0" y="2797"/>
                              <a:pt x="805" y="3607"/>
                              <a:pt x="1804" y="3607"/>
                            </a:cubicBezTo>
                            <a:cubicBezTo>
                              <a:pt x="2797" y="3607"/>
                              <a:pt x="3607" y="2797"/>
                              <a:pt x="3607" y="1803"/>
                            </a:cubicBezTo>
                            <a:cubicBezTo>
                              <a:pt x="3607" y="805"/>
                              <a:pt x="2797" y="0"/>
                              <a:pt x="1804" y="0"/>
                            </a:cubicBezTo>
                            <a:close/>
                          </a:path>
                        </a:pathLst>
                      </a:custGeom>
                      <a:solidFill>
                        <a:srgbClr val="4285F4"/>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60"/>
                      <p:cNvSpPr/>
                      <p:nvPr/>
                    </p:nvSpPr>
                    <p:spPr>
                      <a:xfrm>
                        <a:off x="3579150" y="2049550"/>
                        <a:ext cx="90200" cy="90200"/>
                      </a:xfrm>
                      <a:custGeom>
                        <a:avLst/>
                        <a:gdLst/>
                        <a:ahLst/>
                        <a:cxnLst/>
                        <a:rect l="l" t="t" r="r" b="b"/>
                        <a:pathLst>
                          <a:path w="3608" h="3608" extrusionOk="0">
                            <a:moveTo>
                              <a:pt x="1804" y="1"/>
                            </a:moveTo>
                            <a:cubicBezTo>
                              <a:pt x="805" y="1"/>
                              <a:pt x="1" y="806"/>
                              <a:pt x="1" y="1804"/>
                            </a:cubicBezTo>
                            <a:cubicBezTo>
                              <a:pt x="1" y="2798"/>
                              <a:pt x="805" y="3608"/>
                              <a:pt x="1804" y="3608"/>
                            </a:cubicBezTo>
                            <a:cubicBezTo>
                              <a:pt x="2797" y="3608"/>
                              <a:pt x="3607" y="2798"/>
                              <a:pt x="3607" y="1804"/>
                            </a:cubicBezTo>
                            <a:cubicBezTo>
                              <a:pt x="3607" y="806"/>
                              <a:pt x="2797" y="1"/>
                              <a:pt x="1804" y="1"/>
                            </a:cubicBezTo>
                            <a:close/>
                          </a:path>
                        </a:pathLst>
                      </a:custGeom>
                      <a:solidFill>
                        <a:srgbClr val="4285F4"/>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60"/>
                      <p:cNvSpPr/>
                      <p:nvPr/>
                    </p:nvSpPr>
                    <p:spPr>
                      <a:xfrm>
                        <a:off x="3658925" y="2084250"/>
                        <a:ext cx="90175" cy="90175"/>
                      </a:xfrm>
                      <a:custGeom>
                        <a:avLst/>
                        <a:gdLst/>
                        <a:ahLst/>
                        <a:cxnLst/>
                        <a:rect l="l" t="t" r="r" b="b"/>
                        <a:pathLst>
                          <a:path w="3607" h="3607" extrusionOk="0">
                            <a:moveTo>
                              <a:pt x="1804" y="0"/>
                            </a:moveTo>
                            <a:cubicBezTo>
                              <a:pt x="805" y="0"/>
                              <a:pt x="0" y="805"/>
                              <a:pt x="0" y="1804"/>
                            </a:cubicBezTo>
                            <a:cubicBezTo>
                              <a:pt x="0" y="2797"/>
                              <a:pt x="805" y="3607"/>
                              <a:pt x="1804" y="3607"/>
                            </a:cubicBezTo>
                            <a:cubicBezTo>
                              <a:pt x="2797" y="3607"/>
                              <a:pt x="3607" y="2797"/>
                              <a:pt x="3607" y="1804"/>
                            </a:cubicBezTo>
                            <a:cubicBezTo>
                              <a:pt x="3607" y="805"/>
                              <a:pt x="2797" y="0"/>
                              <a:pt x="1804" y="0"/>
                            </a:cubicBezTo>
                            <a:close/>
                          </a:path>
                        </a:pathLst>
                      </a:custGeom>
                      <a:solidFill>
                        <a:srgbClr val="4285F4"/>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60"/>
                      <p:cNvSpPr/>
                      <p:nvPr/>
                    </p:nvSpPr>
                    <p:spPr>
                      <a:xfrm>
                        <a:off x="3752550" y="2094650"/>
                        <a:ext cx="90200" cy="90200"/>
                      </a:xfrm>
                      <a:custGeom>
                        <a:avLst/>
                        <a:gdLst/>
                        <a:ahLst/>
                        <a:cxnLst/>
                        <a:rect l="l" t="t" r="r" b="b"/>
                        <a:pathLst>
                          <a:path w="3608" h="3608" extrusionOk="0">
                            <a:moveTo>
                              <a:pt x="1804" y="0"/>
                            </a:moveTo>
                            <a:cubicBezTo>
                              <a:pt x="805" y="0"/>
                              <a:pt x="1" y="805"/>
                              <a:pt x="1" y="1804"/>
                            </a:cubicBezTo>
                            <a:cubicBezTo>
                              <a:pt x="1" y="2797"/>
                              <a:pt x="805" y="3607"/>
                              <a:pt x="1804" y="3607"/>
                            </a:cubicBezTo>
                            <a:cubicBezTo>
                              <a:pt x="2797" y="3607"/>
                              <a:pt x="3608" y="2797"/>
                              <a:pt x="3608" y="1804"/>
                            </a:cubicBezTo>
                            <a:cubicBezTo>
                              <a:pt x="3608" y="805"/>
                              <a:pt x="2797" y="0"/>
                              <a:pt x="1804" y="0"/>
                            </a:cubicBezTo>
                            <a:close/>
                          </a:path>
                        </a:pathLst>
                      </a:custGeom>
                      <a:solidFill>
                        <a:srgbClr val="4285F4"/>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60"/>
                      <p:cNvSpPr/>
                      <p:nvPr/>
                    </p:nvSpPr>
                    <p:spPr>
                      <a:xfrm>
                        <a:off x="3717875" y="1987125"/>
                        <a:ext cx="90200" cy="90200"/>
                      </a:xfrm>
                      <a:custGeom>
                        <a:avLst/>
                        <a:gdLst/>
                        <a:ahLst/>
                        <a:cxnLst/>
                        <a:rect l="l" t="t" r="r" b="b"/>
                        <a:pathLst>
                          <a:path w="3608" h="3608" extrusionOk="0">
                            <a:moveTo>
                              <a:pt x="1804" y="1"/>
                            </a:moveTo>
                            <a:cubicBezTo>
                              <a:pt x="805" y="1"/>
                              <a:pt x="0" y="806"/>
                              <a:pt x="0" y="1804"/>
                            </a:cubicBezTo>
                            <a:cubicBezTo>
                              <a:pt x="0" y="2798"/>
                              <a:pt x="805" y="3608"/>
                              <a:pt x="1804" y="3608"/>
                            </a:cubicBezTo>
                            <a:cubicBezTo>
                              <a:pt x="2797" y="3608"/>
                              <a:pt x="3607" y="2798"/>
                              <a:pt x="3607" y="1804"/>
                            </a:cubicBezTo>
                            <a:cubicBezTo>
                              <a:pt x="3607" y="806"/>
                              <a:pt x="2797" y="1"/>
                              <a:pt x="1804" y="1"/>
                            </a:cubicBezTo>
                            <a:close/>
                          </a:path>
                        </a:pathLst>
                      </a:custGeom>
                      <a:solidFill>
                        <a:srgbClr val="4285F4"/>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60"/>
                      <p:cNvSpPr/>
                      <p:nvPr/>
                    </p:nvSpPr>
                    <p:spPr>
                      <a:xfrm>
                        <a:off x="4120175" y="1727025"/>
                        <a:ext cx="90200" cy="90200"/>
                      </a:xfrm>
                      <a:custGeom>
                        <a:avLst/>
                        <a:gdLst/>
                        <a:ahLst/>
                        <a:cxnLst/>
                        <a:rect l="l" t="t" r="r" b="b"/>
                        <a:pathLst>
                          <a:path w="3608" h="3608" extrusionOk="0">
                            <a:moveTo>
                              <a:pt x="1804" y="1"/>
                            </a:moveTo>
                            <a:cubicBezTo>
                              <a:pt x="805" y="1"/>
                              <a:pt x="1" y="805"/>
                              <a:pt x="1" y="1804"/>
                            </a:cubicBezTo>
                            <a:cubicBezTo>
                              <a:pt x="1" y="2797"/>
                              <a:pt x="805" y="3607"/>
                              <a:pt x="1804" y="3607"/>
                            </a:cubicBezTo>
                            <a:cubicBezTo>
                              <a:pt x="2797" y="3607"/>
                              <a:pt x="3607" y="2797"/>
                              <a:pt x="3607" y="1804"/>
                            </a:cubicBezTo>
                            <a:cubicBezTo>
                              <a:pt x="3607" y="805"/>
                              <a:pt x="2797" y="1"/>
                              <a:pt x="1804" y="1"/>
                            </a:cubicBezTo>
                            <a:close/>
                          </a:path>
                        </a:pathLst>
                      </a:custGeom>
                      <a:solidFill>
                        <a:srgbClr val="4285F4"/>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60"/>
                      <p:cNvSpPr/>
                      <p:nvPr/>
                    </p:nvSpPr>
                    <p:spPr>
                      <a:xfrm>
                        <a:off x="5021875" y="2854150"/>
                        <a:ext cx="90200" cy="90200"/>
                      </a:xfrm>
                      <a:custGeom>
                        <a:avLst/>
                        <a:gdLst/>
                        <a:ahLst/>
                        <a:cxnLst/>
                        <a:rect l="l" t="t" r="r" b="b"/>
                        <a:pathLst>
                          <a:path w="3608" h="3608" extrusionOk="0">
                            <a:moveTo>
                              <a:pt x="1804" y="1"/>
                            </a:moveTo>
                            <a:cubicBezTo>
                              <a:pt x="805" y="1"/>
                              <a:pt x="1" y="805"/>
                              <a:pt x="1" y="1804"/>
                            </a:cubicBezTo>
                            <a:cubicBezTo>
                              <a:pt x="1" y="2797"/>
                              <a:pt x="805" y="3608"/>
                              <a:pt x="1804" y="3608"/>
                            </a:cubicBezTo>
                            <a:cubicBezTo>
                              <a:pt x="2798" y="3608"/>
                              <a:pt x="3608" y="2797"/>
                              <a:pt x="3608" y="1804"/>
                            </a:cubicBezTo>
                            <a:cubicBezTo>
                              <a:pt x="3608" y="805"/>
                              <a:pt x="2798" y="1"/>
                              <a:pt x="1804" y="1"/>
                            </a:cubicBezTo>
                            <a:close/>
                          </a:path>
                        </a:pathLst>
                      </a:custGeom>
                      <a:solidFill>
                        <a:srgbClr val="4285F4"/>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60"/>
                      <p:cNvSpPr/>
                      <p:nvPr/>
                    </p:nvSpPr>
                    <p:spPr>
                      <a:xfrm>
                        <a:off x="5833425" y="2784800"/>
                        <a:ext cx="90200" cy="90200"/>
                      </a:xfrm>
                      <a:custGeom>
                        <a:avLst/>
                        <a:gdLst/>
                        <a:ahLst/>
                        <a:cxnLst/>
                        <a:rect l="l" t="t" r="r" b="b"/>
                        <a:pathLst>
                          <a:path w="3608" h="3608" extrusionOk="0">
                            <a:moveTo>
                              <a:pt x="1804" y="0"/>
                            </a:moveTo>
                            <a:cubicBezTo>
                              <a:pt x="805" y="0"/>
                              <a:pt x="0" y="805"/>
                              <a:pt x="0" y="1804"/>
                            </a:cubicBezTo>
                            <a:cubicBezTo>
                              <a:pt x="0" y="2797"/>
                              <a:pt x="805" y="3607"/>
                              <a:pt x="1804" y="3607"/>
                            </a:cubicBezTo>
                            <a:cubicBezTo>
                              <a:pt x="2797" y="3607"/>
                              <a:pt x="3607" y="2797"/>
                              <a:pt x="3607" y="1804"/>
                            </a:cubicBezTo>
                            <a:cubicBezTo>
                              <a:pt x="3607" y="805"/>
                              <a:pt x="2797" y="0"/>
                              <a:pt x="1804" y="0"/>
                            </a:cubicBezTo>
                            <a:close/>
                          </a:path>
                        </a:pathLst>
                      </a:custGeom>
                      <a:solidFill>
                        <a:srgbClr val="4285F4"/>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60"/>
                      <p:cNvSpPr/>
                      <p:nvPr/>
                    </p:nvSpPr>
                    <p:spPr>
                      <a:xfrm>
                        <a:off x="5632275" y="3211375"/>
                        <a:ext cx="90200" cy="90200"/>
                      </a:xfrm>
                      <a:custGeom>
                        <a:avLst/>
                        <a:gdLst/>
                        <a:ahLst/>
                        <a:cxnLst/>
                        <a:rect l="l" t="t" r="r" b="b"/>
                        <a:pathLst>
                          <a:path w="3608" h="3608" extrusionOk="0">
                            <a:moveTo>
                              <a:pt x="1804" y="0"/>
                            </a:moveTo>
                            <a:cubicBezTo>
                              <a:pt x="805" y="0"/>
                              <a:pt x="0" y="805"/>
                              <a:pt x="0" y="1804"/>
                            </a:cubicBezTo>
                            <a:cubicBezTo>
                              <a:pt x="0" y="2797"/>
                              <a:pt x="805" y="3607"/>
                              <a:pt x="1804" y="3607"/>
                            </a:cubicBezTo>
                            <a:cubicBezTo>
                              <a:pt x="2797" y="3607"/>
                              <a:pt x="3607" y="2797"/>
                              <a:pt x="3607" y="1804"/>
                            </a:cubicBezTo>
                            <a:cubicBezTo>
                              <a:pt x="3607" y="805"/>
                              <a:pt x="2797" y="0"/>
                              <a:pt x="1804" y="0"/>
                            </a:cubicBezTo>
                            <a:close/>
                          </a:path>
                        </a:pathLst>
                      </a:custGeom>
                      <a:solidFill>
                        <a:srgbClr val="4285F4"/>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60"/>
                      <p:cNvSpPr/>
                      <p:nvPr/>
                    </p:nvSpPr>
                    <p:spPr>
                      <a:xfrm>
                        <a:off x="5958275" y="2746650"/>
                        <a:ext cx="90200" cy="90200"/>
                      </a:xfrm>
                      <a:custGeom>
                        <a:avLst/>
                        <a:gdLst/>
                        <a:ahLst/>
                        <a:cxnLst/>
                        <a:rect l="l" t="t" r="r" b="b"/>
                        <a:pathLst>
                          <a:path w="3608" h="3608" extrusionOk="0">
                            <a:moveTo>
                              <a:pt x="1804" y="0"/>
                            </a:moveTo>
                            <a:cubicBezTo>
                              <a:pt x="805" y="0"/>
                              <a:pt x="0" y="805"/>
                              <a:pt x="0" y="1804"/>
                            </a:cubicBezTo>
                            <a:cubicBezTo>
                              <a:pt x="0" y="2797"/>
                              <a:pt x="805" y="3607"/>
                              <a:pt x="1804" y="3607"/>
                            </a:cubicBezTo>
                            <a:cubicBezTo>
                              <a:pt x="2797" y="3607"/>
                              <a:pt x="3607" y="2797"/>
                              <a:pt x="3607" y="1804"/>
                            </a:cubicBezTo>
                            <a:cubicBezTo>
                              <a:pt x="3607" y="805"/>
                              <a:pt x="2797" y="0"/>
                              <a:pt x="1804" y="0"/>
                            </a:cubicBezTo>
                            <a:close/>
                          </a:path>
                        </a:pathLst>
                      </a:custGeom>
                      <a:solidFill>
                        <a:srgbClr val="4285F4"/>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60"/>
                      <p:cNvSpPr/>
                      <p:nvPr/>
                    </p:nvSpPr>
                    <p:spPr>
                      <a:xfrm>
                        <a:off x="6256525" y="2507350"/>
                        <a:ext cx="90200" cy="90200"/>
                      </a:xfrm>
                      <a:custGeom>
                        <a:avLst/>
                        <a:gdLst/>
                        <a:ahLst/>
                        <a:cxnLst/>
                        <a:rect l="l" t="t" r="r" b="b"/>
                        <a:pathLst>
                          <a:path w="3608" h="3608" extrusionOk="0">
                            <a:moveTo>
                              <a:pt x="1804" y="0"/>
                            </a:moveTo>
                            <a:cubicBezTo>
                              <a:pt x="805" y="0"/>
                              <a:pt x="1" y="805"/>
                              <a:pt x="1" y="1804"/>
                            </a:cubicBezTo>
                            <a:cubicBezTo>
                              <a:pt x="1" y="2797"/>
                              <a:pt x="805" y="3607"/>
                              <a:pt x="1804" y="3607"/>
                            </a:cubicBezTo>
                            <a:cubicBezTo>
                              <a:pt x="2797" y="3607"/>
                              <a:pt x="3608" y="2797"/>
                              <a:pt x="3608" y="1804"/>
                            </a:cubicBezTo>
                            <a:cubicBezTo>
                              <a:pt x="3608" y="805"/>
                              <a:pt x="2797" y="0"/>
                              <a:pt x="1804" y="0"/>
                            </a:cubicBezTo>
                            <a:close/>
                          </a:path>
                        </a:pathLst>
                      </a:custGeom>
                      <a:solidFill>
                        <a:srgbClr val="4285F4"/>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60"/>
                      <p:cNvSpPr/>
                      <p:nvPr/>
                    </p:nvSpPr>
                    <p:spPr>
                      <a:xfrm>
                        <a:off x="6339775" y="2483075"/>
                        <a:ext cx="90175" cy="90200"/>
                      </a:xfrm>
                      <a:custGeom>
                        <a:avLst/>
                        <a:gdLst/>
                        <a:ahLst/>
                        <a:cxnLst/>
                        <a:rect l="l" t="t" r="r" b="b"/>
                        <a:pathLst>
                          <a:path w="3607" h="3608" extrusionOk="0">
                            <a:moveTo>
                              <a:pt x="1804" y="0"/>
                            </a:moveTo>
                            <a:cubicBezTo>
                              <a:pt x="805" y="0"/>
                              <a:pt x="0" y="805"/>
                              <a:pt x="0" y="1804"/>
                            </a:cubicBezTo>
                            <a:cubicBezTo>
                              <a:pt x="0" y="2797"/>
                              <a:pt x="805" y="3607"/>
                              <a:pt x="1804" y="3607"/>
                            </a:cubicBezTo>
                            <a:cubicBezTo>
                              <a:pt x="2797" y="3607"/>
                              <a:pt x="3607" y="2797"/>
                              <a:pt x="3607" y="1804"/>
                            </a:cubicBezTo>
                            <a:cubicBezTo>
                              <a:pt x="3607" y="805"/>
                              <a:pt x="2797" y="0"/>
                              <a:pt x="1804" y="0"/>
                            </a:cubicBezTo>
                            <a:close/>
                          </a:path>
                        </a:pathLst>
                      </a:custGeom>
                      <a:solidFill>
                        <a:srgbClr val="4285F4"/>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60"/>
                      <p:cNvSpPr/>
                      <p:nvPr/>
                    </p:nvSpPr>
                    <p:spPr>
                      <a:xfrm>
                        <a:off x="6565200" y="3950075"/>
                        <a:ext cx="90200" cy="90200"/>
                      </a:xfrm>
                      <a:custGeom>
                        <a:avLst/>
                        <a:gdLst/>
                        <a:ahLst/>
                        <a:cxnLst/>
                        <a:rect l="l" t="t" r="r" b="b"/>
                        <a:pathLst>
                          <a:path w="3608" h="3608" extrusionOk="0">
                            <a:moveTo>
                              <a:pt x="1804" y="0"/>
                            </a:moveTo>
                            <a:cubicBezTo>
                              <a:pt x="805" y="0"/>
                              <a:pt x="0" y="805"/>
                              <a:pt x="0" y="1804"/>
                            </a:cubicBezTo>
                            <a:cubicBezTo>
                              <a:pt x="0" y="2797"/>
                              <a:pt x="805" y="3607"/>
                              <a:pt x="1804" y="3607"/>
                            </a:cubicBezTo>
                            <a:cubicBezTo>
                              <a:pt x="2797" y="3607"/>
                              <a:pt x="3607" y="2797"/>
                              <a:pt x="3607" y="1804"/>
                            </a:cubicBezTo>
                            <a:cubicBezTo>
                              <a:pt x="3607" y="805"/>
                              <a:pt x="2797" y="0"/>
                              <a:pt x="1804" y="0"/>
                            </a:cubicBezTo>
                            <a:close/>
                          </a:path>
                        </a:pathLst>
                      </a:custGeom>
                      <a:solidFill>
                        <a:srgbClr val="4285F4"/>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60"/>
                      <p:cNvSpPr/>
                      <p:nvPr/>
                    </p:nvSpPr>
                    <p:spPr>
                      <a:xfrm>
                        <a:off x="3752550" y="2174425"/>
                        <a:ext cx="90200" cy="90175"/>
                      </a:xfrm>
                      <a:custGeom>
                        <a:avLst/>
                        <a:gdLst/>
                        <a:ahLst/>
                        <a:cxnLst/>
                        <a:rect l="l" t="t" r="r" b="b"/>
                        <a:pathLst>
                          <a:path w="3608" h="3607" extrusionOk="0">
                            <a:moveTo>
                              <a:pt x="1804" y="0"/>
                            </a:moveTo>
                            <a:cubicBezTo>
                              <a:pt x="805" y="0"/>
                              <a:pt x="1" y="805"/>
                              <a:pt x="1" y="1803"/>
                            </a:cubicBezTo>
                            <a:cubicBezTo>
                              <a:pt x="1" y="2797"/>
                              <a:pt x="805" y="3607"/>
                              <a:pt x="1804" y="3607"/>
                            </a:cubicBezTo>
                            <a:cubicBezTo>
                              <a:pt x="2797" y="3607"/>
                              <a:pt x="3608" y="2797"/>
                              <a:pt x="3608" y="1803"/>
                            </a:cubicBezTo>
                            <a:cubicBezTo>
                              <a:pt x="3608" y="805"/>
                              <a:pt x="2797" y="0"/>
                              <a:pt x="1804" y="0"/>
                            </a:cubicBezTo>
                            <a:close/>
                          </a:path>
                        </a:pathLst>
                      </a:custGeom>
                      <a:solidFill>
                        <a:srgbClr val="4285F4"/>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2" name="Google Shape;1052;p60"/>
                    <p:cNvSpPr/>
                    <p:nvPr/>
                  </p:nvSpPr>
                  <p:spPr>
                    <a:xfrm>
                      <a:off x="7309305" y="1599687"/>
                      <a:ext cx="108384" cy="108204"/>
                    </a:xfrm>
                    <a:custGeom>
                      <a:avLst/>
                      <a:gdLst/>
                      <a:ahLst/>
                      <a:cxnLst/>
                      <a:rect l="l" t="t" r="r" b="b"/>
                      <a:pathLst>
                        <a:path w="3608" h="3608" extrusionOk="0">
                          <a:moveTo>
                            <a:pt x="1804" y="1"/>
                          </a:moveTo>
                          <a:cubicBezTo>
                            <a:pt x="805" y="1"/>
                            <a:pt x="0" y="806"/>
                            <a:pt x="0" y="1804"/>
                          </a:cubicBezTo>
                          <a:cubicBezTo>
                            <a:pt x="0" y="2798"/>
                            <a:pt x="805" y="3608"/>
                            <a:pt x="1804" y="3608"/>
                          </a:cubicBezTo>
                          <a:cubicBezTo>
                            <a:pt x="2797" y="3608"/>
                            <a:pt x="3607" y="2798"/>
                            <a:pt x="3607" y="1804"/>
                          </a:cubicBezTo>
                          <a:cubicBezTo>
                            <a:pt x="3607" y="806"/>
                            <a:pt x="2797" y="1"/>
                            <a:pt x="1804" y="1"/>
                          </a:cubicBezTo>
                          <a:close/>
                        </a:path>
                      </a:pathLst>
                    </a:custGeom>
                    <a:solidFill>
                      <a:srgbClr val="4285F4"/>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53" name="Google Shape;1053;p60"/>
                  <p:cNvGrpSpPr/>
                  <p:nvPr/>
                </p:nvGrpSpPr>
                <p:grpSpPr>
                  <a:xfrm>
                    <a:off x="1570944" y="1104612"/>
                    <a:ext cx="5371662" cy="1709940"/>
                    <a:chOff x="1570944" y="1104612"/>
                    <a:chExt cx="5371662" cy="1709940"/>
                  </a:xfrm>
                </p:grpSpPr>
                <p:sp>
                  <p:nvSpPr>
                    <p:cNvPr id="1054" name="Google Shape;1054;p60"/>
                    <p:cNvSpPr/>
                    <p:nvPr/>
                  </p:nvSpPr>
                  <p:spPr>
                    <a:xfrm>
                      <a:off x="1645954" y="1504019"/>
                      <a:ext cx="108384" cy="108204"/>
                    </a:xfrm>
                    <a:custGeom>
                      <a:avLst/>
                      <a:gdLst/>
                      <a:ahLst/>
                      <a:cxnLst/>
                      <a:rect l="l" t="t" r="r" b="b"/>
                      <a:pathLst>
                        <a:path w="3608" h="3608" extrusionOk="0">
                          <a:moveTo>
                            <a:pt x="1804" y="0"/>
                          </a:moveTo>
                          <a:cubicBezTo>
                            <a:pt x="805" y="0"/>
                            <a:pt x="1" y="805"/>
                            <a:pt x="1" y="1804"/>
                          </a:cubicBezTo>
                          <a:cubicBezTo>
                            <a:pt x="1" y="2797"/>
                            <a:pt x="805" y="3607"/>
                            <a:pt x="1804" y="3607"/>
                          </a:cubicBezTo>
                          <a:cubicBezTo>
                            <a:pt x="2797" y="3607"/>
                            <a:pt x="3608" y="2797"/>
                            <a:pt x="3608" y="1804"/>
                          </a:cubicBezTo>
                          <a:cubicBezTo>
                            <a:pt x="3608" y="805"/>
                            <a:pt x="2797" y="0"/>
                            <a:pt x="1804" y="0"/>
                          </a:cubicBezTo>
                          <a:close/>
                        </a:path>
                      </a:pathLst>
                    </a:custGeom>
                    <a:solidFill>
                      <a:srgbClr val="4285F4"/>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60"/>
                    <p:cNvSpPr/>
                    <p:nvPr/>
                  </p:nvSpPr>
                  <p:spPr>
                    <a:xfrm>
                      <a:off x="6834222" y="2706348"/>
                      <a:ext cx="108384" cy="108204"/>
                    </a:xfrm>
                    <a:custGeom>
                      <a:avLst/>
                      <a:gdLst/>
                      <a:ahLst/>
                      <a:cxnLst/>
                      <a:rect l="l" t="t" r="r" b="b"/>
                      <a:pathLst>
                        <a:path w="3608" h="3608" extrusionOk="0">
                          <a:moveTo>
                            <a:pt x="1804" y="0"/>
                          </a:moveTo>
                          <a:cubicBezTo>
                            <a:pt x="805" y="0"/>
                            <a:pt x="1" y="805"/>
                            <a:pt x="1" y="1804"/>
                          </a:cubicBezTo>
                          <a:cubicBezTo>
                            <a:pt x="1" y="2797"/>
                            <a:pt x="805" y="3607"/>
                            <a:pt x="1804" y="3607"/>
                          </a:cubicBezTo>
                          <a:cubicBezTo>
                            <a:pt x="2797" y="3607"/>
                            <a:pt x="3607" y="2797"/>
                            <a:pt x="3607" y="1804"/>
                          </a:cubicBezTo>
                          <a:cubicBezTo>
                            <a:pt x="3607" y="805"/>
                            <a:pt x="2797" y="0"/>
                            <a:pt x="1804" y="0"/>
                          </a:cubicBezTo>
                          <a:close/>
                        </a:path>
                      </a:pathLst>
                    </a:custGeom>
                    <a:solidFill>
                      <a:srgbClr val="4285F4"/>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60"/>
                    <p:cNvSpPr/>
                    <p:nvPr/>
                  </p:nvSpPr>
                  <p:spPr>
                    <a:xfrm>
                      <a:off x="1570944" y="1641313"/>
                      <a:ext cx="108384" cy="108204"/>
                    </a:xfrm>
                    <a:custGeom>
                      <a:avLst/>
                      <a:gdLst/>
                      <a:ahLst/>
                      <a:cxnLst/>
                      <a:rect l="l" t="t" r="r" b="b"/>
                      <a:pathLst>
                        <a:path w="3608" h="3608" extrusionOk="0">
                          <a:moveTo>
                            <a:pt x="1804" y="0"/>
                          </a:moveTo>
                          <a:cubicBezTo>
                            <a:pt x="805" y="0"/>
                            <a:pt x="1" y="805"/>
                            <a:pt x="1" y="1804"/>
                          </a:cubicBezTo>
                          <a:cubicBezTo>
                            <a:pt x="1" y="2797"/>
                            <a:pt x="805" y="3607"/>
                            <a:pt x="1804" y="3607"/>
                          </a:cubicBezTo>
                          <a:cubicBezTo>
                            <a:pt x="2797" y="3607"/>
                            <a:pt x="3608" y="2797"/>
                            <a:pt x="3608" y="1804"/>
                          </a:cubicBezTo>
                          <a:cubicBezTo>
                            <a:pt x="3608" y="805"/>
                            <a:pt x="2797" y="0"/>
                            <a:pt x="1804" y="0"/>
                          </a:cubicBezTo>
                          <a:close/>
                        </a:path>
                      </a:pathLst>
                    </a:custGeom>
                    <a:solidFill>
                      <a:srgbClr val="4285F4"/>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60"/>
                    <p:cNvSpPr/>
                    <p:nvPr/>
                  </p:nvSpPr>
                  <p:spPr>
                    <a:xfrm>
                      <a:off x="4800604" y="1104612"/>
                      <a:ext cx="108354" cy="108204"/>
                    </a:xfrm>
                    <a:custGeom>
                      <a:avLst/>
                      <a:gdLst/>
                      <a:ahLst/>
                      <a:cxnLst/>
                      <a:rect l="l" t="t" r="r" b="b"/>
                      <a:pathLst>
                        <a:path w="3607" h="3608" extrusionOk="0">
                          <a:moveTo>
                            <a:pt x="1804" y="1"/>
                          </a:moveTo>
                          <a:cubicBezTo>
                            <a:pt x="805" y="1"/>
                            <a:pt x="0" y="805"/>
                            <a:pt x="0" y="1804"/>
                          </a:cubicBezTo>
                          <a:cubicBezTo>
                            <a:pt x="0" y="2798"/>
                            <a:pt x="805" y="3608"/>
                            <a:pt x="1804" y="3608"/>
                          </a:cubicBezTo>
                          <a:cubicBezTo>
                            <a:pt x="2797" y="3608"/>
                            <a:pt x="3607" y="2798"/>
                            <a:pt x="3607" y="1804"/>
                          </a:cubicBezTo>
                          <a:cubicBezTo>
                            <a:pt x="3607" y="805"/>
                            <a:pt x="2797" y="1"/>
                            <a:pt x="1804" y="1"/>
                          </a:cubicBezTo>
                          <a:close/>
                        </a:path>
                      </a:pathLst>
                    </a:custGeom>
                    <a:solidFill>
                      <a:srgbClr val="4285F4"/>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58" name="Google Shape;1058;p60"/>
                <p:cNvSpPr/>
                <p:nvPr/>
              </p:nvSpPr>
              <p:spPr>
                <a:xfrm>
                  <a:off x="4800604" y="1104612"/>
                  <a:ext cx="108354" cy="108204"/>
                </a:xfrm>
                <a:custGeom>
                  <a:avLst/>
                  <a:gdLst/>
                  <a:ahLst/>
                  <a:cxnLst/>
                  <a:rect l="l" t="t" r="r" b="b"/>
                  <a:pathLst>
                    <a:path w="3607" h="3608" extrusionOk="0">
                      <a:moveTo>
                        <a:pt x="1804" y="1"/>
                      </a:moveTo>
                      <a:cubicBezTo>
                        <a:pt x="805" y="1"/>
                        <a:pt x="0" y="805"/>
                        <a:pt x="0" y="1804"/>
                      </a:cubicBezTo>
                      <a:cubicBezTo>
                        <a:pt x="0" y="2798"/>
                        <a:pt x="805" y="3608"/>
                        <a:pt x="1804" y="3608"/>
                      </a:cubicBezTo>
                      <a:cubicBezTo>
                        <a:pt x="2797" y="3608"/>
                        <a:pt x="3607" y="2798"/>
                        <a:pt x="3607" y="1804"/>
                      </a:cubicBezTo>
                      <a:cubicBezTo>
                        <a:pt x="3607" y="805"/>
                        <a:pt x="2797" y="1"/>
                        <a:pt x="1804" y="1"/>
                      </a:cubicBezTo>
                      <a:close/>
                    </a:path>
                  </a:pathLst>
                </a:custGeom>
                <a:solidFill>
                  <a:srgbClr val="FFFFFF"/>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60"/>
                <p:cNvSpPr/>
                <p:nvPr/>
              </p:nvSpPr>
              <p:spPr>
                <a:xfrm>
                  <a:off x="6162147" y="1888798"/>
                  <a:ext cx="108384" cy="108204"/>
                </a:xfrm>
                <a:custGeom>
                  <a:avLst/>
                  <a:gdLst/>
                  <a:ahLst/>
                  <a:cxnLst/>
                  <a:rect l="l" t="t" r="r" b="b"/>
                  <a:pathLst>
                    <a:path w="3608" h="3608" extrusionOk="0">
                      <a:moveTo>
                        <a:pt x="1804" y="0"/>
                      </a:moveTo>
                      <a:cubicBezTo>
                        <a:pt x="805" y="0"/>
                        <a:pt x="1" y="805"/>
                        <a:pt x="1" y="1804"/>
                      </a:cubicBezTo>
                      <a:cubicBezTo>
                        <a:pt x="1" y="2797"/>
                        <a:pt x="805" y="3607"/>
                        <a:pt x="1804" y="3607"/>
                      </a:cubicBezTo>
                      <a:cubicBezTo>
                        <a:pt x="2797" y="3607"/>
                        <a:pt x="3607" y="2797"/>
                        <a:pt x="3607" y="1804"/>
                      </a:cubicBezTo>
                      <a:cubicBezTo>
                        <a:pt x="3607" y="805"/>
                        <a:pt x="2797" y="0"/>
                        <a:pt x="1804" y="0"/>
                      </a:cubicBezTo>
                      <a:close/>
                    </a:path>
                  </a:pathLst>
                </a:custGeom>
                <a:solidFill>
                  <a:srgbClr val="FFFFFF"/>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60"/>
                <p:cNvSpPr/>
                <p:nvPr/>
              </p:nvSpPr>
              <p:spPr>
                <a:xfrm>
                  <a:off x="7747047" y="3520873"/>
                  <a:ext cx="108384" cy="108204"/>
                </a:xfrm>
                <a:custGeom>
                  <a:avLst/>
                  <a:gdLst/>
                  <a:ahLst/>
                  <a:cxnLst/>
                  <a:rect l="l" t="t" r="r" b="b"/>
                  <a:pathLst>
                    <a:path w="3608" h="3608" extrusionOk="0">
                      <a:moveTo>
                        <a:pt x="1804" y="0"/>
                      </a:moveTo>
                      <a:cubicBezTo>
                        <a:pt x="805" y="0"/>
                        <a:pt x="1" y="805"/>
                        <a:pt x="1" y="1804"/>
                      </a:cubicBezTo>
                      <a:cubicBezTo>
                        <a:pt x="1" y="2797"/>
                        <a:pt x="805" y="3607"/>
                        <a:pt x="1804" y="3607"/>
                      </a:cubicBezTo>
                      <a:cubicBezTo>
                        <a:pt x="2797" y="3607"/>
                        <a:pt x="3607" y="2797"/>
                        <a:pt x="3607" y="1804"/>
                      </a:cubicBezTo>
                      <a:cubicBezTo>
                        <a:pt x="3607" y="805"/>
                        <a:pt x="2797" y="0"/>
                        <a:pt x="1804" y="0"/>
                      </a:cubicBezTo>
                      <a:close/>
                    </a:path>
                  </a:pathLst>
                </a:custGeom>
                <a:solidFill>
                  <a:srgbClr val="FFFFFF"/>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60"/>
                <p:cNvSpPr/>
                <p:nvPr/>
              </p:nvSpPr>
              <p:spPr>
                <a:xfrm>
                  <a:off x="2400672" y="1406073"/>
                  <a:ext cx="108384" cy="108204"/>
                </a:xfrm>
                <a:custGeom>
                  <a:avLst/>
                  <a:gdLst/>
                  <a:ahLst/>
                  <a:cxnLst/>
                  <a:rect l="l" t="t" r="r" b="b"/>
                  <a:pathLst>
                    <a:path w="3608" h="3608" extrusionOk="0">
                      <a:moveTo>
                        <a:pt x="1804" y="0"/>
                      </a:moveTo>
                      <a:cubicBezTo>
                        <a:pt x="805" y="0"/>
                        <a:pt x="1" y="805"/>
                        <a:pt x="1" y="1804"/>
                      </a:cubicBezTo>
                      <a:cubicBezTo>
                        <a:pt x="1" y="2797"/>
                        <a:pt x="805" y="3607"/>
                        <a:pt x="1804" y="3607"/>
                      </a:cubicBezTo>
                      <a:cubicBezTo>
                        <a:pt x="2797" y="3607"/>
                        <a:pt x="3607" y="2797"/>
                        <a:pt x="3607" y="1804"/>
                      </a:cubicBezTo>
                      <a:cubicBezTo>
                        <a:pt x="3607" y="805"/>
                        <a:pt x="2797" y="0"/>
                        <a:pt x="1804" y="0"/>
                      </a:cubicBezTo>
                      <a:close/>
                    </a:path>
                  </a:pathLst>
                </a:custGeom>
                <a:solidFill>
                  <a:srgbClr val="FFFFFF"/>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62" name="Google Shape;1062;p60"/>
              <p:cNvSpPr/>
              <p:nvPr/>
            </p:nvSpPr>
            <p:spPr>
              <a:xfrm>
                <a:off x="5547697" y="1922398"/>
                <a:ext cx="108384" cy="108204"/>
              </a:xfrm>
              <a:custGeom>
                <a:avLst/>
                <a:gdLst/>
                <a:ahLst/>
                <a:cxnLst/>
                <a:rect l="l" t="t" r="r" b="b"/>
                <a:pathLst>
                  <a:path w="3608" h="3608" extrusionOk="0">
                    <a:moveTo>
                      <a:pt x="1804" y="0"/>
                    </a:moveTo>
                    <a:cubicBezTo>
                      <a:pt x="805" y="0"/>
                      <a:pt x="1" y="805"/>
                      <a:pt x="1" y="1804"/>
                    </a:cubicBezTo>
                    <a:cubicBezTo>
                      <a:pt x="1" y="2797"/>
                      <a:pt x="805" y="3607"/>
                      <a:pt x="1804" y="3607"/>
                    </a:cubicBezTo>
                    <a:cubicBezTo>
                      <a:pt x="2797" y="3607"/>
                      <a:pt x="3607" y="2797"/>
                      <a:pt x="3607" y="1804"/>
                    </a:cubicBezTo>
                    <a:cubicBezTo>
                      <a:pt x="3607" y="805"/>
                      <a:pt x="2797" y="0"/>
                      <a:pt x="1804" y="0"/>
                    </a:cubicBezTo>
                    <a:close/>
                  </a:path>
                </a:pathLst>
              </a:custGeom>
              <a:solidFill>
                <a:srgbClr val="FFFFFF"/>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63" name="Google Shape;1063;p60"/>
            <p:cNvSpPr/>
            <p:nvPr/>
          </p:nvSpPr>
          <p:spPr>
            <a:xfrm>
              <a:off x="2648448" y="3374912"/>
              <a:ext cx="108384" cy="108174"/>
            </a:xfrm>
            <a:custGeom>
              <a:avLst/>
              <a:gdLst/>
              <a:ahLst/>
              <a:cxnLst/>
              <a:rect l="l" t="t" r="r" b="b"/>
              <a:pathLst>
                <a:path w="3608" h="3607" extrusionOk="0">
                  <a:moveTo>
                    <a:pt x="1804" y="0"/>
                  </a:moveTo>
                  <a:cubicBezTo>
                    <a:pt x="805" y="0"/>
                    <a:pt x="0" y="805"/>
                    <a:pt x="0" y="1803"/>
                  </a:cubicBezTo>
                  <a:cubicBezTo>
                    <a:pt x="0" y="2797"/>
                    <a:pt x="805" y="3607"/>
                    <a:pt x="1804" y="3607"/>
                  </a:cubicBezTo>
                  <a:cubicBezTo>
                    <a:pt x="2797" y="3607"/>
                    <a:pt x="3607" y="2797"/>
                    <a:pt x="3607" y="1803"/>
                  </a:cubicBezTo>
                  <a:cubicBezTo>
                    <a:pt x="3607" y="805"/>
                    <a:pt x="2797" y="0"/>
                    <a:pt x="1804" y="0"/>
                  </a:cubicBezTo>
                  <a:close/>
                </a:path>
              </a:pathLst>
            </a:custGeom>
            <a:solidFill>
              <a:srgbClr val="FFFFFF"/>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60"/>
            <p:cNvSpPr/>
            <p:nvPr/>
          </p:nvSpPr>
          <p:spPr>
            <a:xfrm>
              <a:off x="4359979" y="1232712"/>
              <a:ext cx="108354" cy="108204"/>
            </a:xfrm>
            <a:custGeom>
              <a:avLst/>
              <a:gdLst/>
              <a:ahLst/>
              <a:cxnLst/>
              <a:rect l="l" t="t" r="r" b="b"/>
              <a:pathLst>
                <a:path w="3607" h="3608" extrusionOk="0">
                  <a:moveTo>
                    <a:pt x="1804" y="1"/>
                  </a:moveTo>
                  <a:cubicBezTo>
                    <a:pt x="805" y="1"/>
                    <a:pt x="0" y="805"/>
                    <a:pt x="0" y="1804"/>
                  </a:cubicBezTo>
                  <a:cubicBezTo>
                    <a:pt x="0" y="2798"/>
                    <a:pt x="805" y="3608"/>
                    <a:pt x="1804" y="3608"/>
                  </a:cubicBezTo>
                  <a:cubicBezTo>
                    <a:pt x="2797" y="3608"/>
                    <a:pt x="3607" y="2798"/>
                    <a:pt x="3607" y="1804"/>
                  </a:cubicBezTo>
                  <a:cubicBezTo>
                    <a:pt x="3607" y="805"/>
                    <a:pt x="2797" y="1"/>
                    <a:pt x="1804" y="1"/>
                  </a:cubicBezTo>
                  <a:close/>
                </a:path>
              </a:pathLst>
            </a:custGeom>
            <a:solidFill>
              <a:srgbClr val="FFFFFF"/>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FF00FF"/>
                </a:solidFill>
                <a:latin typeface="Arial"/>
                <a:ea typeface="Arial"/>
                <a:cs typeface="Arial"/>
                <a:sym typeface="Arial"/>
              </a:endParaRPr>
            </a:p>
          </p:txBody>
        </p:sp>
        <p:sp>
          <p:nvSpPr>
            <p:cNvPr id="1065" name="Google Shape;1065;p60"/>
            <p:cNvSpPr/>
            <p:nvPr/>
          </p:nvSpPr>
          <p:spPr>
            <a:xfrm>
              <a:off x="4205204" y="1492974"/>
              <a:ext cx="108354" cy="108204"/>
            </a:xfrm>
            <a:custGeom>
              <a:avLst/>
              <a:gdLst/>
              <a:ahLst/>
              <a:cxnLst/>
              <a:rect l="l" t="t" r="r" b="b"/>
              <a:pathLst>
                <a:path w="3607" h="3608" extrusionOk="0">
                  <a:moveTo>
                    <a:pt x="1804" y="1"/>
                  </a:moveTo>
                  <a:cubicBezTo>
                    <a:pt x="805" y="1"/>
                    <a:pt x="0" y="805"/>
                    <a:pt x="0" y="1804"/>
                  </a:cubicBezTo>
                  <a:cubicBezTo>
                    <a:pt x="0" y="2798"/>
                    <a:pt x="805" y="3608"/>
                    <a:pt x="1804" y="3608"/>
                  </a:cubicBezTo>
                  <a:cubicBezTo>
                    <a:pt x="2797" y="3608"/>
                    <a:pt x="3607" y="2798"/>
                    <a:pt x="3607" y="1804"/>
                  </a:cubicBezTo>
                  <a:cubicBezTo>
                    <a:pt x="3607" y="805"/>
                    <a:pt x="2797" y="1"/>
                    <a:pt x="1804" y="1"/>
                  </a:cubicBezTo>
                  <a:close/>
                </a:path>
              </a:pathLst>
            </a:custGeom>
            <a:solidFill>
              <a:srgbClr val="FFFFFF"/>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FF00FF"/>
                </a:solidFill>
                <a:latin typeface="Arial"/>
                <a:ea typeface="Arial"/>
                <a:cs typeface="Arial"/>
                <a:sym typeface="Arial"/>
              </a:endParaRPr>
            </a:p>
          </p:txBody>
        </p:sp>
        <p:sp>
          <p:nvSpPr>
            <p:cNvPr id="1066" name="Google Shape;1066;p60"/>
            <p:cNvSpPr/>
            <p:nvPr/>
          </p:nvSpPr>
          <p:spPr>
            <a:xfrm>
              <a:off x="4539079" y="1370399"/>
              <a:ext cx="108354" cy="108204"/>
            </a:xfrm>
            <a:custGeom>
              <a:avLst/>
              <a:gdLst/>
              <a:ahLst/>
              <a:cxnLst/>
              <a:rect l="l" t="t" r="r" b="b"/>
              <a:pathLst>
                <a:path w="3607" h="3608" extrusionOk="0">
                  <a:moveTo>
                    <a:pt x="1804" y="1"/>
                  </a:moveTo>
                  <a:cubicBezTo>
                    <a:pt x="805" y="1"/>
                    <a:pt x="0" y="805"/>
                    <a:pt x="0" y="1804"/>
                  </a:cubicBezTo>
                  <a:cubicBezTo>
                    <a:pt x="0" y="2798"/>
                    <a:pt x="805" y="3608"/>
                    <a:pt x="1804" y="3608"/>
                  </a:cubicBezTo>
                  <a:cubicBezTo>
                    <a:pt x="2797" y="3608"/>
                    <a:pt x="3607" y="2798"/>
                    <a:pt x="3607" y="1804"/>
                  </a:cubicBezTo>
                  <a:cubicBezTo>
                    <a:pt x="3607" y="805"/>
                    <a:pt x="2797" y="1"/>
                    <a:pt x="1804" y="1"/>
                  </a:cubicBezTo>
                  <a:close/>
                </a:path>
              </a:pathLst>
            </a:custGeom>
            <a:solidFill>
              <a:srgbClr val="FFFFFF"/>
            </a:solidFill>
            <a:ln w="9525" cap="flat" cmpd="sng">
              <a:solidFill>
                <a:srgbClr val="174EA6"/>
              </a:solidFill>
              <a:prstDash val="solid"/>
              <a:miter lim="5549"/>
              <a:headEnd type="none" w="sm" len="sm"/>
              <a:tailEnd type="none" w="sm" len="sm"/>
            </a:ln>
          </p:spPr>
          <p:txBody>
            <a:bodyPr spcFirstLastPara="1" wrap="square" lIns="182900" tIns="182900" rIns="182900" bIns="182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FF00FF"/>
                </a:solidFill>
                <a:latin typeface="Arial"/>
                <a:ea typeface="Arial"/>
                <a:cs typeface="Arial"/>
                <a:sym typeface="Arial"/>
              </a:endParaRPr>
            </a:p>
          </p:txBody>
        </p:sp>
      </p:grpSp>
      <p:grpSp>
        <p:nvGrpSpPr>
          <p:cNvPr id="1067" name="Google Shape;1067;p60"/>
          <p:cNvGrpSpPr/>
          <p:nvPr/>
        </p:nvGrpSpPr>
        <p:grpSpPr>
          <a:xfrm>
            <a:off x="1866150" y="1533629"/>
            <a:ext cx="15111776" cy="5708911"/>
            <a:chOff x="933075" y="766125"/>
            <a:chExt cx="7555888" cy="2851889"/>
          </a:xfrm>
        </p:grpSpPr>
        <p:grpSp>
          <p:nvGrpSpPr>
            <p:cNvPr id="1068" name="Google Shape;1068;p60"/>
            <p:cNvGrpSpPr/>
            <p:nvPr/>
          </p:nvGrpSpPr>
          <p:grpSpPr>
            <a:xfrm>
              <a:off x="933075" y="766125"/>
              <a:ext cx="7555888" cy="2851889"/>
              <a:chOff x="933075" y="766125"/>
              <a:chExt cx="7555888" cy="2851889"/>
            </a:xfrm>
          </p:grpSpPr>
          <p:grpSp>
            <p:nvGrpSpPr>
              <p:cNvPr id="1069" name="Google Shape;1069;p60"/>
              <p:cNvGrpSpPr/>
              <p:nvPr/>
            </p:nvGrpSpPr>
            <p:grpSpPr>
              <a:xfrm>
                <a:off x="933075" y="766125"/>
                <a:ext cx="7555888" cy="2747627"/>
                <a:chOff x="933075" y="766125"/>
                <a:chExt cx="7555888" cy="2747627"/>
              </a:xfrm>
            </p:grpSpPr>
            <p:sp>
              <p:nvSpPr>
                <p:cNvPr id="1070" name="Google Shape;1070;p60"/>
                <p:cNvSpPr txBox="1"/>
                <p:nvPr/>
              </p:nvSpPr>
              <p:spPr>
                <a:xfrm>
                  <a:off x="2699675" y="3148913"/>
                  <a:ext cx="496200" cy="86100"/>
                </a:xfrm>
                <a:prstGeom prst="rect">
                  <a:avLst/>
                </a:prstGeom>
                <a:noFill/>
                <a:ln>
                  <a:noFill/>
                </a:ln>
              </p:spPr>
              <p:txBody>
                <a:bodyPr spcFirstLastPara="1" wrap="square" lIns="36550" tIns="36550" rIns="36550" bIns="36550"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pt-BR" sz="1200" i="0" u="none" strike="noStrike" cap="none">
                      <a:solidFill>
                        <a:srgbClr val="202124"/>
                      </a:solidFill>
                      <a:latin typeface="Google Sans Medium"/>
                      <a:ea typeface="Google Sans Medium"/>
                      <a:cs typeface="Google Sans Medium"/>
                      <a:sym typeface="Google Sans Medium"/>
                    </a:rPr>
                    <a:t>São Paulo</a:t>
                  </a:r>
                  <a:endParaRPr sz="1200" i="0" u="none" strike="noStrike" cap="none">
                    <a:solidFill>
                      <a:srgbClr val="202124"/>
                    </a:solidFill>
                    <a:latin typeface="Google Sans Medium"/>
                    <a:ea typeface="Google Sans Medium"/>
                    <a:cs typeface="Google Sans Medium"/>
                    <a:sym typeface="Google Sans Medium"/>
                  </a:endParaRPr>
                </a:p>
              </p:txBody>
            </p:sp>
            <p:grpSp>
              <p:nvGrpSpPr>
                <p:cNvPr id="1071" name="Google Shape;1071;p60"/>
                <p:cNvGrpSpPr/>
                <p:nvPr/>
              </p:nvGrpSpPr>
              <p:grpSpPr>
                <a:xfrm>
                  <a:off x="933075" y="766125"/>
                  <a:ext cx="7555888" cy="2747627"/>
                  <a:chOff x="933075" y="766125"/>
                  <a:chExt cx="7555888" cy="2747627"/>
                </a:xfrm>
              </p:grpSpPr>
              <p:sp>
                <p:nvSpPr>
                  <p:cNvPr id="1072" name="Google Shape;1072;p60"/>
                  <p:cNvSpPr txBox="1"/>
                  <p:nvPr/>
                </p:nvSpPr>
                <p:spPr>
                  <a:xfrm>
                    <a:off x="933075" y="1361834"/>
                    <a:ext cx="496200" cy="86100"/>
                  </a:xfrm>
                  <a:prstGeom prst="rect">
                    <a:avLst/>
                  </a:prstGeom>
                  <a:noFill/>
                  <a:ln>
                    <a:noFill/>
                  </a:ln>
                </p:spPr>
                <p:txBody>
                  <a:bodyPr spcFirstLastPara="1" wrap="square" lIns="36550" tIns="36550" rIns="36550" bIns="36550"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Oregon</a:t>
                    </a:r>
                    <a:endParaRPr sz="1200" i="0" u="none" strike="noStrike" cap="none">
                      <a:solidFill>
                        <a:srgbClr val="434343"/>
                      </a:solidFill>
                      <a:latin typeface="Google Sans Medium"/>
                      <a:ea typeface="Google Sans Medium"/>
                      <a:cs typeface="Google Sans Medium"/>
                      <a:sym typeface="Google Sans Medium"/>
                    </a:endParaRPr>
                  </a:p>
                </p:txBody>
              </p:sp>
              <p:sp>
                <p:nvSpPr>
                  <p:cNvPr id="1073" name="Google Shape;1073;p60"/>
                  <p:cNvSpPr txBox="1"/>
                  <p:nvPr/>
                </p:nvSpPr>
                <p:spPr>
                  <a:xfrm>
                    <a:off x="1680475" y="1656661"/>
                    <a:ext cx="496200" cy="86100"/>
                  </a:xfrm>
                  <a:prstGeom prst="rect">
                    <a:avLst/>
                  </a:prstGeom>
                  <a:noFill/>
                  <a:ln>
                    <a:noFill/>
                  </a:ln>
                </p:spPr>
                <p:txBody>
                  <a:bodyPr spcFirstLastPara="1" wrap="square" lIns="36550" tIns="36550" rIns="36550" bIns="3655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Las Vegas</a:t>
                    </a:r>
                    <a:endParaRPr sz="1200" i="0" u="none" strike="noStrike" cap="none">
                      <a:solidFill>
                        <a:srgbClr val="434343"/>
                      </a:solidFill>
                      <a:latin typeface="Google Sans Medium"/>
                      <a:ea typeface="Google Sans Medium"/>
                      <a:cs typeface="Google Sans Medium"/>
                      <a:sym typeface="Google Sans Medium"/>
                    </a:endParaRPr>
                  </a:p>
                </p:txBody>
              </p:sp>
              <p:sp>
                <p:nvSpPr>
                  <p:cNvPr id="1074" name="Google Shape;1074;p60"/>
                  <p:cNvSpPr txBox="1"/>
                  <p:nvPr/>
                </p:nvSpPr>
                <p:spPr>
                  <a:xfrm>
                    <a:off x="955525" y="1512100"/>
                    <a:ext cx="690300" cy="86100"/>
                  </a:xfrm>
                  <a:prstGeom prst="rect">
                    <a:avLst/>
                  </a:prstGeom>
                  <a:noFill/>
                  <a:ln>
                    <a:noFill/>
                  </a:ln>
                </p:spPr>
                <p:txBody>
                  <a:bodyPr spcFirstLastPara="1" wrap="square" lIns="36550" tIns="36550" rIns="36550" bIns="36550"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Salt Lake City</a:t>
                    </a:r>
                    <a:endParaRPr sz="1200" i="0" u="none" strike="noStrike" cap="none">
                      <a:solidFill>
                        <a:srgbClr val="434343"/>
                      </a:solidFill>
                      <a:latin typeface="Google Sans Medium"/>
                      <a:ea typeface="Google Sans Medium"/>
                      <a:cs typeface="Google Sans Medium"/>
                      <a:sym typeface="Google Sans Medium"/>
                    </a:endParaRPr>
                  </a:p>
                </p:txBody>
              </p:sp>
              <p:sp>
                <p:nvSpPr>
                  <p:cNvPr id="1075" name="Google Shape;1075;p60"/>
                  <p:cNvSpPr txBox="1"/>
                  <p:nvPr/>
                </p:nvSpPr>
                <p:spPr>
                  <a:xfrm>
                    <a:off x="995675" y="1718734"/>
                    <a:ext cx="496200" cy="86100"/>
                  </a:xfrm>
                  <a:prstGeom prst="rect">
                    <a:avLst/>
                  </a:prstGeom>
                  <a:noFill/>
                  <a:ln>
                    <a:noFill/>
                  </a:ln>
                </p:spPr>
                <p:txBody>
                  <a:bodyPr spcFirstLastPara="1" wrap="square" lIns="36550" tIns="36550" rIns="36550" bIns="36550"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Los Angeles</a:t>
                    </a:r>
                    <a:endParaRPr sz="1200" i="0" u="none" strike="noStrike" cap="none">
                      <a:solidFill>
                        <a:srgbClr val="434343"/>
                      </a:solidFill>
                      <a:latin typeface="Google Sans Medium"/>
                      <a:ea typeface="Google Sans Medium"/>
                      <a:cs typeface="Google Sans Medium"/>
                      <a:sym typeface="Google Sans Medium"/>
                    </a:endParaRPr>
                  </a:p>
                </p:txBody>
              </p:sp>
              <p:sp>
                <p:nvSpPr>
                  <p:cNvPr id="1076" name="Google Shape;1076;p60"/>
                  <p:cNvSpPr txBox="1"/>
                  <p:nvPr/>
                </p:nvSpPr>
                <p:spPr>
                  <a:xfrm>
                    <a:off x="1806425" y="1392418"/>
                    <a:ext cx="555000" cy="86100"/>
                  </a:xfrm>
                  <a:prstGeom prst="rect">
                    <a:avLst/>
                  </a:prstGeom>
                  <a:noFill/>
                  <a:ln>
                    <a:noFill/>
                  </a:ln>
                </p:spPr>
                <p:txBody>
                  <a:bodyPr spcFirstLastPara="1" wrap="square" lIns="36550" tIns="36550" rIns="36550" bIns="3655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Iowa*</a:t>
                    </a:r>
                    <a:endParaRPr sz="1200" i="0" u="none" strike="noStrike" cap="none">
                      <a:solidFill>
                        <a:srgbClr val="434343"/>
                      </a:solidFill>
                      <a:latin typeface="Google Sans Medium"/>
                      <a:ea typeface="Google Sans Medium"/>
                      <a:cs typeface="Google Sans Medium"/>
                      <a:sym typeface="Google Sans Medium"/>
                    </a:endParaRPr>
                  </a:p>
                </p:txBody>
              </p:sp>
              <p:sp>
                <p:nvSpPr>
                  <p:cNvPr id="1077" name="Google Shape;1077;p60"/>
                  <p:cNvSpPr txBox="1"/>
                  <p:nvPr/>
                </p:nvSpPr>
                <p:spPr>
                  <a:xfrm>
                    <a:off x="2357401" y="1263644"/>
                    <a:ext cx="496200" cy="86100"/>
                  </a:xfrm>
                  <a:prstGeom prst="rect">
                    <a:avLst/>
                  </a:prstGeom>
                  <a:noFill/>
                  <a:ln>
                    <a:noFill/>
                  </a:ln>
                </p:spPr>
                <p:txBody>
                  <a:bodyPr spcFirstLastPara="1" wrap="square" lIns="36550" tIns="36550" rIns="36550" bIns="3655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Montreal</a:t>
                    </a:r>
                    <a:endParaRPr sz="1200" i="0" u="none" strike="noStrike" cap="none">
                      <a:solidFill>
                        <a:srgbClr val="434343"/>
                      </a:solidFill>
                      <a:latin typeface="Google Sans Medium"/>
                      <a:ea typeface="Google Sans Medium"/>
                      <a:cs typeface="Google Sans Medium"/>
                      <a:sym typeface="Google Sans Medium"/>
                    </a:endParaRPr>
                  </a:p>
                </p:txBody>
              </p:sp>
              <p:sp>
                <p:nvSpPr>
                  <p:cNvPr id="1078" name="Google Shape;1078;p60"/>
                  <p:cNvSpPr txBox="1"/>
                  <p:nvPr/>
                </p:nvSpPr>
                <p:spPr>
                  <a:xfrm>
                    <a:off x="2577950" y="1578604"/>
                    <a:ext cx="726000" cy="86100"/>
                  </a:xfrm>
                  <a:prstGeom prst="rect">
                    <a:avLst/>
                  </a:prstGeom>
                  <a:noFill/>
                  <a:ln>
                    <a:noFill/>
                  </a:ln>
                </p:spPr>
                <p:txBody>
                  <a:bodyPr spcFirstLastPara="1" wrap="square" lIns="36550" tIns="36550" rIns="36550" bIns="3655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Norte da Virgínia</a:t>
                    </a:r>
                    <a:endParaRPr sz="1200" i="0" u="none" strike="noStrike" cap="none">
                      <a:solidFill>
                        <a:srgbClr val="434343"/>
                      </a:solidFill>
                      <a:latin typeface="Google Sans Medium"/>
                      <a:ea typeface="Google Sans Medium"/>
                      <a:cs typeface="Google Sans Medium"/>
                      <a:sym typeface="Google Sans Medium"/>
                    </a:endParaRPr>
                  </a:p>
                </p:txBody>
              </p:sp>
              <p:sp>
                <p:nvSpPr>
                  <p:cNvPr id="1079" name="Google Shape;1079;p60"/>
                  <p:cNvSpPr txBox="1"/>
                  <p:nvPr/>
                </p:nvSpPr>
                <p:spPr>
                  <a:xfrm>
                    <a:off x="2514675" y="1738725"/>
                    <a:ext cx="743100" cy="86100"/>
                  </a:xfrm>
                  <a:prstGeom prst="rect">
                    <a:avLst/>
                  </a:prstGeom>
                  <a:noFill/>
                  <a:ln>
                    <a:noFill/>
                  </a:ln>
                </p:spPr>
                <p:txBody>
                  <a:bodyPr spcFirstLastPara="1" wrap="square" lIns="36550" tIns="36550" rIns="36550" bIns="3655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Carolina do Sul</a:t>
                    </a:r>
                    <a:endParaRPr sz="1200" i="0" u="none" strike="noStrike" cap="none">
                      <a:solidFill>
                        <a:srgbClr val="434343"/>
                      </a:solidFill>
                      <a:latin typeface="Google Sans Medium"/>
                      <a:ea typeface="Google Sans Medium"/>
                      <a:cs typeface="Google Sans Medium"/>
                      <a:sym typeface="Google Sans Medium"/>
                    </a:endParaRPr>
                  </a:p>
                </p:txBody>
              </p:sp>
              <p:sp>
                <p:nvSpPr>
                  <p:cNvPr id="1080" name="Google Shape;1080;p60"/>
                  <p:cNvSpPr txBox="1"/>
                  <p:nvPr/>
                </p:nvSpPr>
                <p:spPr>
                  <a:xfrm>
                    <a:off x="3759506" y="1150025"/>
                    <a:ext cx="531600" cy="86100"/>
                  </a:xfrm>
                  <a:prstGeom prst="rect">
                    <a:avLst/>
                  </a:prstGeom>
                  <a:noFill/>
                  <a:ln>
                    <a:noFill/>
                  </a:ln>
                </p:spPr>
                <p:txBody>
                  <a:bodyPr spcFirstLastPara="1" wrap="square" lIns="36550" tIns="36550" rIns="36550" bIns="36550"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Londres</a:t>
                    </a:r>
                    <a:endParaRPr sz="1200" i="0" u="none" strike="noStrike" cap="none">
                      <a:solidFill>
                        <a:srgbClr val="434343"/>
                      </a:solidFill>
                      <a:latin typeface="Google Sans Medium"/>
                      <a:ea typeface="Google Sans Medium"/>
                      <a:cs typeface="Google Sans Medium"/>
                      <a:sym typeface="Google Sans Medium"/>
                    </a:endParaRPr>
                  </a:p>
                </p:txBody>
              </p:sp>
              <p:sp>
                <p:nvSpPr>
                  <p:cNvPr id="1081" name="Google Shape;1081;p60"/>
                  <p:cNvSpPr txBox="1"/>
                  <p:nvPr/>
                </p:nvSpPr>
                <p:spPr>
                  <a:xfrm>
                    <a:off x="4236448" y="965144"/>
                    <a:ext cx="555000" cy="86100"/>
                  </a:xfrm>
                  <a:prstGeom prst="rect">
                    <a:avLst/>
                  </a:prstGeom>
                  <a:noFill/>
                  <a:ln>
                    <a:noFill/>
                  </a:ln>
                </p:spPr>
                <p:txBody>
                  <a:bodyPr spcFirstLastPara="1" wrap="square" lIns="36550" tIns="36550" rIns="36550" bIns="3655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Países Baixos</a:t>
                    </a:r>
                    <a:endParaRPr sz="1200" i="0" u="none" strike="noStrike" cap="none">
                      <a:solidFill>
                        <a:srgbClr val="434343"/>
                      </a:solidFill>
                      <a:latin typeface="Google Sans Medium"/>
                      <a:ea typeface="Google Sans Medium"/>
                      <a:cs typeface="Google Sans Medium"/>
                      <a:sym typeface="Google Sans Medium"/>
                    </a:endParaRPr>
                  </a:p>
                </p:txBody>
              </p:sp>
              <p:sp>
                <p:nvSpPr>
                  <p:cNvPr id="1082" name="Google Shape;1082;p60"/>
                  <p:cNvSpPr txBox="1"/>
                  <p:nvPr/>
                </p:nvSpPr>
                <p:spPr>
                  <a:xfrm>
                    <a:off x="3810010" y="1229051"/>
                    <a:ext cx="496200" cy="86100"/>
                  </a:xfrm>
                  <a:prstGeom prst="rect">
                    <a:avLst/>
                  </a:prstGeom>
                  <a:noFill/>
                  <a:ln>
                    <a:noFill/>
                  </a:ln>
                </p:spPr>
                <p:txBody>
                  <a:bodyPr spcFirstLastPara="1" wrap="square" lIns="36550" tIns="36550" rIns="36550" bIns="36550"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Bélgica</a:t>
                    </a:r>
                    <a:endParaRPr sz="1200" i="0" u="none" strike="noStrike" cap="none">
                      <a:solidFill>
                        <a:srgbClr val="434343"/>
                      </a:solidFill>
                      <a:latin typeface="Google Sans Medium"/>
                      <a:ea typeface="Google Sans Medium"/>
                      <a:cs typeface="Google Sans Medium"/>
                      <a:sym typeface="Google Sans Medium"/>
                    </a:endParaRPr>
                  </a:p>
                </p:txBody>
              </p:sp>
              <p:sp>
                <p:nvSpPr>
                  <p:cNvPr id="1083" name="Google Shape;1083;p60"/>
                  <p:cNvSpPr txBox="1"/>
                  <p:nvPr/>
                </p:nvSpPr>
                <p:spPr>
                  <a:xfrm>
                    <a:off x="4617947" y="1232133"/>
                    <a:ext cx="453000" cy="86100"/>
                  </a:xfrm>
                  <a:prstGeom prst="rect">
                    <a:avLst/>
                  </a:prstGeom>
                  <a:noFill/>
                  <a:ln>
                    <a:noFill/>
                  </a:ln>
                </p:spPr>
                <p:txBody>
                  <a:bodyPr spcFirstLastPara="1" wrap="square" lIns="36550" tIns="36550" rIns="36550" bIns="3655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Frankfurt</a:t>
                    </a:r>
                    <a:endParaRPr sz="1200" i="0" u="none" strike="noStrike" cap="none">
                      <a:solidFill>
                        <a:srgbClr val="434343"/>
                      </a:solidFill>
                      <a:latin typeface="Google Sans Medium"/>
                      <a:ea typeface="Google Sans Medium"/>
                      <a:cs typeface="Google Sans Medium"/>
                      <a:sym typeface="Google Sans Medium"/>
                    </a:endParaRPr>
                  </a:p>
                </p:txBody>
              </p:sp>
              <p:sp>
                <p:nvSpPr>
                  <p:cNvPr id="1084" name="Google Shape;1084;p60"/>
                  <p:cNvSpPr txBox="1"/>
                  <p:nvPr/>
                </p:nvSpPr>
                <p:spPr>
                  <a:xfrm>
                    <a:off x="4912842" y="1109986"/>
                    <a:ext cx="496200" cy="86100"/>
                  </a:xfrm>
                  <a:prstGeom prst="rect">
                    <a:avLst/>
                  </a:prstGeom>
                  <a:noFill/>
                  <a:ln>
                    <a:noFill/>
                  </a:ln>
                </p:spPr>
                <p:txBody>
                  <a:bodyPr spcFirstLastPara="1" wrap="square" lIns="36550" tIns="36550" rIns="36550" bIns="3655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Varsóvia</a:t>
                    </a:r>
                    <a:endParaRPr sz="1200" i="0" u="none" strike="noStrike" cap="none">
                      <a:solidFill>
                        <a:srgbClr val="434343"/>
                      </a:solidFill>
                      <a:latin typeface="Google Sans Medium"/>
                      <a:ea typeface="Google Sans Medium"/>
                      <a:cs typeface="Google Sans Medium"/>
                      <a:sym typeface="Google Sans Medium"/>
                    </a:endParaRPr>
                  </a:p>
                </p:txBody>
              </p:sp>
              <p:sp>
                <p:nvSpPr>
                  <p:cNvPr id="1085" name="Google Shape;1085;p60"/>
                  <p:cNvSpPr txBox="1"/>
                  <p:nvPr/>
                </p:nvSpPr>
                <p:spPr>
                  <a:xfrm>
                    <a:off x="4428556" y="766125"/>
                    <a:ext cx="507600" cy="86100"/>
                  </a:xfrm>
                  <a:prstGeom prst="rect">
                    <a:avLst/>
                  </a:prstGeom>
                  <a:noFill/>
                  <a:ln>
                    <a:noFill/>
                  </a:ln>
                </p:spPr>
                <p:txBody>
                  <a:bodyPr spcFirstLastPara="1" wrap="square" lIns="36550" tIns="36550" rIns="36550" bIns="36550"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Finlândia</a:t>
                    </a:r>
                    <a:endParaRPr sz="1200" i="0" u="none" strike="noStrike" cap="none">
                      <a:solidFill>
                        <a:srgbClr val="434343"/>
                      </a:solidFill>
                      <a:latin typeface="Google Sans Medium"/>
                      <a:ea typeface="Google Sans Medium"/>
                      <a:cs typeface="Google Sans Medium"/>
                      <a:sym typeface="Google Sans Medium"/>
                    </a:endParaRPr>
                  </a:p>
                </p:txBody>
              </p:sp>
              <p:sp>
                <p:nvSpPr>
                  <p:cNvPr id="1086" name="Google Shape;1086;p60"/>
                  <p:cNvSpPr txBox="1"/>
                  <p:nvPr/>
                </p:nvSpPr>
                <p:spPr>
                  <a:xfrm>
                    <a:off x="4075455" y="1353630"/>
                    <a:ext cx="475200" cy="86100"/>
                  </a:xfrm>
                  <a:prstGeom prst="rect">
                    <a:avLst/>
                  </a:prstGeom>
                  <a:noFill/>
                  <a:ln>
                    <a:noFill/>
                  </a:ln>
                </p:spPr>
                <p:txBody>
                  <a:bodyPr spcFirstLastPara="1" wrap="square" lIns="36550" tIns="36550" rIns="36550" bIns="3655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Zurique</a:t>
                    </a:r>
                    <a:endParaRPr sz="1200" i="0" u="none" strike="noStrike" cap="none">
                      <a:solidFill>
                        <a:srgbClr val="434343"/>
                      </a:solidFill>
                      <a:latin typeface="Google Sans Medium"/>
                      <a:ea typeface="Google Sans Medium"/>
                      <a:cs typeface="Google Sans Medium"/>
                      <a:sym typeface="Google Sans Medium"/>
                    </a:endParaRPr>
                  </a:p>
                </p:txBody>
              </p:sp>
              <p:sp>
                <p:nvSpPr>
                  <p:cNvPr id="1087" name="Google Shape;1087;p60"/>
                  <p:cNvSpPr txBox="1"/>
                  <p:nvPr/>
                </p:nvSpPr>
                <p:spPr>
                  <a:xfrm>
                    <a:off x="5527763" y="2112414"/>
                    <a:ext cx="496200" cy="86100"/>
                  </a:xfrm>
                  <a:prstGeom prst="rect">
                    <a:avLst/>
                  </a:prstGeom>
                  <a:noFill/>
                  <a:ln>
                    <a:noFill/>
                  </a:ln>
                </p:spPr>
                <p:txBody>
                  <a:bodyPr spcFirstLastPara="1" wrap="square" lIns="36550" tIns="36550" rIns="36550" bIns="36550"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Mumbai</a:t>
                    </a:r>
                    <a:endParaRPr sz="1200" i="0" u="none" strike="noStrike" cap="none">
                      <a:solidFill>
                        <a:srgbClr val="434343"/>
                      </a:solidFill>
                      <a:latin typeface="Google Sans Medium"/>
                      <a:ea typeface="Google Sans Medium"/>
                      <a:cs typeface="Google Sans Medium"/>
                      <a:sym typeface="Google Sans Medium"/>
                    </a:endParaRPr>
                  </a:p>
                </p:txBody>
              </p:sp>
              <p:sp>
                <p:nvSpPr>
                  <p:cNvPr id="1088" name="Google Shape;1088;p60"/>
                  <p:cNvSpPr txBox="1"/>
                  <p:nvPr/>
                </p:nvSpPr>
                <p:spPr>
                  <a:xfrm>
                    <a:off x="6263488" y="2540775"/>
                    <a:ext cx="496200" cy="86100"/>
                  </a:xfrm>
                  <a:prstGeom prst="rect">
                    <a:avLst/>
                  </a:prstGeom>
                  <a:noFill/>
                  <a:ln>
                    <a:noFill/>
                  </a:ln>
                </p:spPr>
                <p:txBody>
                  <a:bodyPr spcFirstLastPara="1" wrap="square" lIns="36550" tIns="36550" rIns="36550" bIns="36550"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Singapura</a:t>
                    </a:r>
                    <a:endParaRPr sz="1200" i="0" u="none" strike="noStrike" cap="none">
                      <a:solidFill>
                        <a:srgbClr val="434343"/>
                      </a:solidFill>
                      <a:latin typeface="Google Sans Medium"/>
                      <a:ea typeface="Google Sans Medium"/>
                      <a:cs typeface="Google Sans Medium"/>
                      <a:sym typeface="Google Sans Medium"/>
                    </a:endParaRPr>
                  </a:p>
                </p:txBody>
              </p:sp>
              <p:sp>
                <p:nvSpPr>
                  <p:cNvPr id="1089" name="Google Shape;1089;p60"/>
                  <p:cNvSpPr txBox="1"/>
                  <p:nvPr/>
                </p:nvSpPr>
                <p:spPr>
                  <a:xfrm>
                    <a:off x="6334613" y="2720390"/>
                    <a:ext cx="496200" cy="86100"/>
                  </a:xfrm>
                  <a:prstGeom prst="rect">
                    <a:avLst/>
                  </a:prstGeom>
                  <a:noFill/>
                  <a:ln>
                    <a:noFill/>
                  </a:ln>
                </p:spPr>
                <p:txBody>
                  <a:bodyPr spcFirstLastPara="1" wrap="square" lIns="36550" tIns="36550" rIns="36550" bIns="36550"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Jacarta</a:t>
                    </a:r>
                    <a:endParaRPr sz="1200" i="0" u="none" strike="noStrike" cap="none">
                      <a:solidFill>
                        <a:srgbClr val="434343"/>
                      </a:solidFill>
                      <a:latin typeface="Google Sans Medium"/>
                      <a:ea typeface="Google Sans Medium"/>
                      <a:cs typeface="Google Sans Medium"/>
                      <a:sym typeface="Google Sans Medium"/>
                    </a:endParaRPr>
                  </a:p>
                </p:txBody>
              </p:sp>
              <p:sp>
                <p:nvSpPr>
                  <p:cNvPr id="1090" name="Google Shape;1090;p60"/>
                  <p:cNvSpPr txBox="1"/>
                  <p:nvPr/>
                </p:nvSpPr>
                <p:spPr>
                  <a:xfrm>
                    <a:off x="7268913" y="1975927"/>
                    <a:ext cx="496200" cy="86100"/>
                  </a:xfrm>
                  <a:prstGeom prst="rect">
                    <a:avLst/>
                  </a:prstGeom>
                  <a:noFill/>
                  <a:ln>
                    <a:noFill/>
                  </a:ln>
                </p:spPr>
                <p:txBody>
                  <a:bodyPr spcFirstLastPara="1" wrap="square" lIns="36550" tIns="36550" rIns="36550" bIns="3655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Taiwan</a:t>
                    </a:r>
                    <a:endParaRPr sz="1200" i="0" u="none" strike="noStrike" cap="none">
                      <a:solidFill>
                        <a:srgbClr val="434343"/>
                      </a:solidFill>
                      <a:latin typeface="Google Sans Medium"/>
                      <a:ea typeface="Google Sans Medium"/>
                      <a:cs typeface="Google Sans Medium"/>
                      <a:sym typeface="Google Sans Medium"/>
                    </a:endParaRPr>
                  </a:p>
                </p:txBody>
              </p:sp>
              <p:sp>
                <p:nvSpPr>
                  <p:cNvPr id="1091" name="Google Shape;1091;p60"/>
                  <p:cNvSpPr txBox="1"/>
                  <p:nvPr/>
                </p:nvSpPr>
                <p:spPr>
                  <a:xfrm>
                    <a:off x="6502538" y="2026319"/>
                    <a:ext cx="496200" cy="86100"/>
                  </a:xfrm>
                  <a:prstGeom prst="rect">
                    <a:avLst/>
                  </a:prstGeom>
                  <a:noFill/>
                  <a:ln>
                    <a:noFill/>
                  </a:ln>
                </p:spPr>
                <p:txBody>
                  <a:bodyPr spcFirstLastPara="1" wrap="square" lIns="36550" tIns="36550" rIns="36550" bIns="36550"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Hong Kong</a:t>
                    </a:r>
                    <a:endParaRPr sz="1200" i="0" u="none" strike="noStrike" cap="none">
                      <a:solidFill>
                        <a:srgbClr val="434343"/>
                      </a:solidFill>
                      <a:latin typeface="Google Sans Medium"/>
                      <a:ea typeface="Google Sans Medium"/>
                      <a:cs typeface="Google Sans Medium"/>
                      <a:sym typeface="Google Sans Medium"/>
                    </a:endParaRPr>
                  </a:p>
                </p:txBody>
              </p:sp>
              <p:sp>
                <p:nvSpPr>
                  <p:cNvPr id="1092" name="Google Shape;1092;p60"/>
                  <p:cNvSpPr txBox="1"/>
                  <p:nvPr/>
                </p:nvSpPr>
                <p:spPr>
                  <a:xfrm>
                    <a:off x="7727763" y="1671917"/>
                    <a:ext cx="496200" cy="86100"/>
                  </a:xfrm>
                  <a:prstGeom prst="rect">
                    <a:avLst/>
                  </a:prstGeom>
                  <a:noFill/>
                  <a:ln>
                    <a:noFill/>
                  </a:ln>
                </p:spPr>
                <p:txBody>
                  <a:bodyPr spcFirstLastPara="1" wrap="square" lIns="36550" tIns="36550" rIns="36550" bIns="3655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Tóquio</a:t>
                    </a:r>
                    <a:endParaRPr sz="1200" i="0" u="none" strike="noStrike" cap="none">
                      <a:solidFill>
                        <a:srgbClr val="434343"/>
                      </a:solidFill>
                      <a:latin typeface="Google Sans Medium"/>
                      <a:ea typeface="Google Sans Medium"/>
                      <a:cs typeface="Google Sans Medium"/>
                      <a:sym typeface="Google Sans Medium"/>
                    </a:endParaRPr>
                  </a:p>
                </p:txBody>
              </p:sp>
              <p:sp>
                <p:nvSpPr>
                  <p:cNvPr id="1093" name="Google Shape;1093;p60"/>
                  <p:cNvSpPr txBox="1"/>
                  <p:nvPr/>
                </p:nvSpPr>
                <p:spPr>
                  <a:xfrm>
                    <a:off x="7320510" y="1798568"/>
                    <a:ext cx="496200" cy="86100"/>
                  </a:xfrm>
                  <a:prstGeom prst="rect">
                    <a:avLst/>
                  </a:prstGeom>
                  <a:noFill/>
                  <a:ln>
                    <a:noFill/>
                  </a:ln>
                </p:spPr>
                <p:txBody>
                  <a:bodyPr spcFirstLastPara="1" wrap="square" lIns="36550" tIns="36550" rIns="36550" bIns="3655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Osaka</a:t>
                    </a:r>
                    <a:endParaRPr sz="1200" i="0" u="none" strike="noStrike" cap="none">
                      <a:solidFill>
                        <a:srgbClr val="434343"/>
                      </a:solidFill>
                      <a:latin typeface="Google Sans Medium"/>
                      <a:ea typeface="Google Sans Medium"/>
                      <a:cs typeface="Google Sans Medium"/>
                      <a:sym typeface="Google Sans Medium"/>
                    </a:endParaRPr>
                  </a:p>
                </p:txBody>
              </p:sp>
              <p:sp>
                <p:nvSpPr>
                  <p:cNvPr id="1094" name="Google Shape;1094;p60"/>
                  <p:cNvSpPr txBox="1"/>
                  <p:nvPr/>
                </p:nvSpPr>
                <p:spPr>
                  <a:xfrm>
                    <a:off x="6806812" y="1614673"/>
                    <a:ext cx="496200" cy="86100"/>
                  </a:xfrm>
                  <a:prstGeom prst="rect">
                    <a:avLst/>
                  </a:prstGeom>
                  <a:noFill/>
                  <a:ln>
                    <a:noFill/>
                  </a:ln>
                </p:spPr>
                <p:txBody>
                  <a:bodyPr spcFirstLastPara="1" wrap="square" lIns="36550" tIns="36550" rIns="36550" bIns="36550"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Seul</a:t>
                    </a:r>
                    <a:endParaRPr sz="1200" i="0" u="none" strike="noStrike" cap="none">
                      <a:solidFill>
                        <a:srgbClr val="434343"/>
                      </a:solidFill>
                      <a:latin typeface="Google Sans Medium"/>
                      <a:ea typeface="Google Sans Medium"/>
                      <a:cs typeface="Google Sans Medium"/>
                      <a:sym typeface="Google Sans Medium"/>
                    </a:endParaRPr>
                  </a:p>
                </p:txBody>
              </p:sp>
              <p:sp>
                <p:nvSpPr>
                  <p:cNvPr id="1095" name="Google Shape;1095;p60"/>
                  <p:cNvSpPr txBox="1"/>
                  <p:nvPr/>
                </p:nvSpPr>
                <p:spPr>
                  <a:xfrm>
                    <a:off x="7992763" y="3427652"/>
                    <a:ext cx="496200" cy="86100"/>
                  </a:xfrm>
                  <a:prstGeom prst="rect">
                    <a:avLst/>
                  </a:prstGeom>
                  <a:noFill/>
                  <a:ln>
                    <a:noFill/>
                  </a:ln>
                </p:spPr>
                <p:txBody>
                  <a:bodyPr spcFirstLastPara="1" wrap="square" lIns="36550" tIns="36550" rIns="36550" bIns="3655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Sydney</a:t>
                    </a:r>
                    <a:endParaRPr sz="1200" i="0" u="none" strike="noStrike" cap="none">
                      <a:solidFill>
                        <a:srgbClr val="434343"/>
                      </a:solidFill>
                      <a:latin typeface="Google Sans Medium"/>
                      <a:ea typeface="Google Sans Medium"/>
                      <a:cs typeface="Google Sans Medium"/>
                      <a:sym typeface="Google Sans Medium"/>
                    </a:endParaRPr>
                  </a:p>
                </p:txBody>
              </p:sp>
            </p:grpSp>
          </p:grpSp>
          <p:sp>
            <p:nvSpPr>
              <p:cNvPr id="1096" name="Google Shape;1096;p60"/>
              <p:cNvSpPr txBox="1"/>
              <p:nvPr/>
            </p:nvSpPr>
            <p:spPr>
              <a:xfrm>
                <a:off x="4994363" y="1960014"/>
                <a:ext cx="496200" cy="86100"/>
              </a:xfrm>
              <a:prstGeom prst="rect">
                <a:avLst/>
              </a:prstGeom>
              <a:noFill/>
              <a:ln>
                <a:noFill/>
              </a:ln>
            </p:spPr>
            <p:txBody>
              <a:bodyPr spcFirstLastPara="1" wrap="square" lIns="36550" tIns="36550" rIns="36550" bIns="36550"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Doha</a:t>
                </a:r>
                <a:endParaRPr sz="1200" i="0" u="none" strike="noStrike" cap="none">
                  <a:solidFill>
                    <a:srgbClr val="434343"/>
                  </a:solidFill>
                  <a:latin typeface="Google Sans Medium"/>
                  <a:ea typeface="Google Sans Medium"/>
                  <a:cs typeface="Google Sans Medium"/>
                  <a:sym typeface="Google Sans Medium"/>
                </a:endParaRPr>
              </a:p>
            </p:txBody>
          </p:sp>
          <p:sp>
            <p:nvSpPr>
              <p:cNvPr id="1097" name="Google Shape;1097;p60"/>
              <p:cNvSpPr txBox="1"/>
              <p:nvPr/>
            </p:nvSpPr>
            <p:spPr>
              <a:xfrm>
                <a:off x="7210138" y="3531914"/>
                <a:ext cx="496200" cy="86100"/>
              </a:xfrm>
              <a:prstGeom prst="rect">
                <a:avLst/>
              </a:prstGeom>
              <a:noFill/>
              <a:ln>
                <a:noFill/>
              </a:ln>
            </p:spPr>
            <p:txBody>
              <a:bodyPr spcFirstLastPara="1" wrap="square" lIns="36550" tIns="36550" rIns="36550" bIns="36550"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Melbourne</a:t>
                </a:r>
                <a:endParaRPr sz="1200" i="0" u="none" strike="noStrike" cap="none">
                  <a:solidFill>
                    <a:srgbClr val="434343"/>
                  </a:solidFill>
                  <a:latin typeface="Google Sans Medium"/>
                  <a:ea typeface="Google Sans Medium"/>
                  <a:cs typeface="Google Sans Medium"/>
                  <a:sym typeface="Google Sans Medium"/>
                </a:endParaRPr>
              </a:p>
            </p:txBody>
          </p:sp>
          <p:sp>
            <p:nvSpPr>
              <p:cNvPr id="1098" name="Google Shape;1098;p60"/>
              <p:cNvSpPr txBox="1"/>
              <p:nvPr/>
            </p:nvSpPr>
            <p:spPr>
              <a:xfrm>
                <a:off x="5656063" y="1899839"/>
                <a:ext cx="496200" cy="86100"/>
              </a:xfrm>
              <a:prstGeom prst="rect">
                <a:avLst/>
              </a:prstGeom>
              <a:noFill/>
              <a:ln>
                <a:noFill/>
              </a:ln>
            </p:spPr>
            <p:txBody>
              <a:bodyPr spcFirstLastPara="1" wrap="square" lIns="36550" tIns="36550" rIns="36550" bIns="36550"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Délhi</a:t>
                </a:r>
                <a:endParaRPr sz="1200" i="0" u="none" strike="noStrike" cap="none">
                  <a:solidFill>
                    <a:srgbClr val="434343"/>
                  </a:solidFill>
                  <a:latin typeface="Google Sans Medium"/>
                  <a:ea typeface="Google Sans Medium"/>
                  <a:cs typeface="Google Sans Medium"/>
                  <a:sym typeface="Google Sans Medium"/>
                </a:endParaRPr>
              </a:p>
            </p:txBody>
          </p:sp>
          <p:sp>
            <p:nvSpPr>
              <p:cNvPr id="1099" name="Google Shape;1099;p60"/>
              <p:cNvSpPr txBox="1"/>
              <p:nvPr/>
            </p:nvSpPr>
            <p:spPr>
              <a:xfrm>
                <a:off x="2032051" y="1334551"/>
                <a:ext cx="496200" cy="86100"/>
              </a:xfrm>
              <a:prstGeom prst="rect">
                <a:avLst/>
              </a:prstGeom>
              <a:noFill/>
              <a:ln>
                <a:noFill/>
              </a:ln>
            </p:spPr>
            <p:txBody>
              <a:bodyPr spcFirstLastPara="1" wrap="square" lIns="36550" tIns="36550" rIns="36550" bIns="3655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Toronto</a:t>
                </a:r>
                <a:endParaRPr sz="1200" i="0" u="none" strike="noStrike" cap="none">
                  <a:solidFill>
                    <a:srgbClr val="434343"/>
                  </a:solidFill>
                  <a:latin typeface="Google Sans Medium"/>
                  <a:ea typeface="Google Sans Medium"/>
                  <a:cs typeface="Google Sans Medium"/>
                  <a:sym typeface="Google Sans Medium"/>
                </a:endParaRPr>
              </a:p>
            </p:txBody>
          </p:sp>
        </p:grpSp>
        <p:sp>
          <p:nvSpPr>
            <p:cNvPr id="1100" name="Google Shape;1100;p60"/>
            <p:cNvSpPr txBox="1"/>
            <p:nvPr/>
          </p:nvSpPr>
          <p:spPr>
            <a:xfrm>
              <a:off x="2756825" y="3385925"/>
              <a:ext cx="387000" cy="86100"/>
            </a:xfrm>
            <a:prstGeom prst="rect">
              <a:avLst/>
            </a:prstGeom>
            <a:noFill/>
            <a:ln>
              <a:noFill/>
            </a:ln>
          </p:spPr>
          <p:txBody>
            <a:bodyPr spcFirstLastPara="1" wrap="square" lIns="36550" tIns="36550" rIns="36550" bIns="36550"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pt-BR" sz="1200" i="0" u="none" strike="noStrike" cap="none">
                  <a:solidFill>
                    <a:srgbClr val="202124"/>
                  </a:solidFill>
                  <a:latin typeface="Google Sans Medium"/>
                  <a:ea typeface="Google Sans Medium"/>
                  <a:cs typeface="Google Sans Medium"/>
                  <a:sym typeface="Google Sans Medium"/>
                </a:rPr>
                <a:t>Santiago</a:t>
              </a:r>
              <a:endParaRPr sz="1200" i="0" u="none" strike="noStrike" cap="none">
                <a:solidFill>
                  <a:srgbClr val="202124"/>
                </a:solidFill>
                <a:latin typeface="Google Sans Medium"/>
                <a:ea typeface="Google Sans Medium"/>
                <a:cs typeface="Google Sans Medium"/>
                <a:sym typeface="Google Sans Medium"/>
              </a:endParaRPr>
            </a:p>
          </p:txBody>
        </p:sp>
        <p:sp>
          <p:nvSpPr>
            <p:cNvPr id="1101" name="Google Shape;1101;p60"/>
            <p:cNvSpPr txBox="1"/>
            <p:nvPr/>
          </p:nvSpPr>
          <p:spPr>
            <a:xfrm>
              <a:off x="3863785" y="1301276"/>
              <a:ext cx="496200" cy="86100"/>
            </a:xfrm>
            <a:prstGeom prst="rect">
              <a:avLst/>
            </a:prstGeom>
            <a:noFill/>
            <a:ln>
              <a:noFill/>
            </a:ln>
          </p:spPr>
          <p:txBody>
            <a:bodyPr spcFirstLastPara="1" wrap="square" lIns="36550" tIns="36550" rIns="36550" bIns="36550"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Paris</a:t>
              </a:r>
              <a:endParaRPr sz="1200" i="0" u="none" strike="noStrike" cap="none">
                <a:solidFill>
                  <a:srgbClr val="434343"/>
                </a:solidFill>
                <a:latin typeface="Google Sans Medium"/>
                <a:ea typeface="Google Sans Medium"/>
                <a:cs typeface="Google Sans Medium"/>
                <a:sym typeface="Google Sans Medium"/>
              </a:endParaRPr>
            </a:p>
          </p:txBody>
        </p:sp>
        <p:sp>
          <p:nvSpPr>
            <p:cNvPr id="1102" name="Google Shape;1102;p60"/>
            <p:cNvSpPr txBox="1"/>
            <p:nvPr/>
          </p:nvSpPr>
          <p:spPr>
            <a:xfrm>
              <a:off x="3714110" y="1504026"/>
              <a:ext cx="496200" cy="86100"/>
            </a:xfrm>
            <a:prstGeom prst="rect">
              <a:avLst/>
            </a:prstGeom>
            <a:noFill/>
            <a:ln>
              <a:noFill/>
            </a:ln>
          </p:spPr>
          <p:txBody>
            <a:bodyPr spcFirstLastPara="1" wrap="square" lIns="36550" tIns="36550" rIns="36550" bIns="36550"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Madri</a:t>
              </a:r>
              <a:endParaRPr sz="1200" i="0" u="none" strike="noStrike" cap="none">
                <a:solidFill>
                  <a:srgbClr val="434343"/>
                </a:solidFill>
                <a:latin typeface="Google Sans Medium"/>
                <a:ea typeface="Google Sans Medium"/>
                <a:cs typeface="Google Sans Medium"/>
                <a:sym typeface="Google Sans Medium"/>
              </a:endParaRPr>
            </a:p>
          </p:txBody>
        </p:sp>
        <p:sp>
          <p:nvSpPr>
            <p:cNvPr id="1103" name="Google Shape;1103;p60"/>
            <p:cNvSpPr txBox="1"/>
            <p:nvPr/>
          </p:nvSpPr>
          <p:spPr>
            <a:xfrm>
              <a:off x="4674260" y="1381451"/>
              <a:ext cx="496200" cy="86100"/>
            </a:xfrm>
            <a:prstGeom prst="rect">
              <a:avLst/>
            </a:prstGeom>
            <a:noFill/>
            <a:ln>
              <a:noFill/>
            </a:ln>
          </p:spPr>
          <p:txBody>
            <a:bodyPr spcFirstLastPara="1" wrap="square" lIns="36550" tIns="36550" rIns="36550" bIns="3655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i="0" u="none" strike="noStrike" cap="none">
                  <a:solidFill>
                    <a:srgbClr val="434343"/>
                  </a:solidFill>
                  <a:latin typeface="Google Sans Medium"/>
                  <a:ea typeface="Google Sans Medium"/>
                  <a:cs typeface="Google Sans Medium"/>
                  <a:sym typeface="Google Sans Medium"/>
                </a:rPr>
                <a:t>Milão</a:t>
              </a:r>
              <a:endParaRPr sz="1200" i="0" u="none" strike="noStrike" cap="none">
                <a:solidFill>
                  <a:srgbClr val="434343"/>
                </a:solidFill>
                <a:latin typeface="Google Sans Medium"/>
                <a:ea typeface="Google Sans Medium"/>
                <a:cs typeface="Google Sans Medium"/>
                <a:sym typeface="Google Sans Medium"/>
              </a:endParaRPr>
            </a:p>
          </p:txBody>
        </p:sp>
      </p:grpSp>
      <p:sp>
        <p:nvSpPr>
          <p:cNvPr id="1104" name="Google Shape;1104;p60"/>
          <p:cNvSpPr/>
          <p:nvPr/>
        </p:nvSpPr>
        <p:spPr>
          <a:xfrm>
            <a:off x="9522657" y="7608156"/>
            <a:ext cx="216769" cy="216348"/>
          </a:xfrm>
          <a:custGeom>
            <a:avLst/>
            <a:gdLst/>
            <a:ahLst/>
            <a:cxnLst/>
            <a:rect l="l" t="t" r="r" b="b"/>
            <a:pathLst>
              <a:path w="3608" h="3607" extrusionOk="0">
                <a:moveTo>
                  <a:pt x="1804" y="0"/>
                </a:moveTo>
                <a:cubicBezTo>
                  <a:pt x="805" y="0"/>
                  <a:pt x="0" y="805"/>
                  <a:pt x="0" y="1803"/>
                </a:cubicBezTo>
                <a:cubicBezTo>
                  <a:pt x="0" y="2797"/>
                  <a:pt x="805" y="3607"/>
                  <a:pt x="1804" y="3607"/>
                </a:cubicBezTo>
                <a:cubicBezTo>
                  <a:pt x="2797" y="3607"/>
                  <a:pt x="3607" y="2797"/>
                  <a:pt x="3607" y="1803"/>
                </a:cubicBezTo>
                <a:cubicBezTo>
                  <a:pt x="3607" y="805"/>
                  <a:pt x="2797" y="0"/>
                  <a:pt x="1804" y="0"/>
                </a:cubicBezTo>
                <a:close/>
              </a:path>
            </a:pathLst>
          </a:custGeom>
          <a:solidFill>
            <a:srgbClr val="4285F4"/>
          </a:solidFill>
          <a:ln w="9525" cap="flat" cmpd="sng">
            <a:solidFill>
              <a:srgbClr val="174EA6"/>
            </a:solidFill>
            <a:prstDash val="solid"/>
            <a:miter lim="5549"/>
            <a:headEnd type="none" w="sm" len="sm"/>
            <a:tailEnd type="none" w="sm" len="sm"/>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60"/>
          <p:cNvSpPr txBox="1"/>
          <p:nvPr/>
        </p:nvSpPr>
        <p:spPr>
          <a:xfrm>
            <a:off x="9739450" y="7455300"/>
            <a:ext cx="1873200" cy="522000"/>
          </a:xfrm>
          <a:prstGeom prst="rect">
            <a:avLst/>
          </a:prstGeom>
          <a:noFill/>
          <a:ln>
            <a:noFill/>
          </a:ln>
        </p:spPr>
        <p:txBody>
          <a:bodyPr spcFirstLastPara="1" wrap="square" lIns="182850" tIns="0" rIns="0" bIns="0" anchor="ctr" anchorCtr="0">
            <a:noAutofit/>
          </a:bodyPr>
          <a:lstStyle/>
          <a:p>
            <a:pPr marL="0" marR="0" lvl="0" indent="0" algn="l" rtl="0">
              <a:lnSpc>
                <a:spcPct val="115000"/>
              </a:lnSpc>
              <a:spcBef>
                <a:spcPts val="0"/>
              </a:spcBef>
              <a:spcAft>
                <a:spcPts val="0"/>
              </a:spcAft>
              <a:buClr>
                <a:srgbClr val="000000"/>
              </a:buClr>
              <a:buSzPts val="1800"/>
              <a:buFont typeface="Arial"/>
              <a:buNone/>
            </a:pPr>
            <a:r>
              <a:rPr lang="pt-BR" sz="1800" i="0" u="none" strike="noStrike" cap="none">
                <a:solidFill>
                  <a:srgbClr val="434343"/>
                </a:solidFill>
                <a:latin typeface="Google Sans"/>
                <a:ea typeface="Google Sans"/>
                <a:cs typeface="Google Sans"/>
                <a:sym typeface="Google Sans"/>
              </a:rPr>
              <a:t>Região atual com três zonas</a:t>
            </a:r>
            <a:endParaRPr sz="1800" i="0" u="none" strike="noStrike" cap="none">
              <a:solidFill>
                <a:srgbClr val="434343"/>
              </a:solidFill>
              <a:latin typeface="Google Sans"/>
              <a:ea typeface="Google Sans"/>
              <a:cs typeface="Google Sans"/>
              <a:sym typeface="Google Sans"/>
            </a:endParaRPr>
          </a:p>
        </p:txBody>
      </p:sp>
      <p:sp>
        <p:nvSpPr>
          <p:cNvPr id="1106" name="Google Shape;1106;p60"/>
          <p:cNvSpPr/>
          <p:nvPr/>
        </p:nvSpPr>
        <p:spPr>
          <a:xfrm>
            <a:off x="12330341" y="7608096"/>
            <a:ext cx="216769" cy="216408"/>
          </a:xfrm>
          <a:custGeom>
            <a:avLst/>
            <a:gdLst/>
            <a:ahLst/>
            <a:cxnLst/>
            <a:rect l="l" t="t" r="r" b="b"/>
            <a:pathLst>
              <a:path w="3608" h="3608" extrusionOk="0">
                <a:moveTo>
                  <a:pt x="1804" y="0"/>
                </a:moveTo>
                <a:cubicBezTo>
                  <a:pt x="805" y="0"/>
                  <a:pt x="1" y="805"/>
                  <a:pt x="1" y="1804"/>
                </a:cubicBezTo>
                <a:cubicBezTo>
                  <a:pt x="1" y="2797"/>
                  <a:pt x="805" y="3607"/>
                  <a:pt x="1804" y="3607"/>
                </a:cubicBezTo>
                <a:cubicBezTo>
                  <a:pt x="2797" y="3607"/>
                  <a:pt x="3608" y="2797"/>
                  <a:pt x="3608" y="1804"/>
                </a:cubicBezTo>
                <a:cubicBezTo>
                  <a:pt x="3608" y="805"/>
                  <a:pt x="2797" y="0"/>
                  <a:pt x="1804" y="0"/>
                </a:cubicBezTo>
                <a:close/>
              </a:path>
            </a:pathLst>
          </a:custGeom>
          <a:solidFill>
            <a:srgbClr val="FFFFFF"/>
          </a:solidFill>
          <a:ln w="9525" cap="flat" cmpd="sng">
            <a:solidFill>
              <a:srgbClr val="174EA6"/>
            </a:solidFill>
            <a:prstDash val="solid"/>
            <a:miter lim="5549"/>
            <a:headEnd type="none" w="sm" len="sm"/>
            <a:tailEnd type="none" w="sm" len="sm"/>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60"/>
          <p:cNvSpPr txBox="1"/>
          <p:nvPr/>
        </p:nvSpPr>
        <p:spPr>
          <a:xfrm>
            <a:off x="12547124" y="7455300"/>
            <a:ext cx="1818900" cy="522000"/>
          </a:xfrm>
          <a:prstGeom prst="rect">
            <a:avLst/>
          </a:prstGeom>
          <a:noFill/>
          <a:ln>
            <a:noFill/>
          </a:ln>
        </p:spPr>
        <p:txBody>
          <a:bodyPr spcFirstLastPara="1" wrap="square" lIns="182850" tIns="0" rIns="0" bIns="0" anchor="ctr" anchorCtr="0">
            <a:noAutofit/>
          </a:bodyPr>
          <a:lstStyle/>
          <a:p>
            <a:pPr marL="0" marR="0" lvl="0" indent="0" algn="l" rtl="0">
              <a:lnSpc>
                <a:spcPct val="115000"/>
              </a:lnSpc>
              <a:spcBef>
                <a:spcPts val="0"/>
              </a:spcBef>
              <a:spcAft>
                <a:spcPts val="0"/>
              </a:spcAft>
              <a:buClr>
                <a:srgbClr val="000000"/>
              </a:buClr>
              <a:buSzPts val="1800"/>
              <a:buFont typeface="Arial"/>
              <a:buNone/>
            </a:pPr>
            <a:r>
              <a:rPr lang="pt-BR" sz="1800" i="0" u="none" strike="noStrike" cap="none">
                <a:solidFill>
                  <a:srgbClr val="434343"/>
                </a:solidFill>
                <a:latin typeface="Google Sans"/>
                <a:ea typeface="Google Sans"/>
                <a:cs typeface="Google Sans"/>
                <a:sym typeface="Google Sans"/>
              </a:rPr>
              <a:t>Região futura com três zonas</a:t>
            </a:r>
            <a:endParaRPr sz="1800" i="0" u="none" strike="noStrike" cap="none">
              <a:solidFill>
                <a:srgbClr val="434343"/>
              </a:solidFill>
              <a:latin typeface="Google Sans"/>
              <a:ea typeface="Google Sans"/>
              <a:cs typeface="Google Sans"/>
              <a:sym typeface="Google Sans"/>
            </a:endParaRPr>
          </a:p>
        </p:txBody>
      </p:sp>
      <p:sp>
        <p:nvSpPr>
          <p:cNvPr id="1108" name="Google Shape;1108;p60"/>
          <p:cNvSpPr/>
          <p:nvPr/>
        </p:nvSpPr>
        <p:spPr>
          <a:xfrm>
            <a:off x="9836325" y="8236600"/>
            <a:ext cx="3840600" cy="29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pt-BR" sz="1600" i="0" u="none" strike="noStrike" cap="none">
                <a:solidFill>
                  <a:srgbClr val="434343"/>
                </a:solidFill>
                <a:latin typeface="Google Sans"/>
                <a:ea typeface="Google Sans"/>
                <a:cs typeface="Google Sans"/>
                <a:sym typeface="Google Sans"/>
              </a:rPr>
              <a:t>*Exceção: região com quatro zonas.</a:t>
            </a:r>
            <a:endParaRPr sz="1600" i="0" u="none" strike="noStrike" cap="none">
              <a:solidFill>
                <a:srgbClr val="434343"/>
              </a:solidFill>
              <a:latin typeface="Google Sans"/>
              <a:ea typeface="Google Sans"/>
              <a:cs typeface="Google Sans"/>
              <a:sym typeface="Google Sans"/>
            </a:endParaRPr>
          </a:p>
        </p:txBody>
      </p:sp>
      <p:sp>
        <p:nvSpPr>
          <p:cNvPr id="1109" name="Google Shape;1109;p60"/>
          <p:cNvSpPr/>
          <p:nvPr/>
        </p:nvSpPr>
        <p:spPr>
          <a:xfrm>
            <a:off x="914325" y="8084950"/>
            <a:ext cx="3860700" cy="856200"/>
          </a:xfrm>
          <a:prstGeom prst="rect">
            <a:avLst/>
          </a:prstGeom>
          <a:noFill/>
          <a:ln>
            <a:noFill/>
          </a:ln>
        </p:spPr>
        <p:txBody>
          <a:bodyPr spcFirstLastPara="1" wrap="square" lIns="0" tIns="0" rIns="0" bIns="219525" anchor="b" anchorCtr="0">
            <a:noAutofit/>
          </a:bodyPr>
          <a:lstStyle/>
          <a:p>
            <a:pPr marL="0" marR="0" lvl="0" indent="0" algn="l" rtl="0">
              <a:lnSpc>
                <a:spcPct val="100000"/>
              </a:lnSpc>
              <a:spcBef>
                <a:spcPts val="0"/>
              </a:spcBef>
              <a:spcAft>
                <a:spcPts val="0"/>
              </a:spcAft>
              <a:buClr>
                <a:srgbClr val="000000"/>
              </a:buClr>
              <a:buSzPts val="3600"/>
              <a:buFont typeface="Arial"/>
              <a:buNone/>
            </a:pPr>
            <a:r>
              <a:rPr lang="pt-BR" sz="3600" i="0" u="none" strike="noStrike" cap="none">
                <a:solidFill>
                  <a:srgbClr val="434343"/>
                </a:solidFill>
                <a:latin typeface="Google Sans Medium"/>
                <a:ea typeface="Google Sans Medium"/>
                <a:cs typeface="Google Sans Medium"/>
                <a:sym typeface="Google Sans Medium"/>
              </a:rPr>
              <a:t>Regiões e zonas</a:t>
            </a:r>
            <a:r>
              <a:rPr lang="pt-BR" sz="3600" i="0" u="none" strike="noStrike" cap="none">
                <a:solidFill>
                  <a:schemeClr val="dk1"/>
                </a:solidFill>
                <a:latin typeface="Google Sans Medium"/>
                <a:ea typeface="Google Sans Medium"/>
                <a:cs typeface="Google Sans Medium"/>
                <a:sym typeface="Google Sans Medium"/>
              </a:rPr>
              <a:t> </a:t>
            </a:r>
            <a:r>
              <a:rPr lang="pt-BR" sz="3600" i="0" u="none" strike="noStrike" cap="none">
                <a:solidFill>
                  <a:schemeClr val="accent3"/>
                </a:solidFill>
                <a:latin typeface="Google Sans Medium"/>
                <a:ea typeface="Google Sans Medium"/>
                <a:cs typeface="Google Sans Medium"/>
                <a:sym typeface="Google Sans Medium"/>
              </a:rPr>
              <a:t>do Google Cloud</a:t>
            </a:r>
            <a:endParaRPr sz="3600" i="0" u="none" strike="noStrike" cap="none">
              <a:solidFill>
                <a:srgbClr val="434343"/>
              </a:solidFill>
              <a:latin typeface="Google Sans Medium"/>
              <a:ea typeface="Google Sans Medium"/>
              <a:cs typeface="Google Sans Medium"/>
              <a:sym typeface="Google Sans Medium"/>
            </a:endParaRPr>
          </a:p>
        </p:txBody>
      </p:sp>
      <p:sp>
        <p:nvSpPr>
          <p:cNvPr id="1110" name="Google Shape;1110;p60"/>
          <p:cNvSpPr txBox="1"/>
          <p:nvPr/>
        </p:nvSpPr>
        <p:spPr>
          <a:xfrm>
            <a:off x="6922008" y="9627950"/>
            <a:ext cx="11319000" cy="523200"/>
          </a:xfrm>
          <a:prstGeom prst="rect">
            <a:avLst/>
          </a:prstGeom>
          <a:noFill/>
          <a:ln>
            <a:noFill/>
          </a:ln>
        </p:spPr>
        <p:txBody>
          <a:bodyPr spcFirstLastPara="1" wrap="square" lIns="182850" tIns="182850" rIns="182850" bIns="182850" anchor="t" anchorCtr="0">
            <a:noAutofit/>
          </a:bodyPr>
          <a:lstStyle/>
          <a:p>
            <a:pPr marL="0" marR="0" lvl="0" indent="0" algn="r" rtl="0">
              <a:lnSpc>
                <a:spcPct val="115000"/>
              </a:lnSpc>
              <a:spcBef>
                <a:spcPts val="0"/>
              </a:spcBef>
              <a:spcAft>
                <a:spcPts val="0"/>
              </a:spcAft>
              <a:buClr>
                <a:srgbClr val="000000"/>
              </a:buClr>
              <a:buSzPts val="2200"/>
              <a:buFont typeface="Arial"/>
              <a:buNone/>
            </a:pPr>
            <a:r>
              <a:rPr lang="pt-BR" sz="1600" i="0" u="none" strike="noStrike" cap="none">
                <a:solidFill>
                  <a:srgbClr val="666666"/>
                </a:solidFill>
                <a:latin typeface="Google Sans"/>
                <a:ea typeface="Google Sans"/>
                <a:cs typeface="Google Sans"/>
                <a:sym typeface="Google Sans"/>
              </a:rPr>
              <a:t>Copyright Google LLC. Para fins educativos de acordo com os Termos de Uso definidos no </a:t>
            </a:r>
            <a:r>
              <a:rPr lang="pt-BR" sz="1600" i="0" u="sng" strike="noStrike" cap="none">
                <a:solidFill>
                  <a:schemeClr val="accent3"/>
                </a:solidFill>
                <a:latin typeface="Google Sans"/>
                <a:ea typeface="Google Sans"/>
                <a:cs typeface="Google Sans"/>
                <a:sym typeface="Google Sans"/>
                <a:hlinkClick r:id="rId3">
                  <a:extLst>
                    <a:ext uri="{A12FA001-AC4F-418D-AE19-62706E023703}">
                      <ahyp:hlinkClr xmlns:ahyp="http://schemas.microsoft.com/office/drawing/2018/hyperlinkcolor" val="tx"/>
                    </a:ext>
                  </a:extLst>
                </a:hlinkClick>
              </a:rPr>
              <a:t>site</a:t>
            </a:r>
            <a:r>
              <a:rPr lang="pt-BR" sz="1600" i="0" u="none" strike="noStrike" cap="none">
                <a:solidFill>
                  <a:srgbClr val="666666"/>
                </a:solidFill>
                <a:latin typeface="Google Sans"/>
                <a:ea typeface="Google Sans"/>
                <a:cs typeface="Google Sans"/>
                <a:sym typeface="Google Sans"/>
              </a:rPr>
              <a:t> do programa.</a:t>
            </a:r>
            <a:endParaRPr sz="1600" i="0" u="none" strike="noStrike" cap="none">
              <a:solidFill>
                <a:srgbClr val="666666"/>
              </a:solidFill>
              <a:latin typeface="Google Sans"/>
              <a:ea typeface="Google Sans"/>
              <a:cs typeface="Google Sans"/>
              <a:sym typeface="Google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199" name="Google Shape;1199;p63"/>
          <p:cNvSpPr/>
          <p:nvPr/>
        </p:nvSpPr>
        <p:spPr>
          <a:xfrm>
            <a:off x="3878505" y="6174533"/>
            <a:ext cx="10530900" cy="1520400"/>
          </a:xfrm>
          <a:prstGeom prst="rect">
            <a:avLst/>
          </a:prstGeom>
          <a:solidFill>
            <a:srgbClr val="CFE2F3"/>
          </a:solidFill>
          <a:ln>
            <a:noFill/>
          </a:ln>
        </p:spPr>
        <p:txBody>
          <a:bodyPr spcFirstLastPara="1" wrap="square" lIns="365750"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pt-BR" sz="2400" i="0" u="none" strike="noStrike" cap="none">
                <a:solidFill>
                  <a:srgbClr val="434343"/>
                </a:solidFill>
                <a:latin typeface="Google Sans"/>
                <a:ea typeface="Google Sans"/>
                <a:cs typeface="Google Sans"/>
                <a:sym typeface="Google Sans"/>
              </a:rPr>
              <a:t>Projetos</a:t>
            </a:r>
            <a:endParaRPr sz="2400" i="0" u="none" strike="noStrike" cap="none">
              <a:solidFill>
                <a:srgbClr val="434343"/>
              </a:solidFill>
              <a:latin typeface="Google Sans"/>
              <a:ea typeface="Google Sans"/>
              <a:cs typeface="Google Sans"/>
              <a:sym typeface="Google Sans"/>
            </a:endParaRPr>
          </a:p>
        </p:txBody>
      </p:sp>
      <p:sp>
        <p:nvSpPr>
          <p:cNvPr id="1200" name="Google Shape;1200;p63"/>
          <p:cNvSpPr/>
          <p:nvPr/>
        </p:nvSpPr>
        <p:spPr>
          <a:xfrm>
            <a:off x="3878505" y="3846376"/>
            <a:ext cx="10530900" cy="2363400"/>
          </a:xfrm>
          <a:prstGeom prst="rect">
            <a:avLst/>
          </a:prstGeom>
          <a:solidFill>
            <a:srgbClr val="D9EAD3"/>
          </a:solidFill>
          <a:ln>
            <a:noFill/>
          </a:ln>
        </p:spPr>
        <p:txBody>
          <a:bodyPr spcFirstLastPara="1" wrap="square" lIns="365750"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pt-BR" sz="2400" i="0" u="none" strike="noStrike" cap="none">
                <a:solidFill>
                  <a:srgbClr val="434343"/>
                </a:solidFill>
                <a:latin typeface="Google Sans"/>
                <a:ea typeface="Google Sans"/>
                <a:cs typeface="Google Sans"/>
                <a:sym typeface="Google Sans"/>
              </a:rPr>
              <a:t>Pastas</a:t>
            </a:r>
            <a:endParaRPr sz="2400" i="0" u="none" strike="noStrike" cap="none">
              <a:solidFill>
                <a:srgbClr val="434343"/>
              </a:solidFill>
              <a:latin typeface="Google Sans"/>
              <a:ea typeface="Google Sans"/>
              <a:cs typeface="Google Sans"/>
              <a:sym typeface="Google Sans"/>
            </a:endParaRPr>
          </a:p>
        </p:txBody>
      </p:sp>
      <p:sp>
        <p:nvSpPr>
          <p:cNvPr id="1201" name="Google Shape;1201;p63"/>
          <p:cNvSpPr/>
          <p:nvPr/>
        </p:nvSpPr>
        <p:spPr>
          <a:xfrm>
            <a:off x="3878554" y="2494075"/>
            <a:ext cx="10530900" cy="1394700"/>
          </a:xfrm>
          <a:prstGeom prst="rect">
            <a:avLst/>
          </a:prstGeom>
          <a:solidFill>
            <a:srgbClr val="F4CCCC"/>
          </a:solidFill>
          <a:ln>
            <a:noFill/>
          </a:ln>
        </p:spPr>
        <p:txBody>
          <a:bodyPr spcFirstLastPara="1" wrap="square" lIns="365750"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pt-BR" sz="2400" i="0" u="none" strike="noStrike" cap="none">
                <a:solidFill>
                  <a:srgbClr val="434343"/>
                </a:solidFill>
                <a:latin typeface="Google Sans"/>
                <a:ea typeface="Google Sans"/>
                <a:cs typeface="Google Sans"/>
                <a:sym typeface="Google Sans"/>
              </a:rPr>
              <a:t>Organização</a:t>
            </a:r>
            <a:endParaRPr sz="2400" i="0" u="none" strike="noStrike" cap="none">
              <a:solidFill>
                <a:srgbClr val="434343"/>
              </a:solidFill>
              <a:latin typeface="Google Sans"/>
              <a:ea typeface="Google Sans"/>
              <a:cs typeface="Google Sans"/>
              <a:sym typeface="Google Sans"/>
            </a:endParaRPr>
          </a:p>
        </p:txBody>
      </p:sp>
      <p:sp>
        <p:nvSpPr>
          <p:cNvPr id="1202" name="Google Shape;1202;p63"/>
          <p:cNvSpPr/>
          <p:nvPr/>
        </p:nvSpPr>
        <p:spPr>
          <a:xfrm>
            <a:off x="3878595" y="7677475"/>
            <a:ext cx="10530900" cy="1520400"/>
          </a:xfrm>
          <a:prstGeom prst="rect">
            <a:avLst/>
          </a:prstGeom>
          <a:solidFill>
            <a:srgbClr val="FFFFFF"/>
          </a:solidFill>
          <a:ln>
            <a:noFill/>
          </a:ln>
        </p:spPr>
        <p:txBody>
          <a:bodyPr spcFirstLastPara="1" wrap="square" lIns="365750"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pt-BR" sz="2400" i="0" u="none" strike="noStrike" cap="none">
                <a:solidFill>
                  <a:schemeClr val="lt1"/>
                </a:solidFill>
                <a:latin typeface="Google Sans"/>
                <a:ea typeface="Google Sans"/>
                <a:cs typeface="Google Sans"/>
                <a:sym typeface="Google Sans"/>
              </a:rPr>
              <a:t>Recursos</a:t>
            </a:r>
            <a:endParaRPr sz="2400" i="0" u="none" strike="noStrike" cap="none">
              <a:solidFill>
                <a:schemeClr val="lt1"/>
              </a:solidFill>
              <a:latin typeface="Google Sans"/>
              <a:ea typeface="Google Sans"/>
              <a:cs typeface="Google Sans"/>
              <a:sym typeface="Google Sans"/>
            </a:endParaRPr>
          </a:p>
        </p:txBody>
      </p:sp>
      <p:grpSp>
        <p:nvGrpSpPr>
          <p:cNvPr id="1203" name="Google Shape;1203;p63"/>
          <p:cNvGrpSpPr/>
          <p:nvPr/>
        </p:nvGrpSpPr>
        <p:grpSpPr>
          <a:xfrm>
            <a:off x="8620949" y="6540141"/>
            <a:ext cx="1933981" cy="976246"/>
            <a:chOff x="7239963" y="2987504"/>
            <a:chExt cx="2537700" cy="1278479"/>
          </a:xfrm>
        </p:grpSpPr>
        <p:grpSp>
          <p:nvGrpSpPr>
            <p:cNvPr id="1204" name="Google Shape;1204;p63"/>
            <p:cNvGrpSpPr/>
            <p:nvPr/>
          </p:nvGrpSpPr>
          <p:grpSpPr>
            <a:xfrm>
              <a:off x="8037475" y="2987504"/>
              <a:ext cx="921778" cy="921778"/>
              <a:chOff x="7938400" y="2766975"/>
              <a:chExt cx="2617200" cy="2617200"/>
            </a:xfrm>
          </p:grpSpPr>
          <p:sp>
            <p:nvSpPr>
              <p:cNvPr id="1205" name="Google Shape;1205;p63"/>
              <p:cNvSpPr/>
              <p:nvPr/>
            </p:nvSpPr>
            <p:spPr>
              <a:xfrm>
                <a:off x="7938400" y="2766975"/>
                <a:ext cx="2617200" cy="2617200"/>
              </a:xfrm>
              <a:prstGeom prst="ellipse">
                <a:avLst/>
              </a:prstGeom>
              <a:solidFill>
                <a:schemeClr val="accent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63"/>
              <p:cNvSpPr/>
              <p:nvPr/>
            </p:nvSpPr>
            <p:spPr>
              <a:xfrm>
                <a:off x="8392863" y="3113325"/>
                <a:ext cx="1005900" cy="871500"/>
              </a:xfrm>
              <a:prstGeom prst="hexagon">
                <a:avLst>
                  <a:gd name="adj" fmla="val 25000"/>
                  <a:gd name="vf" fmla="val 115470"/>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63"/>
              <p:cNvSpPr/>
              <p:nvPr/>
            </p:nvSpPr>
            <p:spPr>
              <a:xfrm>
                <a:off x="9398875" y="3621251"/>
                <a:ext cx="1005900" cy="871500"/>
              </a:xfrm>
              <a:prstGeom prst="hexagon">
                <a:avLst>
                  <a:gd name="adj" fmla="val 25000"/>
                  <a:gd name="vf" fmla="val 115470"/>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63"/>
              <p:cNvSpPr/>
              <p:nvPr/>
            </p:nvSpPr>
            <p:spPr>
              <a:xfrm>
                <a:off x="8392863" y="4166315"/>
                <a:ext cx="1005900" cy="871500"/>
              </a:xfrm>
              <a:prstGeom prst="hexagon">
                <a:avLst>
                  <a:gd name="adj" fmla="val 25000"/>
                  <a:gd name="vf" fmla="val 115470"/>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09" name="Google Shape;1209;p63"/>
            <p:cNvSpPr txBox="1"/>
            <p:nvPr/>
          </p:nvSpPr>
          <p:spPr>
            <a:xfrm>
              <a:off x="7239963" y="3888283"/>
              <a:ext cx="2537700" cy="3777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808080"/>
                </a:buClr>
                <a:buSzPts val="1800"/>
                <a:buFont typeface="Open Sans"/>
                <a:buNone/>
              </a:pPr>
              <a:r>
                <a:rPr lang="pt-BR" sz="1800" b="0" i="0" u="none" strike="noStrike" cap="none">
                  <a:solidFill>
                    <a:srgbClr val="434343"/>
                  </a:solidFill>
                  <a:latin typeface="Roboto"/>
                  <a:ea typeface="Roboto"/>
                  <a:cs typeface="Roboto"/>
                  <a:sym typeface="Roboto"/>
                </a:rPr>
                <a:t>Projeto de teste</a:t>
              </a:r>
              <a:endParaRPr sz="1800" b="0" i="0" u="none" strike="noStrike" cap="none">
                <a:solidFill>
                  <a:srgbClr val="434343"/>
                </a:solidFill>
                <a:latin typeface="Roboto"/>
                <a:ea typeface="Roboto"/>
                <a:cs typeface="Roboto"/>
                <a:sym typeface="Roboto"/>
              </a:endParaRPr>
            </a:p>
          </p:txBody>
        </p:sp>
      </p:grpSp>
      <p:grpSp>
        <p:nvGrpSpPr>
          <p:cNvPr id="1210" name="Google Shape;1210;p63"/>
          <p:cNvGrpSpPr/>
          <p:nvPr/>
        </p:nvGrpSpPr>
        <p:grpSpPr>
          <a:xfrm>
            <a:off x="11503876" y="6540639"/>
            <a:ext cx="1409961" cy="1068362"/>
            <a:chOff x="7682835" y="2987504"/>
            <a:chExt cx="1850100" cy="1399112"/>
          </a:xfrm>
        </p:grpSpPr>
        <p:grpSp>
          <p:nvGrpSpPr>
            <p:cNvPr id="1211" name="Google Shape;1211;p63"/>
            <p:cNvGrpSpPr/>
            <p:nvPr/>
          </p:nvGrpSpPr>
          <p:grpSpPr>
            <a:xfrm>
              <a:off x="8037475" y="2987504"/>
              <a:ext cx="921778" cy="921778"/>
              <a:chOff x="7938400" y="2766975"/>
              <a:chExt cx="2617200" cy="2617200"/>
            </a:xfrm>
          </p:grpSpPr>
          <p:sp>
            <p:nvSpPr>
              <p:cNvPr id="1212" name="Google Shape;1212;p63"/>
              <p:cNvSpPr/>
              <p:nvPr/>
            </p:nvSpPr>
            <p:spPr>
              <a:xfrm>
                <a:off x="7938400" y="2766975"/>
                <a:ext cx="2617200" cy="2617200"/>
              </a:xfrm>
              <a:prstGeom prst="ellipse">
                <a:avLst/>
              </a:prstGeom>
              <a:solidFill>
                <a:schemeClr val="accent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63"/>
              <p:cNvSpPr/>
              <p:nvPr/>
            </p:nvSpPr>
            <p:spPr>
              <a:xfrm>
                <a:off x="8392863" y="3113325"/>
                <a:ext cx="1005900" cy="871500"/>
              </a:xfrm>
              <a:prstGeom prst="hexagon">
                <a:avLst>
                  <a:gd name="adj" fmla="val 25000"/>
                  <a:gd name="vf" fmla="val 115470"/>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63"/>
              <p:cNvSpPr/>
              <p:nvPr/>
            </p:nvSpPr>
            <p:spPr>
              <a:xfrm>
                <a:off x="9398875" y="3621251"/>
                <a:ext cx="1005900" cy="871500"/>
              </a:xfrm>
              <a:prstGeom prst="hexagon">
                <a:avLst>
                  <a:gd name="adj" fmla="val 25000"/>
                  <a:gd name="vf" fmla="val 115470"/>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63"/>
              <p:cNvSpPr/>
              <p:nvPr/>
            </p:nvSpPr>
            <p:spPr>
              <a:xfrm>
                <a:off x="8392863" y="4166315"/>
                <a:ext cx="1005900" cy="871500"/>
              </a:xfrm>
              <a:prstGeom prst="hexagon">
                <a:avLst>
                  <a:gd name="adj" fmla="val 25000"/>
                  <a:gd name="vf" fmla="val 115470"/>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16" name="Google Shape;1216;p63"/>
            <p:cNvSpPr txBox="1"/>
            <p:nvPr/>
          </p:nvSpPr>
          <p:spPr>
            <a:xfrm>
              <a:off x="7682835" y="3798316"/>
              <a:ext cx="1850100" cy="5883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808080"/>
                </a:buClr>
                <a:buSzPts val="1800"/>
                <a:buFont typeface="Open Sans"/>
                <a:buNone/>
              </a:pPr>
              <a:r>
                <a:rPr lang="pt-BR" sz="1800" b="0" i="0" u="none" strike="noStrike" cap="none">
                  <a:solidFill>
                    <a:srgbClr val="434343"/>
                  </a:solidFill>
                  <a:latin typeface="Roboto"/>
                  <a:ea typeface="Roboto"/>
                  <a:cs typeface="Roboto"/>
                  <a:sym typeface="Roboto"/>
                </a:rPr>
                <a:t>Produção</a:t>
              </a:r>
              <a:endParaRPr sz="1800" b="0" i="0" u="none" strike="noStrike" cap="none">
                <a:solidFill>
                  <a:srgbClr val="434343"/>
                </a:solidFill>
                <a:latin typeface="Roboto"/>
                <a:ea typeface="Roboto"/>
                <a:cs typeface="Roboto"/>
                <a:sym typeface="Roboto"/>
              </a:endParaRPr>
            </a:p>
          </p:txBody>
        </p:sp>
      </p:grpSp>
      <p:grpSp>
        <p:nvGrpSpPr>
          <p:cNvPr id="1217" name="Google Shape;1217;p63"/>
          <p:cNvGrpSpPr/>
          <p:nvPr/>
        </p:nvGrpSpPr>
        <p:grpSpPr>
          <a:xfrm>
            <a:off x="6507541" y="5224195"/>
            <a:ext cx="1270849" cy="947845"/>
            <a:chOff x="7669128" y="3828125"/>
            <a:chExt cx="1716900" cy="1278798"/>
          </a:xfrm>
        </p:grpSpPr>
        <p:sp>
          <p:nvSpPr>
            <p:cNvPr id="1218" name="Google Shape;1218;p63"/>
            <p:cNvSpPr/>
            <p:nvPr/>
          </p:nvSpPr>
          <p:spPr>
            <a:xfrm>
              <a:off x="8078125" y="3828125"/>
              <a:ext cx="912300" cy="912300"/>
            </a:xfrm>
            <a:prstGeom prst="ellipse">
              <a:avLst/>
            </a:prstGeom>
            <a:solidFill>
              <a:srgbClr val="0F9D58"/>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63"/>
            <p:cNvSpPr/>
            <p:nvPr/>
          </p:nvSpPr>
          <p:spPr>
            <a:xfrm>
              <a:off x="8232576" y="4120162"/>
              <a:ext cx="603300" cy="3906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63"/>
            <p:cNvSpPr/>
            <p:nvPr/>
          </p:nvSpPr>
          <p:spPr>
            <a:xfrm>
              <a:off x="8280113" y="4057434"/>
              <a:ext cx="284700" cy="163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63"/>
            <p:cNvSpPr txBox="1"/>
            <p:nvPr/>
          </p:nvSpPr>
          <p:spPr>
            <a:xfrm>
              <a:off x="7669128" y="4740023"/>
              <a:ext cx="1716900" cy="3669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808080"/>
                </a:buClr>
                <a:buSzPts val="1800"/>
                <a:buFont typeface="Open Sans"/>
                <a:buNone/>
              </a:pPr>
              <a:r>
                <a:rPr lang="pt-BR" sz="1800" b="0" i="0" u="none" strike="noStrike" cap="none">
                  <a:solidFill>
                    <a:srgbClr val="434343"/>
                  </a:solidFill>
                  <a:latin typeface="Roboto"/>
                  <a:ea typeface="Roboto"/>
                  <a:cs typeface="Roboto"/>
                  <a:sym typeface="Roboto"/>
                </a:rPr>
                <a:t>Produto 1</a:t>
              </a:r>
              <a:endParaRPr sz="1800" b="0" i="0" u="none" strike="noStrike" cap="none">
                <a:solidFill>
                  <a:srgbClr val="434343"/>
                </a:solidFill>
                <a:latin typeface="Roboto"/>
                <a:ea typeface="Roboto"/>
                <a:cs typeface="Roboto"/>
                <a:sym typeface="Roboto"/>
              </a:endParaRPr>
            </a:p>
          </p:txBody>
        </p:sp>
      </p:grpSp>
      <p:grpSp>
        <p:nvGrpSpPr>
          <p:cNvPr id="1222" name="Google Shape;1222;p63"/>
          <p:cNvGrpSpPr/>
          <p:nvPr/>
        </p:nvGrpSpPr>
        <p:grpSpPr>
          <a:xfrm>
            <a:off x="10183296" y="5224195"/>
            <a:ext cx="1270849" cy="944910"/>
            <a:chOff x="7732342" y="3828125"/>
            <a:chExt cx="1716900" cy="1274837"/>
          </a:xfrm>
        </p:grpSpPr>
        <p:sp>
          <p:nvSpPr>
            <p:cNvPr id="1223" name="Google Shape;1223;p63"/>
            <p:cNvSpPr/>
            <p:nvPr/>
          </p:nvSpPr>
          <p:spPr>
            <a:xfrm>
              <a:off x="8134642" y="3828125"/>
              <a:ext cx="912300" cy="912300"/>
            </a:xfrm>
            <a:prstGeom prst="ellipse">
              <a:avLst/>
            </a:prstGeom>
            <a:solidFill>
              <a:srgbClr val="0F9D58"/>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63"/>
            <p:cNvSpPr/>
            <p:nvPr/>
          </p:nvSpPr>
          <p:spPr>
            <a:xfrm>
              <a:off x="8289142" y="4120162"/>
              <a:ext cx="603300" cy="3906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63"/>
            <p:cNvSpPr/>
            <p:nvPr/>
          </p:nvSpPr>
          <p:spPr>
            <a:xfrm>
              <a:off x="8280113" y="4057434"/>
              <a:ext cx="284700" cy="163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63"/>
            <p:cNvSpPr txBox="1"/>
            <p:nvPr/>
          </p:nvSpPr>
          <p:spPr>
            <a:xfrm>
              <a:off x="7732342" y="4736062"/>
              <a:ext cx="1716900" cy="3669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808080"/>
                </a:buClr>
                <a:buSzPts val="1800"/>
                <a:buFont typeface="Open Sans"/>
                <a:buNone/>
              </a:pPr>
              <a:r>
                <a:rPr lang="pt-BR" sz="1800" b="0" i="0" u="none" strike="noStrike" cap="none">
                  <a:solidFill>
                    <a:srgbClr val="434343"/>
                  </a:solidFill>
                  <a:latin typeface="Roboto"/>
                  <a:ea typeface="Roboto"/>
                  <a:cs typeface="Roboto"/>
                  <a:sym typeface="Roboto"/>
                </a:rPr>
                <a:t>Produto 2</a:t>
              </a:r>
              <a:endParaRPr sz="1800" b="0" i="0" u="none" strike="noStrike" cap="none">
                <a:solidFill>
                  <a:srgbClr val="434343"/>
                </a:solidFill>
                <a:latin typeface="Roboto"/>
                <a:ea typeface="Roboto"/>
                <a:cs typeface="Roboto"/>
                <a:sym typeface="Roboto"/>
              </a:endParaRPr>
            </a:p>
          </p:txBody>
        </p:sp>
      </p:grpSp>
      <p:grpSp>
        <p:nvGrpSpPr>
          <p:cNvPr id="1227" name="Google Shape;1227;p63"/>
          <p:cNvGrpSpPr/>
          <p:nvPr/>
        </p:nvGrpSpPr>
        <p:grpSpPr>
          <a:xfrm>
            <a:off x="5896941" y="6540639"/>
            <a:ext cx="1308449" cy="976244"/>
            <a:chOff x="7639914" y="2987504"/>
            <a:chExt cx="1716900" cy="1278475"/>
          </a:xfrm>
        </p:grpSpPr>
        <p:grpSp>
          <p:nvGrpSpPr>
            <p:cNvPr id="1228" name="Google Shape;1228;p63"/>
            <p:cNvGrpSpPr/>
            <p:nvPr/>
          </p:nvGrpSpPr>
          <p:grpSpPr>
            <a:xfrm>
              <a:off x="8037475" y="2987504"/>
              <a:ext cx="921778" cy="921778"/>
              <a:chOff x="7938400" y="2766975"/>
              <a:chExt cx="2617200" cy="2617200"/>
            </a:xfrm>
          </p:grpSpPr>
          <p:sp>
            <p:nvSpPr>
              <p:cNvPr id="1229" name="Google Shape;1229;p63"/>
              <p:cNvSpPr/>
              <p:nvPr/>
            </p:nvSpPr>
            <p:spPr>
              <a:xfrm>
                <a:off x="7938400" y="2766975"/>
                <a:ext cx="2617200" cy="2617200"/>
              </a:xfrm>
              <a:prstGeom prst="ellipse">
                <a:avLst/>
              </a:prstGeom>
              <a:solidFill>
                <a:schemeClr val="accent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63"/>
              <p:cNvSpPr/>
              <p:nvPr/>
            </p:nvSpPr>
            <p:spPr>
              <a:xfrm>
                <a:off x="8392863" y="3113325"/>
                <a:ext cx="1005900" cy="871500"/>
              </a:xfrm>
              <a:prstGeom prst="hexagon">
                <a:avLst>
                  <a:gd name="adj" fmla="val 25000"/>
                  <a:gd name="vf" fmla="val 115470"/>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63"/>
              <p:cNvSpPr/>
              <p:nvPr/>
            </p:nvSpPr>
            <p:spPr>
              <a:xfrm>
                <a:off x="9398875" y="3621251"/>
                <a:ext cx="1005900" cy="871500"/>
              </a:xfrm>
              <a:prstGeom prst="hexagon">
                <a:avLst>
                  <a:gd name="adj" fmla="val 25000"/>
                  <a:gd name="vf" fmla="val 115470"/>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63"/>
              <p:cNvSpPr/>
              <p:nvPr/>
            </p:nvSpPr>
            <p:spPr>
              <a:xfrm>
                <a:off x="8392863" y="4166315"/>
                <a:ext cx="1005900" cy="871500"/>
              </a:xfrm>
              <a:prstGeom prst="hexagon">
                <a:avLst>
                  <a:gd name="adj" fmla="val 25000"/>
                  <a:gd name="vf" fmla="val 115470"/>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33" name="Google Shape;1233;p63"/>
            <p:cNvSpPr txBox="1"/>
            <p:nvPr/>
          </p:nvSpPr>
          <p:spPr>
            <a:xfrm>
              <a:off x="7639914" y="3888279"/>
              <a:ext cx="1716900" cy="3777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808080"/>
                </a:buClr>
                <a:buSzPts val="1800"/>
                <a:buFont typeface="Open Sans"/>
                <a:buNone/>
              </a:pPr>
              <a:r>
                <a:rPr lang="pt-BR" sz="1800" b="0" i="0" u="none" strike="noStrike" cap="none">
                  <a:solidFill>
                    <a:srgbClr val="434343"/>
                  </a:solidFill>
                  <a:latin typeface="Roboto"/>
                  <a:ea typeface="Roboto"/>
                  <a:cs typeface="Roboto"/>
                  <a:sym typeface="Roboto"/>
                </a:rPr>
                <a:t>Vitrine</a:t>
              </a:r>
              <a:endParaRPr sz="1800" b="0" i="0" u="none" strike="noStrike" cap="none">
                <a:solidFill>
                  <a:srgbClr val="434343"/>
                </a:solidFill>
                <a:latin typeface="Roboto"/>
                <a:ea typeface="Roboto"/>
                <a:cs typeface="Roboto"/>
                <a:sym typeface="Roboto"/>
              </a:endParaRPr>
            </a:p>
          </p:txBody>
        </p:sp>
      </p:grpSp>
      <p:cxnSp>
        <p:nvCxnSpPr>
          <p:cNvPr id="1234" name="Google Shape;1234;p63"/>
          <p:cNvCxnSpPr>
            <a:stCxn id="1221" idx="2"/>
            <a:endCxn id="1229" idx="0"/>
          </p:cNvCxnSpPr>
          <p:nvPr/>
        </p:nvCxnSpPr>
        <p:spPr>
          <a:xfrm rot="5400000">
            <a:off x="6662666" y="6060440"/>
            <a:ext cx="368700" cy="591900"/>
          </a:xfrm>
          <a:prstGeom prst="bentConnector3">
            <a:avLst>
              <a:gd name="adj1" fmla="val 49986"/>
            </a:avLst>
          </a:prstGeom>
          <a:noFill/>
          <a:ln w="9525" cap="flat" cmpd="sng">
            <a:solidFill>
              <a:srgbClr val="666666"/>
            </a:solidFill>
            <a:prstDash val="solid"/>
            <a:round/>
            <a:headEnd type="none" w="sm" len="sm"/>
            <a:tailEnd type="none" w="sm" len="sm"/>
          </a:ln>
        </p:spPr>
      </p:cxnSp>
      <p:cxnSp>
        <p:nvCxnSpPr>
          <p:cNvPr id="1235" name="Google Shape;1235;p63"/>
          <p:cNvCxnSpPr>
            <a:stCxn id="1236" idx="2"/>
            <a:endCxn id="1218" idx="0"/>
          </p:cNvCxnSpPr>
          <p:nvPr/>
        </p:nvCxnSpPr>
        <p:spPr>
          <a:xfrm rot="5400000">
            <a:off x="7832987" y="4254288"/>
            <a:ext cx="285000" cy="1655100"/>
          </a:xfrm>
          <a:prstGeom prst="bentConnector3">
            <a:avLst>
              <a:gd name="adj1" fmla="val 49975"/>
            </a:avLst>
          </a:prstGeom>
          <a:noFill/>
          <a:ln w="9525" cap="flat" cmpd="sng">
            <a:solidFill>
              <a:srgbClr val="666666"/>
            </a:solidFill>
            <a:prstDash val="solid"/>
            <a:round/>
            <a:headEnd type="none" w="sm" len="sm"/>
            <a:tailEnd type="none" w="sm" len="sm"/>
          </a:ln>
        </p:spPr>
      </p:cxnSp>
      <p:cxnSp>
        <p:nvCxnSpPr>
          <p:cNvPr id="1237" name="Google Shape;1237;p63"/>
          <p:cNvCxnSpPr>
            <a:stCxn id="1236" idx="2"/>
            <a:endCxn id="1223" idx="0"/>
          </p:cNvCxnSpPr>
          <p:nvPr/>
        </p:nvCxnSpPr>
        <p:spPr>
          <a:xfrm rot="-5400000" flipH="1">
            <a:off x="9668387" y="4073988"/>
            <a:ext cx="285000" cy="2015700"/>
          </a:xfrm>
          <a:prstGeom prst="bentConnector3">
            <a:avLst>
              <a:gd name="adj1" fmla="val 49975"/>
            </a:avLst>
          </a:prstGeom>
          <a:noFill/>
          <a:ln w="9525" cap="flat" cmpd="sng">
            <a:solidFill>
              <a:srgbClr val="666666"/>
            </a:solidFill>
            <a:prstDash val="solid"/>
            <a:round/>
            <a:headEnd type="none" w="sm" len="sm"/>
            <a:tailEnd type="none" w="sm" len="sm"/>
          </a:ln>
        </p:spPr>
      </p:cxnSp>
      <p:grpSp>
        <p:nvGrpSpPr>
          <p:cNvPr id="1238" name="Google Shape;1238;p63"/>
          <p:cNvGrpSpPr/>
          <p:nvPr/>
        </p:nvGrpSpPr>
        <p:grpSpPr>
          <a:xfrm>
            <a:off x="9417762" y="2614768"/>
            <a:ext cx="1545210" cy="1230534"/>
            <a:chOff x="7639664" y="3846375"/>
            <a:chExt cx="1716900" cy="1365288"/>
          </a:xfrm>
        </p:grpSpPr>
        <p:sp>
          <p:nvSpPr>
            <p:cNvPr id="1239" name="Google Shape;1239;p63"/>
            <p:cNvSpPr/>
            <p:nvPr/>
          </p:nvSpPr>
          <p:spPr>
            <a:xfrm>
              <a:off x="8078125" y="3846375"/>
              <a:ext cx="912300" cy="912300"/>
            </a:xfrm>
            <a:prstGeom prst="ellipse">
              <a:avLst/>
            </a:prstGeom>
            <a:solidFill>
              <a:srgbClr val="DB4437"/>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63"/>
            <p:cNvSpPr/>
            <p:nvPr/>
          </p:nvSpPr>
          <p:spPr>
            <a:xfrm>
              <a:off x="8232576" y="4138411"/>
              <a:ext cx="603300" cy="3906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63"/>
            <p:cNvSpPr/>
            <p:nvPr/>
          </p:nvSpPr>
          <p:spPr>
            <a:xfrm>
              <a:off x="8280113" y="4075683"/>
              <a:ext cx="284700" cy="163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63"/>
            <p:cNvSpPr txBox="1"/>
            <p:nvPr/>
          </p:nvSpPr>
          <p:spPr>
            <a:xfrm>
              <a:off x="7639664" y="4623363"/>
              <a:ext cx="1716900" cy="5883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808080"/>
                </a:buClr>
                <a:buSzPts val="1800"/>
                <a:buFont typeface="Open Sans"/>
                <a:buNone/>
              </a:pPr>
              <a:r>
                <a:rPr lang="pt-BR" sz="1800" b="0" i="0" u="none" strike="noStrike" cap="none">
                  <a:solidFill>
                    <a:srgbClr val="434343"/>
                  </a:solidFill>
                  <a:latin typeface="Roboto"/>
                  <a:ea typeface="Roboto"/>
                  <a:cs typeface="Roboto"/>
                  <a:sym typeface="Roboto"/>
                </a:rPr>
                <a:t>Organização</a:t>
              </a:r>
              <a:endParaRPr sz="1800" b="0" i="0" u="none" strike="noStrike" cap="none">
                <a:solidFill>
                  <a:srgbClr val="434343"/>
                </a:solidFill>
                <a:latin typeface="Roboto"/>
                <a:ea typeface="Roboto"/>
                <a:cs typeface="Roboto"/>
                <a:sym typeface="Roboto"/>
              </a:endParaRPr>
            </a:p>
          </p:txBody>
        </p:sp>
      </p:grpSp>
      <p:grpSp>
        <p:nvGrpSpPr>
          <p:cNvPr id="1243" name="Google Shape;1243;p63"/>
          <p:cNvGrpSpPr/>
          <p:nvPr/>
        </p:nvGrpSpPr>
        <p:grpSpPr>
          <a:xfrm>
            <a:off x="8167612" y="3939601"/>
            <a:ext cx="1270849" cy="999737"/>
            <a:chOff x="7639664" y="3846375"/>
            <a:chExt cx="1716900" cy="1348809"/>
          </a:xfrm>
        </p:grpSpPr>
        <p:sp>
          <p:nvSpPr>
            <p:cNvPr id="1244" name="Google Shape;1244;p63"/>
            <p:cNvSpPr/>
            <p:nvPr/>
          </p:nvSpPr>
          <p:spPr>
            <a:xfrm>
              <a:off x="8078125" y="3846375"/>
              <a:ext cx="912300" cy="912300"/>
            </a:xfrm>
            <a:prstGeom prst="ellipse">
              <a:avLst/>
            </a:prstGeom>
            <a:solidFill>
              <a:srgbClr val="0F9D58"/>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63"/>
            <p:cNvSpPr/>
            <p:nvPr/>
          </p:nvSpPr>
          <p:spPr>
            <a:xfrm>
              <a:off x="8232576" y="4138411"/>
              <a:ext cx="603300" cy="3906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63"/>
            <p:cNvSpPr/>
            <p:nvPr/>
          </p:nvSpPr>
          <p:spPr>
            <a:xfrm>
              <a:off x="8280113" y="4075683"/>
              <a:ext cx="284700" cy="163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63"/>
            <p:cNvSpPr txBox="1"/>
            <p:nvPr/>
          </p:nvSpPr>
          <p:spPr>
            <a:xfrm>
              <a:off x="7639664" y="4606884"/>
              <a:ext cx="1716900" cy="5883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808080"/>
                </a:buClr>
                <a:buSzPts val="1800"/>
                <a:buFont typeface="Open Sans"/>
                <a:buNone/>
              </a:pPr>
              <a:r>
                <a:rPr lang="pt-BR" sz="1800" b="0" i="0" u="none" strike="noStrike" cap="none">
                  <a:solidFill>
                    <a:srgbClr val="434343"/>
                  </a:solidFill>
                  <a:latin typeface="Roboto"/>
                  <a:ea typeface="Roboto"/>
                  <a:cs typeface="Roboto"/>
                  <a:sym typeface="Roboto"/>
                </a:rPr>
                <a:t>Equipe A</a:t>
              </a:r>
              <a:endParaRPr sz="1800" b="0" i="0" u="none" strike="noStrike" cap="none">
                <a:solidFill>
                  <a:srgbClr val="434343"/>
                </a:solidFill>
                <a:latin typeface="Roboto"/>
                <a:ea typeface="Roboto"/>
                <a:cs typeface="Roboto"/>
                <a:sym typeface="Roboto"/>
              </a:endParaRPr>
            </a:p>
          </p:txBody>
        </p:sp>
      </p:grpSp>
      <p:grpSp>
        <p:nvGrpSpPr>
          <p:cNvPr id="1247" name="Google Shape;1247;p63"/>
          <p:cNvGrpSpPr/>
          <p:nvPr/>
        </p:nvGrpSpPr>
        <p:grpSpPr>
          <a:xfrm>
            <a:off x="11732920" y="3939601"/>
            <a:ext cx="1270849" cy="999737"/>
            <a:chOff x="7639664" y="3846375"/>
            <a:chExt cx="1716900" cy="1348809"/>
          </a:xfrm>
        </p:grpSpPr>
        <p:sp>
          <p:nvSpPr>
            <p:cNvPr id="1248" name="Google Shape;1248;p63"/>
            <p:cNvSpPr/>
            <p:nvPr/>
          </p:nvSpPr>
          <p:spPr>
            <a:xfrm>
              <a:off x="8078125" y="3846375"/>
              <a:ext cx="912300" cy="912300"/>
            </a:xfrm>
            <a:prstGeom prst="ellipse">
              <a:avLst/>
            </a:prstGeom>
            <a:solidFill>
              <a:srgbClr val="0F9D58"/>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63"/>
            <p:cNvSpPr/>
            <p:nvPr/>
          </p:nvSpPr>
          <p:spPr>
            <a:xfrm>
              <a:off x="8232576" y="4138411"/>
              <a:ext cx="603300" cy="3906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63"/>
            <p:cNvSpPr/>
            <p:nvPr/>
          </p:nvSpPr>
          <p:spPr>
            <a:xfrm>
              <a:off x="8280113" y="4075683"/>
              <a:ext cx="284700" cy="163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63"/>
            <p:cNvSpPr txBox="1"/>
            <p:nvPr/>
          </p:nvSpPr>
          <p:spPr>
            <a:xfrm>
              <a:off x="7639664" y="4606884"/>
              <a:ext cx="1716900" cy="5883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808080"/>
                </a:buClr>
                <a:buSzPts val="1800"/>
                <a:buFont typeface="Open Sans"/>
                <a:buNone/>
              </a:pPr>
              <a:r>
                <a:rPr lang="pt-BR" sz="1800" b="0" i="0" u="none" strike="noStrike" cap="none">
                  <a:solidFill>
                    <a:srgbClr val="434343"/>
                  </a:solidFill>
                  <a:latin typeface="Roboto"/>
                  <a:ea typeface="Roboto"/>
                  <a:cs typeface="Roboto"/>
                  <a:sym typeface="Roboto"/>
                </a:rPr>
                <a:t>Equipe B</a:t>
              </a:r>
              <a:endParaRPr sz="1800" b="0" i="0" u="none" strike="noStrike" cap="none">
                <a:solidFill>
                  <a:srgbClr val="434343"/>
                </a:solidFill>
                <a:latin typeface="Roboto"/>
                <a:ea typeface="Roboto"/>
                <a:cs typeface="Roboto"/>
                <a:sym typeface="Roboto"/>
              </a:endParaRPr>
            </a:p>
          </p:txBody>
        </p:sp>
      </p:grpSp>
      <p:cxnSp>
        <p:nvCxnSpPr>
          <p:cNvPr id="1252" name="Google Shape;1252;p63"/>
          <p:cNvCxnSpPr>
            <a:stCxn id="1242" idx="2"/>
            <a:endCxn id="1244" idx="6"/>
          </p:cNvCxnSpPr>
          <p:nvPr/>
        </p:nvCxnSpPr>
        <p:spPr>
          <a:xfrm rot="5400000">
            <a:off x="9462717" y="3549952"/>
            <a:ext cx="432300" cy="1023000"/>
          </a:xfrm>
          <a:prstGeom prst="bentConnector2">
            <a:avLst/>
          </a:prstGeom>
          <a:noFill/>
          <a:ln w="9525" cap="flat" cmpd="sng">
            <a:solidFill>
              <a:srgbClr val="666666"/>
            </a:solidFill>
            <a:prstDash val="solid"/>
            <a:round/>
            <a:headEnd type="none" w="sm" len="sm"/>
            <a:tailEnd type="none" w="sm" len="sm"/>
          </a:ln>
        </p:spPr>
      </p:cxnSp>
      <p:cxnSp>
        <p:nvCxnSpPr>
          <p:cNvPr id="1253" name="Google Shape;1253;p63"/>
          <p:cNvCxnSpPr>
            <a:stCxn id="1242" idx="2"/>
            <a:endCxn id="1248" idx="2"/>
          </p:cNvCxnSpPr>
          <p:nvPr/>
        </p:nvCxnSpPr>
        <p:spPr>
          <a:xfrm rot="-5400000" flipH="1">
            <a:off x="10907817" y="3127852"/>
            <a:ext cx="432300" cy="1867200"/>
          </a:xfrm>
          <a:prstGeom prst="bentConnector2">
            <a:avLst/>
          </a:prstGeom>
          <a:noFill/>
          <a:ln w="9525" cap="flat" cmpd="sng">
            <a:solidFill>
              <a:srgbClr val="666666"/>
            </a:solidFill>
            <a:prstDash val="solid"/>
            <a:round/>
            <a:headEnd type="none" w="sm" len="sm"/>
            <a:tailEnd type="none" w="sm" len="sm"/>
          </a:ln>
        </p:spPr>
      </p:cxnSp>
      <p:grpSp>
        <p:nvGrpSpPr>
          <p:cNvPr id="1254" name="Google Shape;1254;p63"/>
          <p:cNvGrpSpPr/>
          <p:nvPr/>
        </p:nvGrpSpPr>
        <p:grpSpPr>
          <a:xfrm>
            <a:off x="7220281" y="7915273"/>
            <a:ext cx="2417040" cy="1218722"/>
            <a:chOff x="4628623" y="7791829"/>
            <a:chExt cx="2685600" cy="1352182"/>
          </a:xfrm>
        </p:grpSpPr>
        <p:sp>
          <p:nvSpPr>
            <p:cNvPr id="1255" name="Google Shape;1255;p63"/>
            <p:cNvSpPr txBox="1"/>
            <p:nvPr/>
          </p:nvSpPr>
          <p:spPr>
            <a:xfrm>
              <a:off x="4628623" y="8686811"/>
              <a:ext cx="2685600" cy="4572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808080"/>
                </a:buClr>
                <a:buSzPts val="1800"/>
                <a:buFont typeface="Open Sans"/>
                <a:buNone/>
              </a:pPr>
              <a:r>
                <a:rPr lang="pt-BR" sz="1800" b="0" i="0" u="none" strike="noStrike" cap="none">
                  <a:solidFill>
                    <a:srgbClr val="434343"/>
                  </a:solidFill>
                  <a:latin typeface="Roboto"/>
                  <a:ea typeface="Roboto"/>
                  <a:cs typeface="Roboto"/>
                  <a:sym typeface="Roboto"/>
                </a:rPr>
                <a:t>Bucket do </a:t>
              </a:r>
              <a:br>
                <a:rPr lang="pt-BR" sz="1800" b="0" i="0" u="none" strike="noStrike" cap="none">
                  <a:solidFill>
                    <a:srgbClr val="434343"/>
                  </a:solidFill>
                  <a:latin typeface="Roboto"/>
                  <a:ea typeface="Roboto"/>
                  <a:cs typeface="Roboto"/>
                  <a:sym typeface="Roboto"/>
                </a:rPr>
              </a:br>
              <a:r>
                <a:rPr lang="pt-BR" sz="1800" b="0" i="0" u="none" strike="noStrike" cap="none">
                  <a:solidFill>
                    <a:srgbClr val="434343"/>
                  </a:solidFill>
                  <a:latin typeface="Roboto"/>
                  <a:ea typeface="Roboto"/>
                  <a:cs typeface="Roboto"/>
                  <a:sym typeface="Roboto"/>
                </a:rPr>
                <a:t>Cloud Storage</a:t>
              </a:r>
              <a:endParaRPr sz="1800" b="0" i="0" u="none" strike="noStrike" cap="none">
                <a:solidFill>
                  <a:srgbClr val="434343"/>
                </a:solidFill>
                <a:latin typeface="Roboto"/>
                <a:ea typeface="Roboto"/>
                <a:cs typeface="Roboto"/>
                <a:sym typeface="Roboto"/>
              </a:endParaRPr>
            </a:p>
          </p:txBody>
        </p:sp>
        <p:pic>
          <p:nvPicPr>
            <p:cNvPr id="1256" name="Google Shape;1256;p63" descr="Cloud-Storage.png"/>
            <p:cNvPicPr preferRelativeResize="0"/>
            <p:nvPr/>
          </p:nvPicPr>
          <p:blipFill rotWithShape="1">
            <a:blip r:embed="rId3">
              <a:alphaModFix/>
            </a:blip>
            <a:srcRect t="5092" b="5091"/>
            <a:stretch/>
          </p:blipFill>
          <p:spPr>
            <a:xfrm>
              <a:off x="5526671" y="7791829"/>
              <a:ext cx="912300" cy="819300"/>
            </a:xfrm>
            <a:prstGeom prst="rect">
              <a:avLst/>
            </a:prstGeom>
            <a:noFill/>
            <a:ln>
              <a:noFill/>
            </a:ln>
          </p:spPr>
        </p:pic>
      </p:grpSp>
      <p:grpSp>
        <p:nvGrpSpPr>
          <p:cNvPr id="1257" name="Google Shape;1257;p63"/>
          <p:cNvGrpSpPr/>
          <p:nvPr/>
        </p:nvGrpSpPr>
        <p:grpSpPr>
          <a:xfrm>
            <a:off x="9594875" y="7915510"/>
            <a:ext cx="2545560" cy="1218439"/>
            <a:chOff x="8345674" y="7944527"/>
            <a:chExt cx="2828400" cy="1351869"/>
          </a:xfrm>
        </p:grpSpPr>
        <p:sp>
          <p:nvSpPr>
            <p:cNvPr id="1258" name="Google Shape;1258;p63"/>
            <p:cNvSpPr txBox="1"/>
            <p:nvPr/>
          </p:nvSpPr>
          <p:spPr>
            <a:xfrm>
              <a:off x="8345674" y="8839196"/>
              <a:ext cx="2828400" cy="4572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808080"/>
                </a:buClr>
                <a:buSzPts val="1800"/>
                <a:buFont typeface="Open Sans"/>
                <a:buNone/>
              </a:pPr>
              <a:r>
                <a:rPr lang="pt-BR" sz="1800" b="0" i="0" u="none" strike="noStrike" cap="none">
                  <a:solidFill>
                    <a:srgbClr val="434343"/>
                  </a:solidFill>
                  <a:latin typeface="Roboto"/>
                  <a:ea typeface="Roboto"/>
                  <a:cs typeface="Roboto"/>
                  <a:sym typeface="Roboto"/>
                </a:rPr>
                <a:t>Instância do </a:t>
              </a:r>
              <a:br>
                <a:rPr lang="pt-BR" sz="1800" b="0" i="0" u="none" strike="noStrike" cap="none">
                  <a:solidFill>
                    <a:srgbClr val="434343"/>
                  </a:solidFill>
                  <a:latin typeface="Roboto"/>
                  <a:ea typeface="Roboto"/>
                  <a:cs typeface="Roboto"/>
                  <a:sym typeface="Roboto"/>
                </a:rPr>
              </a:br>
              <a:r>
                <a:rPr lang="pt-BR" sz="1800" b="0" i="0" u="none" strike="noStrike" cap="none">
                  <a:solidFill>
                    <a:srgbClr val="434343"/>
                  </a:solidFill>
                  <a:latin typeface="Roboto"/>
                  <a:ea typeface="Roboto"/>
                  <a:cs typeface="Roboto"/>
                  <a:sym typeface="Roboto"/>
                </a:rPr>
                <a:t>Compute Engine</a:t>
              </a:r>
              <a:endParaRPr sz="1800" b="0" i="0" u="none" strike="noStrike" cap="none">
                <a:solidFill>
                  <a:srgbClr val="434343"/>
                </a:solidFill>
                <a:latin typeface="Roboto"/>
                <a:ea typeface="Roboto"/>
                <a:cs typeface="Roboto"/>
                <a:sym typeface="Roboto"/>
              </a:endParaRPr>
            </a:p>
          </p:txBody>
        </p:sp>
        <p:pic>
          <p:nvPicPr>
            <p:cNvPr id="1259" name="Google Shape;1259;p63" descr="Compute-Engine.png"/>
            <p:cNvPicPr preferRelativeResize="0"/>
            <p:nvPr/>
          </p:nvPicPr>
          <p:blipFill rotWithShape="1">
            <a:blip r:embed="rId4">
              <a:alphaModFix/>
            </a:blip>
            <a:srcRect t="5092" b="5091"/>
            <a:stretch/>
          </p:blipFill>
          <p:spPr>
            <a:xfrm>
              <a:off x="9291101" y="7944527"/>
              <a:ext cx="912000" cy="819300"/>
            </a:xfrm>
            <a:prstGeom prst="rect">
              <a:avLst/>
            </a:prstGeom>
            <a:noFill/>
            <a:ln>
              <a:noFill/>
            </a:ln>
          </p:spPr>
        </p:pic>
      </p:grpSp>
      <p:grpSp>
        <p:nvGrpSpPr>
          <p:cNvPr id="1260" name="Google Shape;1260;p63"/>
          <p:cNvGrpSpPr/>
          <p:nvPr/>
        </p:nvGrpSpPr>
        <p:grpSpPr>
          <a:xfrm>
            <a:off x="12352059" y="7926420"/>
            <a:ext cx="2057400" cy="1224027"/>
            <a:chOff x="11714000" y="7956632"/>
            <a:chExt cx="2286000" cy="1358068"/>
          </a:xfrm>
        </p:grpSpPr>
        <p:sp>
          <p:nvSpPr>
            <p:cNvPr id="1261" name="Google Shape;1261;p63"/>
            <p:cNvSpPr txBox="1"/>
            <p:nvPr/>
          </p:nvSpPr>
          <p:spPr>
            <a:xfrm>
              <a:off x="11714000" y="8839200"/>
              <a:ext cx="2286000" cy="4755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808080"/>
                </a:buClr>
                <a:buSzPts val="1800"/>
                <a:buFont typeface="Open Sans"/>
                <a:buNone/>
              </a:pPr>
              <a:r>
                <a:rPr lang="pt-BR" sz="1800" b="0" i="0" u="none" strike="noStrike" cap="none">
                  <a:solidFill>
                    <a:srgbClr val="434343"/>
                  </a:solidFill>
                  <a:latin typeface="Roboto"/>
                  <a:ea typeface="Roboto"/>
                  <a:cs typeface="Roboto"/>
                  <a:sym typeface="Roboto"/>
                </a:rPr>
                <a:t>Serviço </a:t>
              </a:r>
              <a:br>
                <a:rPr lang="pt-BR" sz="1800" b="0" i="0" u="none" strike="noStrike" cap="none">
                  <a:solidFill>
                    <a:srgbClr val="434343"/>
                  </a:solidFill>
                  <a:latin typeface="Roboto"/>
                  <a:ea typeface="Roboto"/>
                  <a:cs typeface="Roboto"/>
                  <a:sym typeface="Roboto"/>
                </a:rPr>
              </a:br>
              <a:r>
                <a:rPr lang="pt-BR" sz="1800" b="0" i="0" u="none" strike="noStrike" cap="none">
                  <a:solidFill>
                    <a:srgbClr val="434343"/>
                  </a:solidFill>
                  <a:latin typeface="Roboto"/>
                  <a:ea typeface="Roboto"/>
                  <a:cs typeface="Roboto"/>
                  <a:sym typeface="Roboto"/>
                </a:rPr>
                <a:t>App Engine</a:t>
              </a:r>
              <a:endParaRPr sz="1800" b="0" i="0" u="none" strike="noStrike" cap="none">
                <a:solidFill>
                  <a:srgbClr val="434343"/>
                </a:solidFill>
                <a:latin typeface="Roboto"/>
                <a:ea typeface="Roboto"/>
                <a:cs typeface="Roboto"/>
                <a:sym typeface="Roboto"/>
              </a:endParaRPr>
            </a:p>
          </p:txBody>
        </p:sp>
        <p:pic>
          <p:nvPicPr>
            <p:cNvPr id="1262" name="Google Shape;1262;p63" descr="App-Engine.png"/>
            <p:cNvPicPr preferRelativeResize="0"/>
            <p:nvPr/>
          </p:nvPicPr>
          <p:blipFill rotWithShape="1">
            <a:blip r:embed="rId5">
              <a:alphaModFix/>
            </a:blip>
            <a:srcRect t="5092" b="5091"/>
            <a:stretch/>
          </p:blipFill>
          <p:spPr>
            <a:xfrm>
              <a:off x="12401000" y="7956632"/>
              <a:ext cx="912000" cy="819300"/>
            </a:xfrm>
            <a:prstGeom prst="rect">
              <a:avLst/>
            </a:prstGeom>
            <a:noFill/>
            <a:ln>
              <a:noFill/>
            </a:ln>
          </p:spPr>
        </p:pic>
      </p:grpSp>
      <p:cxnSp>
        <p:nvCxnSpPr>
          <p:cNvPr id="1263" name="Google Shape;1263;p63"/>
          <p:cNvCxnSpPr>
            <a:stCxn id="1216" idx="3"/>
            <a:endCxn id="1262" idx="0"/>
          </p:cNvCxnSpPr>
          <p:nvPr/>
        </p:nvCxnSpPr>
        <p:spPr>
          <a:xfrm>
            <a:off x="12913837" y="7384388"/>
            <a:ext cx="466800" cy="542100"/>
          </a:xfrm>
          <a:prstGeom prst="bentConnector2">
            <a:avLst/>
          </a:prstGeom>
          <a:noFill/>
          <a:ln w="9525" cap="flat" cmpd="sng">
            <a:solidFill>
              <a:srgbClr val="666666"/>
            </a:solidFill>
            <a:prstDash val="solid"/>
            <a:round/>
            <a:headEnd type="none" w="sm" len="sm"/>
            <a:tailEnd type="none" w="sm" len="sm"/>
          </a:ln>
        </p:spPr>
      </p:cxnSp>
      <p:cxnSp>
        <p:nvCxnSpPr>
          <p:cNvPr id="1264" name="Google Shape;1264;p63"/>
          <p:cNvCxnSpPr>
            <a:stCxn id="1205" idx="0"/>
            <a:endCxn id="1212" idx="0"/>
          </p:cNvCxnSpPr>
          <p:nvPr/>
        </p:nvCxnSpPr>
        <p:spPr>
          <a:xfrm rot="-5400000" flipH="1">
            <a:off x="10852426" y="5267691"/>
            <a:ext cx="600" cy="2545500"/>
          </a:xfrm>
          <a:prstGeom prst="bentConnector3">
            <a:avLst>
              <a:gd name="adj1" fmla="val -39687500"/>
            </a:avLst>
          </a:prstGeom>
          <a:noFill/>
          <a:ln w="9525" cap="flat" cmpd="sng">
            <a:solidFill>
              <a:srgbClr val="666666"/>
            </a:solidFill>
            <a:prstDash val="solid"/>
            <a:round/>
            <a:headEnd type="none" w="sm" len="sm"/>
            <a:tailEnd type="none" w="sm" len="sm"/>
          </a:ln>
        </p:spPr>
      </p:cxnSp>
      <p:cxnSp>
        <p:nvCxnSpPr>
          <p:cNvPr id="1265" name="Google Shape;1265;p63"/>
          <p:cNvCxnSpPr>
            <a:stCxn id="1226" idx="2"/>
          </p:cNvCxnSpPr>
          <p:nvPr/>
        </p:nvCxnSpPr>
        <p:spPr>
          <a:xfrm>
            <a:off x="10818721" y="6169105"/>
            <a:ext cx="0" cy="167400"/>
          </a:xfrm>
          <a:prstGeom prst="straightConnector1">
            <a:avLst/>
          </a:prstGeom>
          <a:noFill/>
          <a:ln w="9525" cap="flat" cmpd="sng">
            <a:solidFill>
              <a:srgbClr val="666666"/>
            </a:solidFill>
            <a:prstDash val="solid"/>
            <a:round/>
            <a:headEnd type="none" w="sm" len="sm"/>
            <a:tailEnd type="none" w="sm" len="sm"/>
          </a:ln>
        </p:spPr>
      </p:cxnSp>
      <p:cxnSp>
        <p:nvCxnSpPr>
          <p:cNvPr id="1266" name="Google Shape;1266;p63"/>
          <p:cNvCxnSpPr>
            <a:stCxn id="1256" idx="0"/>
            <a:endCxn id="1259" idx="0"/>
          </p:cNvCxnSpPr>
          <p:nvPr/>
        </p:nvCxnSpPr>
        <p:spPr>
          <a:xfrm rot="-5400000" flipH="1">
            <a:off x="9647309" y="6707023"/>
            <a:ext cx="600" cy="2417100"/>
          </a:xfrm>
          <a:prstGeom prst="bentConnector3">
            <a:avLst>
              <a:gd name="adj1" fmla="val -26579900"/>
            </a:avLst>
          </a:prstGeom>
          <a:noFill/>
          <a:ln w="9525" cap="flat" cmpd="sng">
            <a:solidFill>
              <a:srgbClr val="666666"/>
            </a:solidFill>
            <a:prstDash val="solid"/>
            <a:round/>
            <a:headEnd type="none" w="sm" len="sm"/>
            <a:tailEnd type="none" w="sm" len="sm"/>
          </a:ln>
        </p:spPr>
      </p:cxnSp>
      <p:cxnSp>
        <p:nvCxnSpPr>
          <p:cNvPr id="1267" name="Google Shape;1267;p63"/>
          <p:cNvCxnSpPr>
            <a:endCxn id="1233" idx="2"/>
          </p:cNvCxnSpPr>
          <p:nvPr/>
        </p:nvCxnSpPr>
        <p:spPr>
          <a:xfrm rot="10800000">
            <a:off x="6551166" y="7516883"/>
            <a:ext cx="2100" cy="489000"/>
          </a:xfrm>
          <a:prstGeom prst="straightConnector1">
            <a:avLst/>
          </a:prstGeom>
          <a:noFill/>
          <a:ln w="9525" cap="flat" cmpd="sng">
            <a:solidFill>
              <a:srgbClr val="666666"/>
            </a:solidFill>
            <a:prstDash val="solid"/>
            <a:round/>
            <a:headEnd type="none" w="sm" len="sm"/>
            <a:tailEnd type="none" w="sm" len="sm"/>
          </a:ln>
        </p:spPr>
      </p:cxnSp>
      <p:cxnSp>
        <p:nvCxnSpPr>
          <p:cNvPr id="1268" name="Google Shape;1268;p63"/>
          <p:cNvCxnSpPr/>
          <p:nvPr/>
        </p:nvCxnSpPr>
        <p:spPr>
          <a:xfrm rot="10800000">
            <a:off x="9594875" y="7496750"/>
            <a:ext cx="0" cy="260400"/>
          </a:xfrm>
          <a:prstGeom prst="straightConnector1">
            <a:avLst/>
          </a:prstGeom>
          <a:noFill/>
          <a:ln w="9525" cap="flat" cmpd="sng">
            <a:solidFill>
              <a:srgbClr val="666666"/>
            </a:solidFill>
            <a:prstDash val="solid"/>
            <a:round/>
            <a:headEnd type="none" w="sm" len="sm"/>
            <a:tailEnd type="none" w="sm" len="sm"/>
          </a:ln>
        </p:spPr>
      </p:cxnSp>
      <p:sp>
        <p:nvSpPr>
          <p:cNvPr id="1269" name="Google Shape;1269;p63"/>
          <p:cNvSpPr txBox="1"/>
          <p:nvPr/>
        </p:nvSpPr>
        <p:spPr>
          <a:xfrm>
            <a:off x="5592355" y="8721879"/>
            <a:ext cx="1934010" cy="412074"/>
          </a:xfrm>
          <a:prstGeom prst="rect">
            <a:avLst/>
          </a:prstGeom>
          <a:noFill/>
          <a:ln>
            <a:noFill/>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pt-BR" sz="1800" b="0" i="0" u="none" strike="noStrike" cap="none">
                <a:solidFill>
                  <a:srgbClr val="434343"/>
                </a:solidFill>
                <a:latin typeface="Roboto"/>
                <a:ea typeface="Roboto"/>
                <a:cs typeface="Roboto"/>
                <a:sym typeface="Roboto"/>
              </a:rPr>
              <a:t>GKE</a:t>
            </a:r>
            <a:endParaRPr sz="1800" b="0" i="0" u="none" strike="noStrike" cap="none">
              <a:solidFill>
                <a:srgbClr val="434343"/>
              </a:solidFill>
              <a:latin typeface="Roboto"/>
              <a:ea typeface="Roboto"/>
              <a:cs typeface="Roboto"/>
              <a:sym typeface="Roboto"/>
            </a:endParaRPr>
          </a:p>
        </p:txBody>
      </p:sp>
      <p:pic>
        <p:nvPicPr>
          <p:cNvPr id="1270" name="Google Shape;1270;p63" descr="ContainerEngine_512_retina.png"/>
          <p:cNvPicPr preferRelativeResize="0"/>
          <p:nvPr/>
        </p:nvPicPr>
        <p:blipFill rotWithShape="1">
          <a:blip r:embed="rId6">
            <a:alphaModFix/>
          </a:blip>
          <a:srcRect/>
          <a:stretch/>
        </p:blipFill>
        <p:spPr>
          <a:xfrm>
            <a:off x="6125674" y="7914213"/>
            <a:ext cx="867373" cy="795744"/>
          </a:xfrm>
          <a:prstGeom prst="rect">
            <a:avLst/>
          </a:prstGeom>
          <a:noFill/>
          <a:ln>
            <a:noFill/>
          </a:ln>
        </p:spPr>
      </p:pic>
      <p:sp>
        <p:nvSpPr>
          <p:cNvPr id="1271" name="Google Shape;1271;p63"/>
          <p:cNvSpPr txBox="1">
            <a:spLocks noGrp="1"/>
          </p:cNvSpPr>
          <p:nvPr>
            <p:ph type="title"/>
          </p:nvPr>
        </p:nvSpPr>
        <p:spPr>
          <a:xfrm>
            <a:off x="1672475" y="1154875"/>
            <a:ext cx="14775300" cy="114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4800"/>
              <a:buNone/>
            </a:pPr>
            <a:r>
              <a:rPr lang="pt-BR" sz="4500">
                <a:solidFill>
                  <a:srgbClr val="434343"/>
                </a:solidFill>
              </a:rPr>
              <a:t>Os recursos têm uma hierarquia</a:t>
            </a:r>
            <a:endParaRPr sz="4500">
              <a:solidFill>
                <a:srgbClr val="434343"/>
              </a:solidFill>
            </a:endParaRPr>
          </a:p>
        </p:txBody>
      </p:sp>
      <p:sp>
        <p:nvSpPr>
          <p:cNvPr id="1272" name="Google Shape;1272;p63"/>
          <p:cNvSpPr txBox="1"/>
          <p:nvPr/>
        </p:nvSpPr>
        <p:spPr>
          <a:xfrm>
            <a:off x="6922008" y="9627950"/>
            <a:ext cx="11319000" cy="523200"/>
          </a:xfrm>
          <a:prstGeom prst="rect">
            <a:avLst/>
          </a:prstGeom>
          <a:noFill/>
          <a:ln>
            <a:noFill/>
          </a:ln>
        </p:spPr>
        <p:txBody>
          <a:bodyPr spcFirstLastPara="1" wrap="square" lIns="182850" tIns="182850" rIns="182850" bIns="182850" anchor="t" anchorCtr="0">
            <a:noAutofit/>
          </a:bodyPr>
          <a:lstStyle/>
          <a:p>
            <a:pPr marL="0" marR="0" lvl="0" indent="0" algn="r" rtl="0">
              <a:lnSpc>
                <a:spcPct val="115000"/>
              </a:lnSpc>
              <a:spcBef>
                <a:spcPts val="0"/>
              </a:spcBef>
              <a:spcAft>
                <a:spcPts val="0"/>
              </a:spcAft>
              <a:buClr>
                <a:srgbClr val="000000"/>
              </a:buClr>
              <a:buSzPts val="2200"/>
              <a:buFont typeface="Arial"/>
              <a:buNone/>
            </a:pPr>
            <a:r>
              <a:rPr lang="pt-BR" sz="1600" i="0" u="none" strike="noStrike" cap="none">
                <a:solidFill>
                  <a:srgbClr val="666666"/>
                </a:solidFill>
                <a:latin typeface="Google Sans"/>
                <a:ea typeface="Google Sans"/>
                <a:cs typeface="Google Sans"/>
                <a:sym typeface="Google Sans"/>
              </a:rPr>
              <a:t>Copyright Google LLC. Para fins educativos de acordo com os Termos de Uso definidos no </a:t>
            </a:r>
            <a:r>
              <a:rPr lang="pt-BR" sz="1600" i="0" u="sng" strike="noStrike" cap="none">
                <a:solidFill>
                  <a:schemeClr val="accent3"/>
                </a:solidFill>
                <a:latin typeface="Google Sans"/>
                <a:ea typeface="Google Sans"/>
                <a:cs typeface="Google Sans"/>
                <a:sym typeface="Google Sans"/>
                <a:hlinkClick r:id="rId7">
                  <a:extLst>
                    <a:ext uri="{A12FA001-AC4F-418D-AE19-62706E023703}">
                      <ahyp:hlinkClr xmlns:ahyp="http://schemas.microsoft.com/office/drawing/2018/hyperlinkcolor" val="tx"/>
                    </a:ext>
                  </a:extLst>
                </a:hlinkClick>
              </a:rPr>
              <a:t>site</a:t>
            </a:r>
            <a:r>
              <a:rPr lang="pt-BR" sz="1600" i="0" u="none" strike="noStrike" cap="none">
                <a:solidFill>
                  <a:srgbClr val="666666"/>
                </a:solidFill>
                <a:latin typeface="Google Sans"/>
                <a:ea typeface="Google Sans"/>
                <a:cs typeface="Google Sans"/>
                <a:sym typeface="Google Sans"/>
              </a:rPr>
              <a:t> do programa.</a:t>
            </a:r>
            <a:endParaRPr sz="1600" i="0" u="none" strike="noStrike" cap="none">
              <a:solidFill>
                <a:srgbClr val="666666"/>
              </a:solidFill>
              <a:latin typeface="Google Sans"/>
              <a:ea typeface="Google Sans"/>
              <a:cs typeface="Google Sans"/>
              <a:sym typeface="Google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8"/>
        <p:cNvGrpSpPr/>
        <p:nvPr/>
      </p:nvGrpSpPr>
      <p:grpSpPr>
        <a:xfrm>
          <a:off x="0" y="0"/>
          <a:ext cx="0" cy="0"/>
          <a:chOff x="0" y="0"/>
          <a:chExt cx="0" cy="0"/>
        </a:xfrm>
      </p:grpSpPr>
      <p:sp>
        <p:nvSpPr>
          <p:cNvPr id="1339" name="Google Shape;1339;p72"/>
          <p:cNvSpPr txBox="1">
            <a:spLocks noGrp="1"/>
          </p:cNvSpPr>
          <p:nvPr>
            <p:ph type="title"/>
          </p:nvPr>
        </p:nvSpPr>
        <p:spPr>
          <a:xfrm>
            <a:off x="1672475" y="1154875"/>
            <a:ext cx="14775300" cy="114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4800"/>
              <a:buNone/>
            </a:pPr>
            <a:r>
              <a:rPr lang="pt-BR" sz="4500">
                <a:solidFill>
                  <a:srgbClr val="434343"/>
                </a:solidFill>
              </a:rPr>
              <a:t>Resumo (1 de 2)</a:t>
            </a:r>
            <a:endParaRPr sz="4500">
              <a:solidFill>
                <a:srgbClr val="434343"/>
              </a:solidFill>
            </a:endParaRPr>
          </a:p>
        </p:txBody>
      </p:sp>
      <p:pic>
        <p:nvPicPr>
          <p:cNvPr id="1340" name="Google Shape;1340;p72"/>
          <p:cNvPicPr preferRelativeResize="0"/>
          <p:nvPr/>
        </p:nvPicPr>
        <p:blipFill rotWithShape="1">
          <a:blip r:embed="rId3">
            <a:alphaModFix/>
          </a:blip>
          <a:srcRect/>
          <a:stretch/>
        </p:blipFill>
        <p:spPr>
          <a:xfrm>
            <a:off x="10059400" y="1854313"/>
            <a:ext cx="6996024" cy="6996024"/>
          </a:xfrm>
          <a:prstGeom prst="rect">
            <a:avLst/>
          </a:prstGeom>
          <a:noFill/>
          <a:ln>
            <a:noFill/>
          </a:ln>
        </p:spPr>
      </p:pic>
      <p:sp>
        <p:nvSpPr>
          <p:cNvPr id="1341" name="Google Shape;1341;p72"/>
          <p:cNvSpPr txBox="1">
            <a:spLocks noGrp="1"/>
          </p:cNvSpPr>
          <p:nvPr>
            <p:ph type="body" idx="1"/>
          </p:nvPr>
        </p:nvSpPr>
        <p:spPr>
          <a:xfrm>
            <a:off x="1673350" y="2432125"/>
            <a:ext cx="7989000" cy="5792100"/>
          </a:xfrm>
          <a:prstGeom prst="rect">
            <a:avLst/>
          </a:prstGeom>
          <a:noFill/>
          <a:ln>
            <a:noFill/>
          </a:ln>
        </p:spPr>
        <p:txBody>
          <a:bodyPr spcFirstLastPara="1" wrap="square" lIns="91425" tIns="0" rIns="0" bIns="0" anchor="t" anchorCtr="0">
            <a:noAutofit/>
          </a:bodyPr>
          <a:lstStyle/>
          <a:p>
            <a:pPr marL="457200" marR="0" lvl="0" indent="-419100" algn="l" rtl="0">
              <a:lnSpc>
                <a:spcPct val="115000"/>
              </a:lnSpc>
              <a:spcBef>
                <a:spcPts val="0"/>
              </a:spcBef>
              <a:spcAft>
                <a:spcPts val="0"/>
              </a:spcAft>
              <a:buClr>
                <a:srgbClr val="434343"/>
              </a:buClr>
              <a:buSzPts val="3000"/>
              <a:buFont typeface="Roboto"/>
              <a:buChar char="●"/>
            </a:pPr>
            <a:r>
              <a:rPr lang="pt-BR" sz="3000" b="0" i="0" u="none" strike="noStrike" cap="none">
                <a:solidFill>
                  <a:srgbClr val="434343"/>
                </a:solidFill>
                <a:latin typeface="Roboto"/>
                <a:ea typeface="Roboto"/>
                <a:cs typeface="Roboto"/>
                <a:sym typeface="Roboto"/>
              </a:rPr>
              <a:t>A computação em nuvem tem cinco características fundamentais.</a:t>
            </a:r>
            <a:endParaRPr sz="3000" b="0" i="0" u="none" strike="noStrike" cap="none">
              <a:solidFill>
                <a:srgbClr val="434343"/>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500"/>
              <a:buFont typeface="Arial"/>
              <a:buNone/>
            </a:pPr>
            <a:endParaRPr sz="1500" b="0" i="0" u="none" strike="noStrike" cap="none">
              <a:solidFill>
                <a:srgbClr val="434343"/>
              </a:solidFill>
              <a:latin typeface="Roboto"/>
              <a:ea typeface="Roboto"/>
              <a:cs typeface="Roboto"/>
              <a:sym typeface="Roboto"/>
            </a:endParaRPr>
          </a:p>
          <a:p>
            <a:pPr marL="457200" marR="0" lvl="0" indent="-419100" algn="l" rtl="0">
              <a:lnSpc>
                <a:spcPct val="115000"/>
              </a:lnSpc>
              <a:spcBef>
                <a:spcPts val="0"/>
              </a:spcBef>
              <a:spcAft>
                <a:spcPts val="0"/>
              </a:spcAft>
              <a:buClr>
                <a:srgbClr val="434343"/>
              </a:buClr>
              <a:buSzPts val="3000"/>
              <a:buFont typeface="Roboto"/>
              <a:buChar char="●"/>
            </a:pPr>
            <a:r>
              <a:rPr lang="pt-BR" sz="3000" b="0" i="0" u="none" strike="noStrike" cap="none">
                <a:solidFill>
                  <a:srgbClr val="434343"/>
                </a:solidFill>
                <a:latin typeface="Roboto"/>
                <a:ea typeface="Roboto"/>
                <a:cs typeface="Roboto"/>
                <a:sym typeface="Roboto"/>
              </a:rPr>
              <a:t>Uma infraestrutura de TI pode ser comparada à infraestrutura de uma cidade.</a:t>
            </a:r>
            <a:endParaRPr sz="3000" b="0" i="0" u="none" strike="noStrike" cap="none">
              <a:solidFill>
                <a:srgbClr val="434343"/>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500"/>
              <a:buFont typeface="Arial"/>
              <a:buNone/>
            </a:pPr>
            <a:endParaRPr sz="1500" b="0" i="0" u="none" strike="noStrike" cap="none">
              <a:solidFill>
                <a:srgbClr val="434343"/>
              </a:solidFill>
              <a:latin typeface="Roboto"/>
              <a:ea typeface="Roboto"/>
              <a:cs typeface="Roboto"/>
              <a:sym typeface="Roboto"/>
            </a:endParaRPr>
          </a:p>
          <a:p>
            <a:pPr marL="457200" marR="0" lvl="0" indent="-419100" algn="l" rtl="0">
              <a:lnSpc>
                <a:spcPct val="115000"/>
              </a:lnSpc>
              <a:spcBef>
                <a:spcPts val="0"/>
              </a:spcBef>
              <a:spcAft>
                <a:spcPts val="0"/>
              </a:spcAft>
              <a:buClr>
                <a:srgbClr val="434343"/>
              </a:buClr>
              <a:buSzPts val="3000"/>
              <a:buFont typeface="Roboto"/>
              <a:buChar char="●"/>
            </a:pPr>
            <a:r>
              <a:rPr lang="pt-BR" sz="3000" b="0" i="0" u="none" strike="noStrike" cap="none">
                <a:solidFill>
                  <a:srgbClr val="434343"/>
                </a:solidFill>
                <a:latin typeface="Roboto"/>
                <a:ea typeface="Roboto"/>
                <a:cs typeface="Roboto"/>
                <a:sym typeface="Roboto"/>
              </a:rPr>
              <a:t>A computação em nuvem é a continuação de uma longa mudança no gerenciamento dos recursos de computação.</a:t>
            </a:r>
            <a:endParaRPr sz="3000" b="0" i="0" u="none" strike="noStrike" cap="none">
              <a:solidFill>
                <a:srgbClr val="434343"/>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500"/>
              <a:buFont typeface="Arial"/>
              <a:buNone/>
            </a:pPr>
            <a:endParaRPr sz="1500" b="0" i="0" u="none" strike="noStrike" cap="none">
              <a:solidFill>
                <a:srgbClr val="434343"/>
              </a:solidFill>
              <a:latin typeface="Roboto"/>
              <a:ea typeface="Roboto"/>
              <a:cs typeface="Roboto"/>
              <a:sym typeface="Roboto"/>
            </a:endParaRPr>
          </a:p>
          <a:p>
            <a:pPr marL="457200" marR="0" lvl="0" indent="-419100" algn="l" rtl="0">
              <a:lnSpc>
                <a:spcPct val="115000"/>
              </a:lnSpc>
              <a:spcBef>
                <a:spcPts val="0"/>
              </a:spcBef>
              <a:spcAft>
                <a:spcPts val="0"/>
              </a:spcAft>
              <a:buClr>
                <a:srgbClr val="434343"/>
              </a:buClr>
              <a:buSzPts val="3000"/>
              <a:buFont typeface="Roboto"/>
              <a:buChar char="●"/>
            </a:pPr>
            <a:r>
              <a:rPr lang="pt-BR" sz="3000" b="0" i="0" u="none" strike="noStrike" cap="none">
                <a:solidFill>
                  <a:srgbClr val="434343"/>
                </a:solidFill>
                <a:latin typeface="Roboto"/>
                <a:ea typeface="Roboto"/>
                <a:cs typeface="Roboto"/>
                <a:sym typeface="Roboto"/>
              </a:rPr>
              <a:t>A IaaS, a PaaS e o SaaS oferecem aos usuários níveis maiores e mais opções </a:t>
            </a:r>
            <a:br>
              <a:rPr lang="pt-BR" sz="3000" b="0" i="0" u="none" strike="noStrike" cap="none">
                <a:solidFill>
                  <a:srgbClr val="434343"/>
                </a:solidFill>
                <a:latin typeface="Roboto"/>
                <a:ea typeface="Roboto"/>
                <a:cs typeface="Roboto"/>
                <a:sym typeface="Roboto"/>
              </a:rPr>
            </a:br>
            <a:r>
              <a:rPr lang="pt-BR" sz="3000" b="0" i="0" u="none" strike="noStrike" cap="none">
                <a:solidFill>
                  <a:srgbClr val="434343"/>
                </a:solidFill>
                <a:latin typeface="Roboto"/>
                <a:ea typeface="Roboto"/>
                <a:cs typeface="Roboto"/>
                <a:sym typeface="Roboto"/>
              </a:rPr>
              <a:t>de serviços gerenciados.</a:t>
            </a:r>
            <a:endParaRPr sz="3000" b="0" i="0" u="none" strike="noStrike" cap="none">
              <a:solidFill>
                <a:srgbClr val="434343"/>
              </a:solidFill>
              <a:latin typeface="Roboto"/>
              <a:ea typeface="Roboto"/>
              <a:cs typeface="Roboto"/>
              <a:sym typeface="Roboto"/>
            </a:endParaRPr>
          </a:p>
        </p:txBody>
      </p:sp>
      <p:sp>
        <p:nvSpPr>
          <p:cNvPr id="1342" name="Google Shape;1342;p72"/>
          <p:cNvSpPr txBox="1"/>
          <p:nvPr/>
        </p:nvSpPr>
        <p:spPr>
          <a:xfrm>
            <a:off x="6922008" y="9627950"/>
            <a:ext cx="11319000" cy="523200"/>
          </a:xfrm>
          <a:prstGeom prst="rect">
            <a:avLst/>
          </a:prstGeom>
          <a:noFill/>
          <a:ln>
            <a:noFill/>
          </a:ln>
        </p:spPr>
        <p:txBody>
          <a:bodyPr spcFirstLastPara="1" wrap="square" lIns="182850" tIns="182850" rIns="182850" bIns="182850" anchor="t" anchorCtr="0">
            <a:noAutofit/>
          </a:bodyPr>
          <a:lstStyle/>
          <a:p>
            <a:pPr marL="0" marR="0" lvl="0" indent="0" algn="r" rtl="0">
              <a:lnSpc>
                <a:spcPct val="115000"/>
              </a:lnSpc>
              <a:spcBef>
                <a:spcPts val="0"/>
              </a:spcBef>
              <a:spcAft>
                <a:spcPts val="0"/>
              </a:spcAft>
              <a:buClr>
                <a:srgbClr val="000000"/>
              </a:buClr>
              <a:buSzPts val="2200"/>
              <a:buFont typeface="Arial"/>
              <a:buNone/>
            </a:pPr>
            <a:r>
              <a:rPr lang="pt-BR" sz="1600" i="0" u="none" strike="noStrike" cap="none">
                <a:solidFill>
                  <a:srgbClr val="666666"/>
                </a:solidFill>
                <a:latin typeface="Google Sans"/>
                <a:ea typeface="Google Sans"/>
                <a:cs typeface="Google Sans"/>
                <a:sym typeface="Google Sans"/>
              </a:rPr>
              <a:t>Copyright Google LLC. Para fins educativos de acordo com os Termos de Uso definidos no </a:t>
            </a:r>
            <a:r>
              <a:rPr lang="pt-BR" sz="1600" i="0" u="sng" strike="noStrike" cap="none">
                <a:solidFill>
                  <a:schemeClr val="accent3"/>
                </a:solidFill>
                <a:latin typeface="Google Sans"/>
                <a:ea typeface="Google Sans"/>
                <a:cs typeface="Google Sans"/>
                <a:sym typeface="Google Sans"/>
                <a:hlinkClick r:id="rId4">
                  <a:extLst>
                    <a:ext uri="{A12FA001-AC4F-418D-AE19-62706E023703}">
                      <ahyp:hlinkClr xmlns:ahyp="http://schemas.microsoft.com/office/drawing/2018/hyperlinkcolor" val="tx"/>
                    </a:ext>
                  </a:extLst>
                </a:hlinkClick>
              </a:rPr>
              <a:t>site</a:t>
            </a:r>
            <a:r>
              <a:rPr lang="pt-BR" sz="1600" i="0" u="none" strike="noStrike" cap="none">
                <a:solidFill>
                  <a:srgbClr val="666666"/>
                </a:solidFill>
                <a:latin typeface="Google Sans"/>
                <a:ea typeface="Google Sans"/>
                <a:cs typeface="Google Sans"/>
                <a:sym typeface="Google Sans"/>
              </a:rPr>
              <a:t> do programa.</a:t>
            </a:r>
            <a:endParaRPr sz="1600" i="0" u="none" strike="noStrike" cap="none">
              <a:solidFill>
                <a:srgbClr val="666666"/>
              </a:solidFill>
              <a:latin typeface="Google Sans"/>
              <a:ea typeface="Google Sans"/>
              <a:cs typeface="Google Sans"/>
              <a:sym typeface="Google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6"/>
        <p:cNvGrpSpPr/>
        <p:nvPr/>
      </p:nvGrpSpPr>
      <p:grpSpPr>
        <a:xfrm>
          <a:off x="0" y="0"/>
          <a:ext cx="0" cy="0"/>
          <a:chOff x="0" y="0"/>
          <a:chExt cx="0" cy="0"/>
        </a:xfrm>
      </p:grpSpPr>
      <p:sp>
        <p:nvSpPr>
          <p:cNvPr id="1347" name="Google Shape;1347;p73"/>
          <p:cNvSpPr txBox="1">
            <a:spLocks noGrp="1"/>
          </p:cNvSpPr>
          <p:nvPr>
            <p:ph type="title"/>
          </p:nvPr>
        </p:nvSpPr>
        <p:spPr>
          <a:xfrm>
            <a:off x="1672475" y="1154875"/>
            <a:ext cx="14775300" cy="114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pt-BR" sz="4500">
                <a:solidFill>
                  <a:srgbClr val="434343"/>
                </a:solidFill>
                <a:latin typeface="Google Sans"/>
                <a:ea typeface="Google Sans"/>
                <a:cs typeface="Google Sans"/>
                <a:sym typeface="Google Sans"/>
              </a:rPr>
              <a:t>Resumo (2 de 2)</a:t>
            </a:r>
            <a:endParaRPr sz="4500">
              <a:solidFill>
                <a:srgbClr val="434343"/>
              </a:solidFill>
              <a:latin typeface="Google Sans"/>
              <a:ea typeface="Google Sans"/>
              <a:cs typeface="Google Sans"/>
              <a:sym typeface="Google Sans"/>
            </a:endParaRPr>
          </a:p>
        </p:txBody>
      </p:sp>
      <p:pic>
        <p:nvPicPr>
          <p:cNvPr id="1348" name="Google Shape;1348;p73"/>
          <p:cNvPicPr preferRelativeResize="0"/>
          <p:nvPr/>
        </p:nvPicPr>
        <p:blipFill rotWithShape="1">
          <a:blip r:embed="rId3">
            <a:alphaModFix/>
          </a:blip>
          <a:srcRect/>
          <a:stretch/>
        </p:blipFill>
        <p:spPr>
          <a:xfrm>
            <a:off x="10059400" y="1854313"/>
            <a:ext cx="6996024" cy="6996024"/>
          </a:xfrm>
          <a:prstGeom prst="rect">
            <a:avLst/>
          </a:prstGeom>
          <a:noFill/>
          <a:ln>
            <a:noFill/>
          </a:ln>
        </p:spPr>
      </p:pic>
      <p:sp>
        <p:nvSpPr>
          <p:cNvPr id="1349" name="Google Shape;1349;p73"/>
          <p:cNvSpPr txBox="1">
            <a:spLocks noGrp="1"/>
          </p:cNvSpPr>
          <p:nvPr>
            <p:ph type="body" idx="1"/>
          </p:nvPr>
        </p:nvSpPr>
        <p:spPr>
          <a:xfrm>
            <a:off x="1673350" y="2432125"/>
            <a:ext cx="7710600" cy="5792100"/>
          </a:xfrm>
          <a:prstGeom prst="rect">
            <a:avLst/>
          </a:prstGeom>
          <a:noFill/>
          <a:ln>
            <a:noFill/>
          </a:ln>
        </p:spPr>
        <p:txBody>
          <a:bodyPr spcFirstLastPara="1" wrap="square" lIns="91425" tIns="0" rIns="0" bIns="0" anchor="t" anchorCtr="0">
            <a:noAutofit/>
          </a:bodyPr>
          <a:lstStyle/>
          <a:p>
            <a:pPr marL="457200" marR="0" lvl="0" indent="-419100" algn="l" rtl="0">
              <a:lnSpc>
                <a:spcPct val="115000"/>
              </a:lnSpc>
              <a:spcBef>
                <a:spcPts val="0"/>
              </a:spcBef>
              <a:spcAft>
                <a:spcPts val="0"/>
              </a:spcAft>
              <a:buClr>
                <a:srgbClr val="434343"/>
              </a:buClr>
              <a:buSzPts val="3000"/>
              <a:buFont typeface="Roboto"/>
              <a:buChar char="●"/>
            </a:pPr>
            <a:r>
              <a:rPr lang="pt-BR" sz="3000" b="0" i="0" u="none" strike="noStrike" cap="none">
                <a:solidFill>
                  <a:srgbClr val="434343"/>
                </a:solidFill>
                <a:latin typeface="Roboto"/>
                <a:ea typeface="Roboto"/>
                <a:cs typeface="Roboto"/>
                <a:sym typeface="Roboto"/>
              </a:rPr>
              <a:t>O Google Cloud oferece diversos serviços.</a:t>
            </a:r>
            <a:endParaRPr sz="3000" b="0" i="0" u="none" strike="noStrike" cap="none">
              <a:solidFill>
                <a:srgbClr val="434343"/>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500"/>
              <a:buFont typeface="Arial"/>
              <a:buNone/>
            </a:pPr>
            <a:endParaRPr sz="1500" b="0" i="0" u="none" strike="noStrike" cap="none">
              <a:solidFill>
                <a:srgbClr val="434343"/>
              </a:solidFill>
              <a:latin typeface="Roboto"/>
              <a:ea typeface="Roboto"/>
              <a:cs typeface="Roboto"/>
              <a:sym typeface="Roboto"/>
            </a:endParaRPr>
          </a:p>
          <a:p>
            <a:pPr marL="457200" marR="0" lvl="0" indent="-419100" algn="l" rtl="0">
              <a:lnSpc>
                <a:spcPct val="115000"/>
              </a:lnSpc>
              <a:spcBef>
                <a:spcPts val="0"/>
              </a:spcBef>
              <a:spcAft>
                <a:spcPts val="0"/>
              </a:spcAft>
              <a:buClr>
                <a:srgbClr val="434343"/>
              </a:buClr>
              <a:buSzPts val="3000"/>
              <a:buFont typeface="Roboto"/>
              <a:buChar char="●"/>
            </a:pPr>
            <a:r>
              <a:rPr lang="pt-BR" sz="3000" b="0" i="0" u="none" strike="noStrike" cap="none">
                <a:solidFill>
                  <a:srgbClr val="434343"/>
                </a:solidFill>
                <a:latin typeface="Roboto"/>
                <a:ea typeface="Roboto"/>
                <a:cs typeface="Roboto"/>
                <a:sym typeface="Roboto"/>
              </a:rPr>
              <a:t>O Google Cloud divide o mundo em regiões e zonas.</a:t>
            </a:r>
            <a:endParaRPr sz="3000" b="0" i="0" u="none" strike="noStrike" cap="none">
              <a:solidFill>
                <a:srgbClr val="434343"/>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500"/>
              <a:buFont typeface="Arial"/>
              <a:buNone/>
            </a:pPr>
            <a:endParaRPr sz="1500" b="0" i="0" u="none" strike="noStrike" cap="none">
              <a:solidFill>
                <a:srgbClr val="434343"/>
              </a:solidFill>
              <a:latin typeface="Roboto"/>
              <a:ea typeface="Roboto"/>
              <a:cs typeface="Roboto"/>
              <a:sym typeface="Roboto"/>
            </a:endParaRPr>
          </a:p>
          <a:p>
            <a:pPr marL="457200" marR="0" lvl="0" indent="-419100" algn="l" rtl="0">
              <a:lnSpc>
                <a:spcPct val="115000"/>
              </a:lnSpc>
              <a:spcBef>
                <a:spcPts val="0"/>
              </a:spcBef>
              <a:spcAft>
                <a:spcPts val="0"/>
              </a:spcAft>
              <a:buClr>
                <a:srgbClr val="434343"/>
              </a:buClr>
              <a:buSzPts val="3000"/>
              <a:buFont typeface="Roboto"/>
              <a:buChar char="●"/>
            </a:pPr>
            <a:r>
              <a:rPr lang="pt-BR" sz="3000" b="0" i="0" u="none" strike="noStrike" cap="none">
                <a:solidFill>
                  <a:srgbClr val="434343"/>
                </a:solidFill>
                <a:latin typeface="Roboto"/>
                <a:ea typeface="Roboto"/>
                <a:cs typeface="Roboto"/>
                <a:sym typeface="Roboto"/>
              </a:rPr>
              <a:t>Os recursos do Google Cloud que você usa precisam pertencer a um projeto, </a:t>
            </a:r>
            <a:br>
              <a:rPr lang="pt-BR" sz="3000" b="0" i="0" u="none" strike="noStrike" cap="none">
                <a:solidFill>
                  <a:srgbClr val="434343"/>
                </a:solidFill>
                <a:latin typeface="Roboto"/>
                <a:ea typeface="Roboto"/>
                <a:cs typeface="Roboto"/>
                <a:sym typeface="Roboto"/>
              </a:rPr>
            </a:br>
            <a:r>
              <a:rPr lang="pt-BR" sz="3000" b="0" i="0" u="none" strike="noStrike" cap="none">
                <a:solidFill>
                  <a:srgbClr val="434343"/>
                </a:solidFill>
                <a:latin typeface="Roboto"/>
                <a:ea typeface="Roboto"/>
                <a:cs typeface="Roboto"/>
                <a:sym typeface="Roboto"/>
              </a:rPr>
              <a:t>não importa onde estejam.</a:t>
            </a:r>
            <a:endParaRPr sz="3000" b="0" i="0" u="none" strike="noStrike" cap="none">
              <a:solidFill>
                <a:srgbClr val="434343"/>
              </a:solidFill>
              <a:latin typeface="Roboto"/>
              <a:ea typeface="Roboto"/>
              <a:cs typeface="Roboto"/>
              <a:sym typeface="Roboto"/>
            </a:endParaRPr>
          </a:p>
        </p:txBody>
      </p:sp>
      <p:sp>
        <p:nvSpPr>
          <p:cNvPr id="1350" name="Google Shape;1350;p73"/>
          <p:cNvSpPr txBox="1"/>
          <p:nvPr/>
        </p:nvSpPr>
        <p:spPr>
          <a:xfrm>
            <a:off x="6922008" y="9627950"/>
            <a:ext cx="11319000" cy="523200"/>
          </a:xfrm>
          <a:prstGeom prst="rect">
            <a:avLst/>
          </a:prstGeom>
          <a:noFill/>
          <a:ln>
            <a:noFill/>
          </a:ln>
        </p:spPr>
        <p:txBody>
          <a:bodyPr spcFirstLastPara="1" wrap="square" lIns="182850" tIns="182850" rIns="182850" bIns="182850" anchor="t" anchorCtr="0">
            <a:noAutofit/>
          </a:bodyPr>
          <a:lstStyle/>
          <a:p>
            <a:pPr marL="0" marR="0" lvl="0" indent="0" algn="r" rtl="0">
              <a:lnSpc>
                <a:spcPct val="115000"/>
              </a:lnSpc>
              <a:spcBef>
                <a:spcPts val="0"/>
              </a:spcBef>
              <a:spcAft>
                <a:spcPts val="0"/>
              </a:spcAft>
              <a:buClr>
                <a:srgbClr val="000000"/>
              </a:buClr>
              <a:buSzPts val="2200"/>
              <a:buFont typeface="Arial"/>
              <a:buNone/>
            </a:pPr>
            <a:r>
              <a:rPr lang="pt-BR" sz="1600" i="0" u="none" strike="noStrike" cap="none">
                <a:solidFill>
                  <a:srgbClr val="666666"/>
                </a:solidFill>
                <a:latin typeface="Google Sans"/>
                <a:ea typeface="Google Sans"/>
                <a:cs typeface="Google Sans"/>
                <a:sym typeface="Google Sans"/>
              </a:rPr>
              <a:t>Copyright Google LLC. Para fins educativos de acordo com os Termos de Uso definidos no </a:t>
            </a:r>
            <a:r>
              <a:rPr lang="pt-BR" sz="1600" i="0" u="sng" strike="noStrike" cap="none">
                <a:solidFill>
                  <a:schemeClr val="accent3"/>
                </a:solidFill>
                <a:latin typeface="Google Sans"/>
                <a:ea typeface="Google Sans"/>
                <a:cs typeface="Google Sans"/>
                <a:sym typeface="Google Sans"/>
                <a:hlinkClick r:id="rId4">
                  <a:extLst>
                    <a:ext uri="{A12FA001-AC4F-418D-AE19-62706E023703}">
                      <ahyp:hlinkClr xmlns:ahyp="http://schemas.microsoft.com/office/drawing/2018/hyperlinkcolor" val="tx"/>
                    </a:ext>
                  </a:extLst>
                </a:hlinkClick>
              </a:rPr>
              <a:t>site</a:t>
            </a:r>
            <a:r>
              <a:rPr lang="pt-BR" sz="1600" i="0" u="none" strike="noStrike" cap="none">
                <a:solidFill>
                  <a:srgbClr val="666666"/>
                </a:solidFill>
                <a:latin typeface="Google Sans"/>
                <a:ea typeface="Google Sans"/>
                <a:cs typeface="Google Sans"/>
                <a:sym typeface="Google Sans"/>
              </a:rPr>
              <a:t> do programa.</a:t>
            </a:r>
            <a:endParaRPr sz="1600" i="0" u="none" strike="noStrike" cap="none">
              <a:solidFill>
                <a:srgbClr val="666666"/>
              </a:solidFill>
              <a:latin typeface="Google Sans"/>
              <a:ea typeface="Google Sans"/>
              <a:cs typeface="Google Sans"/>
              <a:sym typeface="Google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2"/>
          <p:cNvSpPr txBox="1">
            <a:spLocks noGrp="1"/>
          </p:cNvSpPr>
          <p:nvPr>
            <p:ph type="body" idx="1"/>
          </p:nvPr>
        </p:nvSpPr>
        <p:spPr>
          <a:xfrm>
            <a:off x="1673350" y="2432125"/>
            <a:ext cx="8160600" cy="5792100"/>
          </a:xfrm>
          <a:prstGeom prst="rect">
            <a:avLst/>
          </a:prstGeom>
          <a:noFill/>
          <a:ln>
            <a:noFill/>
          </a:ln>
        </p:spPr>
        <p:txBody>
          <a:bodyPr spcFirstLastPara="1" wrap="square" lIns="91425" tIns="0" rIns="0" bIns="0" anchor="t" anchorCtr="0">
            <a:noAutofit/>
          </a:bodyPr>
          <a:lstStyle/>
          <a:p>
            <a:pPr marL="0" lvl="0" indent="0" algn="l" rtl="0">
              <a:lnSpc>
                <a:spcPct val="100000"/>
              </a:lnSpc>
              <a:spcBef>
                <a:spcPts val="0"/>
              </a:spcBef>
              <a:spcAft>
                <a:spcPts val="0"/>
              </a:spcAft>
              <a:buSzPts val="3600"/>
              <a:buNone/>
            </a:pPr>
            <a:r>
              <a:rPr lang="pt-BR" sz="3000">
                <a:solidFill>
                  <a:srgbClr val="434343"/>
                </a:solidFill>
              </a:rPr>
              <a:t>Computação em nuvem</a:t>
            </a:r>
            <a:endParaRPr sz="3000">
              <a:solidFill>
                <a:srgbClr val="434343"/>
              </a:solidFill>
            </a:endParaRPr>
          </a:p>
          <a:p>
            <a:pPr marL="0" lvl="0" indent="0" algn="l" rtl="0">
              <a:lnSpc>
                <a:spcPct val="100000"/>
              </a:lnSpc>
              <a:spcBef>
                <a:spcPts val="0"/>
              </a:spcBef>
              <a:spcAft>
                <a:spcPts val="0"/>
              </a:spcAft>
              <a:buSzPts val="3600"/>
              <a:buNone/>
            </a:pPr>
            <a:endParaRPr sz="3000">
              <a:solidFill>
                <a:srgbClr val="434343"/>
              </a:solidFill>
            </a:endParaRPr>
          </a:p>
          <a:p>
            <a:pPr marL="0" lvl="0" indent="0" algn="l" rtl="0">
              <a:lnSpc>
                <a:spcPct val="100000"/>
              </a:lnSpc>
              <a:spcBef>
                <a:spcPts val="0"/>
              </a:spcBef>
              <a:spcAft>
                <a:spcPts val="0"/>
              </a:spcAft>
              <a:buSzPts val="3600"/>
              <a:buNone/>
            </a:pPr>
            <a:r>
              <a:rPr lang="pt-BR" sz="3000">
                <a:solidFill>
                  <a:srgbClr val="434343"/>
                </a:solidFill>
              </a:rPr>
              <a:t>Arquitetura de nuvem x tradicional</a:t>
            </a:r>
            <a:endParaRPr sz="3000">
              <a:solidFill>
                <a:srgbClr val="434343"/>
              </a:solidFill>
            </a:endParaRPr>
          </a:p>
          <a:p>
            <a:pPr marL="0" lvl="0" indent="0" algn="l" rtl="0">
              <a:lnSpc>
                <a:spcPct val="100000"/>
              </a:lnSpc>
              <a:spcBef>
                <a:spcPts val="0"/>
              </a:spcBef>
              <a:spcAft>
                <a:spcPts val="0"/>
              </a:spcAft>
              <a:buSzPts val="3600"/>
              <a:buNone/>
            </a:pPr>
            <a:endParaRPr sz="3000">
              <a:solidFill>
                <a:srgbClr val="434343"/>
              </a:solidFill>
            </a:endParaRPr>
          </a:p>
          <a:p>
            <a:pPr marL="0" lvl="0" indent="0" algn="l" rtl="0">
              <a:lnSpc>
                <a:spcPct val="100000"/>
              </a:lnSpc>
              <a:spcBef>
                <a:spcPts val="0"/>
              </a:spcBef>
              <a:spcAft>
                <a:spcPts val="0"/>
              </a:spcAft>
              <a:buSzPts val="3600"/>
              <a:buNone/>
            </a:pPr>
            <a:r>
              <a:rPr lang="pt-BR" sz="3000">
                <a:solidFill>
                  <a:srgbClr val="434343"/>
                </a:solidFill>
              </a:rPr>
              <a:t>IaaS, PaaS e SaaS</a:t>
            </a:r>
            <a:endParaRPr sz="3000">
              <a:solidFill>
                <a:srgbClr val="434343"/>
              </a:solidFill>
            </a:endParaRPr>
          </a:p>
          <a:p>
            <a:pPr marL="0" lvl="0" indent="0" algn="l" rtl="0">
              <a:lnSpc>
                <a:spcPct val="100000"/>
              </a:lnSpc>
              <a:spcBef>
                <a:spcPts val="0"/>
              </a:spcBef>
              <a:spcAft>
                <a:spcPts val="0"/>
              </a:spcAft>
              <a:buSzPts val="3600"/>
              <a:buNone/>
            </a:pPr>
            <a:endParaRPr sz="3000">
              <a:solidFill>
                <a:srgbClr val="434343"/>
              </a:solidFill>
            </a:endParaRPr>
          </a:p>
          <a:p>
            <a:pPr marL="0" lvl="0" indent="0" algn="l" rtl="0">
              <a:lnSpc>
                <a:spcPct val="100000"/>
              </a:lnSpc>
              <a:spcBef>
                <a:spcPts val="0"/>
              </a:spcBef>
              <a:spcAft>
                <a:spcPts val="0"/>
              </a:spcAft>
              <a:buSzPts val="3600"/>
              <a:buNone/>
            </a:pPr>
            <a:r>
              <a:rPr lang="pt-BR" sz="3000">
                <a:solidFill>
                  <a:srgbClr val="434343"/>
                </a:solidFill>
              </a:rPr>
              <a:t>Arquitetura do Google Cloud</a:t>
            </a:r>
            <a:endParaRPr sz="3000">
              <a:solidFill>
                <a:srgbClr val="434343"/>
              </a:solidFill>
            </a:endParaRPr>
          </a:p>
          <a:p>
            <a:pPr marL="0" lvl="0" indent="0" algn="l" rtl="0">
              <a:lnSpc>
                <a:spcPct val="100000"/>
              </a:lnSpc>
              <a:spcBef>
                <a:spcPts val="0"/>
              </a:spcBef>
              <a:spcAft>
                <a:spcPts val="0"/>
              </a:spcAft>
              <a:buSzPts val="3600"/>
              <a:buNone/>
            </a:pPr>
            <a:endParaRPr sz="3000">
              <a:solidFill>
                <a:srgbClr val="434343"/>
              </a:solidFill>
            </a:endParaRPr>
          </a:p>
          <a:p>
            <a:pPr marL="0" lvl="0" indent="0" algn="l" rtl="0">
              <a:lnSpc>
                <a:spcPct val="100000"/>
              </a:lnSpc>
              <a:spcBef>
                <a:spcPts val="0"/>
              </a:spcBef>
              <a:spcAft>
                <a:spcPts val="0"/>
              </a:spcAft>
              <a:buSzPts val="3600"/>
              <a:buNone/>
            </a:pPr>
            <a:r>
              <a:rPr lang="pt-BR" sz="3000">
                <a:solidFill>
                  <a:srgbClr val="434343"/>
                </a:solidFill>
              </a:rPr>
              <a:t>Teste</a:t>
            </a:r>
            <a:endParaRPr sz="3000">
              <a:solidFill>
                <a:srgbClr val="434343"/>
              </a:solidFill>
            </a:endParaRPr>
          </a:p>
          <a:p>
            <a:pPr marL="0" lvl="0" indent="0" algn="l" rtl="0">
              <a:lnSpc>
                <a:spcPct val="100000"/>
              </a:lnSpc>
              <a:spcBef>
                <a:spcPts val="0"/>
              </a:spcBef>
              <a:spcAft>
                <a:spcPts val="0"/>
              </a:spcAft>
              <a:buSzPts val="3600"/>
              <a:buNone/>
            </a:pPr>
            <a:endParaRPr sz="3000">
              <a:solidFill>
                <a:srgbClr val="434343"/>
              </a:solidFill>
            </a:endParaRPr>
          </a:p>
          <a:p>
            <a:pPr marL="0" lvl="0" indent="0" algn="l" rtl="0">
              <a:lnSpc>
                <a:spcPct val="100000"/>
              </a:lnSpc>
              <a:spcBef>
                <a:spcPts val="0"/>
              </a:spcBef>
              <a:spcAft>
                <a:spcPts val="0"/>
              </a:spcAft>
              <a:buSzPts val="3600"/>
              <a:buNone/>
            </a:pPr>
            <a:r>
              <a:rPr lang="pt-BR" sz="3000">
                <a:solidFill>
                  <a:srgbClr val="434343"/>
                </a:solidFill>
              </a:rPr>
              <a:t>Resumo</a:t>
            </a:r>
            <a:endParaRPr sz="3000">
              <a:solidFill>
                <a:srgbClr val="434343"/>
              </a:solidFill>
            </a:endParaRPr>
          </a:p>
        </p:txBody>
      </p:sp>
      <p:sp>
        <p:nvSpPr>
          <p:cNvPr id="230" name="Google Shape;230;p42"/>
          <p:cNvSpPr txBox="1">
            <a:spLocks noGrp="1"/>
          </p:cNvSpPr>
          <p:nvPr>
            <p:ph type="title"/>
          </p:nvPr>
        </p:nvSpPr>
        <p:spPr>
          <a:xfrm>
            <a:off x="1672475" y="1154875"/>
            <a:ext cx="10934400" cy="114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pt-BR" sz="4400">
                <a:solidFill>
                  <a:srgbClr val="434343"/>
                </a:solidFill>
                <a:latin typeface="Google Sans"/>
                <a:ea typeface="Google Sans"/>
                <a:cs typeface="Google Sans"/>
                <a:sym typeface="Google Sans"/>
              </a:rPr>
              <a:t>Programação</a:t>
            </a:r>
            <a:endParaRPr sz="4400">
              <a:solidFill>
                <a:srgbClr val="434343"/>
              </a:solidFill>
              <a:latin typeface="Google Sans"/>
              <a:ea typeface="Google Sans"/>
              <a:cs typeface="Google Sans"/>
              <a:sym typeface="Google Sans"/>
            </a:endParaRPr>
          </a:p>
        </p:txBody>
      </p:sp>
      <p:sp>
        <p:nvSpPr>
          <p:cNvPr id="231" name="Google Shape;231;p42"/>
          <p:cNvSpPr txBox="1"/>
          <p:nvPr/>
        </p:nvSpPr>
        <p:spPr>
          <a:xfrm>
            <a:off x="6922008" y="9627950"/>
            <a:ext cx="11319000" cy="523200"/>
          </a:xfrm>
          <a:prstGeom prst="rect">
            <a:avLst/>
          </a:prstGeom>
          <a:noFill/>
          <a:ln>
            <a:noFill/>
          </a:ln>
        </p:spPr>
        <p:txBody>
          <a:bodyPr spcFirstLastPara="1" wrap="square" lIns="182850" tIns="182850" rIns="182850" bIns="182850" anchor="t" anchorCtr="0">
            <a:noAutofit/>
          </a:bodyPr>
          <a:lstStyle/>
          <a:p>
            <a:pPr marL="0" marR="0" lvl="0" indent="0" algn="r" rtl="0">
              <a:lnSpc>
                <a:spcPct val="115000"/>
              </a:lnSpc>
              <a:spcBef>
                <a:spcPts val="0"/>
              </a:spcBef>
              <a:spcAft>
                <a:spcPts val="0"/>
              </a:spcAft>
              <a:buClr>
                <a:srgbClr val="000000"/>
              </a:buClr>
              <a:buSzPts val="2200"/>
              <a:buFont typeface="Arial"/>
              <a:buNone/>
            </a:pPr>
            <a:r>
              <a:rPr lang="pt-BR" sz="1600" i="0" u="none" strike="noStrike" cap="none">
                <a:solidFill>
                  <a:srgbClr val="666666"/>
                </a:solidFill>
                <a:latin typeface="Google Sans"/>
                <a:ea typeface="Google Sans"/>
                <a:cs typeface="Google Sans"/>
                <a:sym typeface="Google Sans"/>
              </a:rPr>
              <a:t>Copyright Google LLC. Para fins educativos de acordo com os Termos de Uso definidos no </a:t>
            </a:r>
            <a:r>
              <a:rPr lang="pt-BR" sz="1600" i="0" u="sng" strike="noStrike" cap="none">
                <a:solidFill>
                  <a:schemeClr val="accent3"/>
                </a:solidFill>
                <a:latin typeface="Google Sans"/>
                <a:ea typeface="Google Sans"/>
                <a:cs typeface="Google Sans"/>
                <a:sym typeface="Google Sans"/>
                <a:hlinkClick r:id="rId3">
                  <a:extLst>
                    <a:ext uri="{A12FA001-AC4F-418D-AE19-62706E023703}">
                      <ahyp:hlinkClr xmlns:ahyp="http://schemas.microsoft.com/office/drawing/2018/hyperlinkcolor" val="tx"/>
                    </a:ext>
                  </a:extLst>
                </a:hlinkClick>
              </a:rPr>
              <a:t>site</a:t>
            </a:r>
            <a:r>
              <a:rPr lang="pt-BR" sz="1600" i="0" u="none" strike="noStrike" cap="none">
                <a:solidFill>
                  <a:srgbClr val="666666"/>
                </a:solidFill>
                <a:latin typeface="Google Sans"/>
                <a:ea typeface="Google Sans"/>
                <a:cs typeface="Google Sans"/>
                <a:sym typeface="Google Sans"/>
              </a:rPr>
              <a:t> do programa.</a:t>
            </a:r>
            <a:endParaRPr sz="1600" i="0" u="none" strike="noStrike" cap="none">
              <a:solidFill>
                <a:srgbClr val="666666"/>
              </a:solidFill>
              <a:latin typeface="Google Sans"/>
              <a:ea typeface="Google Sans"/>
              <a:cs typeface="Google Sans"/>
              <a:sym typeface="Googl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4"/>
          <p:cNvSpPr/>
          <p:nvPr/>
        </p:nvSpPr>
        <p:spPr>
          <a:xfrm>
            <a:off x="1808500" y="5585928"/>
            <a:ext cx="14639400" cy="1455900"/>
          </a:xfrm>
          <a:prstGeom prst="rect">
            <a:avLst/>
          </a:prstGeom>
          <a:solidFill>
            <a:srgbClr val="FBBC05">
              <a:alpha val="2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44"/>
          <p:cNvSpPr txBox="1"/>
          <p:nvPr/>
        </p:nvSpPr>
        <p:spPr>
          <a:xfrm>
            <a:off x="1814750" y="5709550"/>
            <a:ext cx="2825400" cy="1216200"/>
          </a:xfrm>
          <a:prstGeom prst="rect">
            <a:avLst/>
          </a:prstGeom>
          <a:noFill/>
          <a:ln>
            <a:noFill/>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Clr>
                <a:srgbClr val="000000"/>
              </a:buClr>
              <a:buSzPts val="3100"/>
              <a:buFont typeface="Arial"/>
              <a:buNone/>
            </a:pPr>
            <a:r>
              <a:rPr lang="pt-BR" sz="2600" b="0" i="0" u="none" strike="noStrike" cap="none">
                <a:solidFill>
                  <a:srgbClr val="7F6000"/>
                </a:solidFill>
                <a:latin typeface="Roboto"/>
                <a:ea typeface="Roboto"/>
                <a:cs typeface="Roboto"/>
                <a:sym typeface="Roboto"/>
              </a:rPr>
              <a:t>Autoatendimento sob demanda</a:t>
            </a:r>
            <a:endParaRPr sz="2600" b="0" i="0" u="none" strike="noStrike" cap="none">
              <a:solidFill>
                <a:srgbClr val="7F6000"/>
              </a:solidFill>
              <a:latin typeface="Roboto"/>
              <a:ea typeface="Roboto"/>
              <a:cs typeface="Roboto"/>
              <a:sym typeface="Roboto"/>
            </a:endParaRPr>
          </a:p>
        </p:txBody>
      </p:sp>
      <p:sp>
        <p:nvSpPr>
          <p:cNvPr id="245" name="Google Shape;245;p44"/>
          <p:cNvSpPr txBox="1"/>
          <p:nvPr/>
        </p:nvSpPr>
        <p:spPr>
          <a:xfrm>
            <a:off x="1815850" y="7163053"/>
            <a:ext cx="2826900" cy="1911900"/>
          </a:xfrm>
          <a:prstGeom prst="rect">
            <a:avLst/>
          </a:prstGeom>
          <a:noFill/>
          <a:ln>
            <a:noFill/>
          </a:ln>
        </p:spPr>
        <p:txBody>
          <a:bodyPr spcFirstLastPara="1" wrap="square" lIns="137150" tIns="137150" rIns="137150" bIns="13715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pt-BR" sz="2000" b="0" i="0" u="none" strike="noStrike" cap="none">
                <a:solidFill>
                  <a:srgbClr val="434343"/>
                </a:solidFill>
                <a:latin typeface="Roboto"/>
                <a:ea typeface="Roboto"/>
                <a:cs typeface="Roboto"/>
                <a:sym typeface="Roboto"/>
              </a:rPr>
              <a:t>Não é preciso intervenção humana para acessar </a:t>
            </a:r>
            <a:br>
              <a:rPr lang="pt-BR" sz="2000" b="0" i="0" u="none" strike="noStrike" cap="none">
                <a:solidFill>
                  <a:srgbClr val="434343"/>
                </a:solidFill>
                <a:latin typeface="Roboto"/>
                <a:ea typeface="Roboto"/>
                <a:cs typeface="Roboto"/>
                <a:sym typeface="Roboto"/>
              </a:rPr>
            </a:br>
            <a:r>
              <a:rPr lang="pt-BR" sz="2000" b="0" i="0" u="none" strike="noStrike" cap="none">
                <a:solidFill>
                  <a:srgbClr val="434343"/>
                </a:solidFill>
                <a:latin typeface="Roboto"/>
                <a:ea typeface="Roboto"/>
                <a:cs typeface="Roboto"/>
                <a:sym typeface="Roboto"/>
              </a:rPr>
              <a:t>os recursos</a:t>
            </a:r>
            <a:endParaRPr sz="2000" b="0" i="0" u="none" strike="noStrike" cap="none">
              <a:solidFill>
                <a:srgbClr val="434343"/>
              </a:solidFill>
              <a:latin typeface="Roboto"/>
              <a:ea typeface="Roboto"/>
              <a:cs typeface="Roboto"/>
              <a:sym typeface="Roboto"/>
            </a:endParaRPr>
          </a:p>
        </p:txBody>
      </p:sp>
      <p:pic>
        <p:nvPicPr>
          <p:cNvPr id="246" name="Google Shape;246;p44"/>
          <p:cNvPicPr preferRelativeResize="0"/>
          <p:nvPr/>
        </p:nvPicPr>
        <p:blipFill rotWithShape="1">
          <a:blip r:embed="rId3">
            <a:alphaModFix/>
          </a:blip>
          <a:srcRect l="16811" t="15492" r="14877" b="16825"/>
          <a:stretch/>
        </p:blipFill>
        <p:spPr>
          <a:xfrm>
            <a:off x="2037100" y="3183250"/>
            <a:ext cx="2192000" cy="2171700"/>
          </a:xfrm>
          <a:prstGeom prst="rect">
            <a:avLst/>
          </a:prstGeom>
          <a:noFill/>
          <a:ln>
            <a:noFill/>
          </a:ln>
        </p:spPr>
      </p:pic>
      <p:sp>
        <p:nvSpPr>
          <p:cNvPr id="247" name="Google Shape;247;p44"/>
          <p:cNvSpPr txBox="1"/>
          <p:nvPr/>
        </p:nvSpPr>
        <p:spPr>
          <a:xfrm>
            <a:off x="4657600" y="5707150"/>
            <a:ext cx="2962500" cy="1218600"/>
          </a:xfrm>
          <a:prstGeom prst="rect">
            <a:avLst/>
          </a:prstGeom>
          <a:noFill/>
          <a:ln>
            <a:noFill/>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Clr>
                <a:srgbClr val="000000"/>
              </a:buClr>
              <a:buSzPts val="3100"/>
              <a:buFont typeface="Arial"/>
              <a:buNone/>
            </a:pPr>
            <a:r>
              <a:rPr lang="pt-BR" sz="2600" b="0" i="0" u="none" strike="noStrike" cap="none">
                <a:solidFill>
                  <a:srgbClr val="7F6000"/>
                </a:solidFill>
                <a:latin typeface="Roboto"/>
                <a:ea typeface="Roboto"/>
                <a:cs typeface="Roboto"/>
                <a:sym typeface="Roboto"/>
              </a:rPr>
              <a:t>Acesso amplo </a:t>
            </a:r>
            <a:br>
              <a:rPr lang="pt-BR" sz="2600" b="0" i="0" u="none" strike="noStrike" cap="none">
                <a:solidFill>
                  <a:srgbClr val="7F6000"/>
                </a:solidFill>
                <a:latin typeface="Roboto"/>
                <a:ea typeface="Roboto"/>
                <a:cs typeface="Roboto"/>
                <a:sym typeface="Roboto"/>
              </a:rPr>
            </a:br>
            <a:r>
              <a:rPr lang="pt-BR" sz="2600" b="0" i="0" u="none" strike="noStrike" cap="none">
                <a:solidFill>
                  <a:srgbClr val="7F6000"/>
                </a:solidFill>
                <a:latin typeface="Roboto"/>
                <a:ea typeface="Roboto"/>
                <a:cs typeface="Roboto"/>
                <a:sym typeface="Roboto"/>
              </a:rPr>
              <a:t>à rede</a:t>
            </a:r>
            <a:endParaRPr sz="2600" b="0" i="0" u="none" strike="noStrike" cap="none">
              <a:solidFill>
                <a:srgbClr val="7F6000"/>
              </a:solidFill>
              <a:latin typeface="Roboto"/>
              <a:ea typeface="Roboto"/>
              <a:cs typeface="Roboto"/>
              <a:sym typeface="Roboto"/>
            </a:endParaRPr>
          </a:p>
        </p:txBody>
      </p:sp>
      <p:sp>
        <p:nvSpPr>
          <p:cNvPr id="248" name="Google Shape;248;p44"/>
          <p:cNvSpPr txBox="1"/>
          <p:nvPr/>
        </p:nvSpPr>
        <p:spPr>
          <a:xfrm>
            <a:off x="4685475" y="7163050"/>
            <a:ext cx="2962500" cy="1911000"/>
          </a:xfrm>
          <a:prstGeom prst="rect">
            <a:avLst/>
          </a:prstGeom>
          <a:noFill/>
          <a:ln>
            <a:noFill/>
          </a:ln>
        </p:spPr>
        <p:txBody>
          <a:bodyPr spcFirstLastPara="1" wrap="square" lIns="137150" tIns="137150" rIns="137150" bIns="13715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pt-BR" sz="2000" b="0" i="0" u="none" strike="noStrike" cap="none">
                <a:solidFill>
                  <a:srgbClr val="434343"/>
                </a:solidFill>
                <a:latin typeface="Roboto"/>
                <a:ea typeface="Roboto"/>
                <a:cs typeface="Roboto"/>
                <a:sym typeface="Roboto"/>
              </a:rPr>
              <a:t>Acesso em </a:t>
            </a:r>
            <a:br>
              <a:rPr lang="pt-BR" sz="2000" b="0" i="0" u="none" strike="noStrike" cap="none">
                <a:solidFill>
                  <a:srgbClr val="434343"/>
                </a:solidFill>
                <a:latin typeface="Roboto"/>
                <a:ea typeface="Roboto"/>
                <a:cs typeface="Roboto"/>
                <a:sym typeface="Roboto"/>
              </a:rPr>
            </a:br>
            <a:r>
              <a:rPr lang="pt-BR" sz="2000" b="0" i="0" u="none" strike="noStrike" cap="none">
                <a:solidFill>
                  <a:srgbClr val="434343"/>
                </a:solidFill>
                <a:latin typeface="Roboto"/>
                <a:ea typeface="Roboto"/>
                <a:cs typeface="Roboto"/>
                <a:sym typeface="Roboto"/>
              </a:rPr>
              <a:t>qualquer lugar</a:t>
            </a:r>
            <a:endParaRPr sz="2000" b="0" i="0" u="none" strike="noStrike" cap="none">
              <a:solidFill>
                <a:srgbClr val="434343"/>
              </a:solidFill>
              <a:latin typeface="Roboto"/>
              <a:ea typeface="Roboto"/>
              <a:cs typeface="Roboto"/>
              <a:sym typeface="Roboto"/>
            </a:endParaRPr>
          </a:p>
        </p:txBody>
      </p:sp>
      <p:pic>
        <p:nvPicPr>
          <p:cNvPr id="249" name="Google Shape;249;p44" descr="Artboard 5.png"/>
          <p:cNvPicPr preferRelativeResize="0"/>
          <p:nvPr/>
        </p:nvPicPr>
        <p:blipFill rotWithShape="1">
          <a:blip r:embed="rId4">
            <a:alphaModFix/>
          </a:blip>
          <a:srcRect l="6737" t="13427" r="10574" b="4497"/>
          <a:stretch/>
        </p:blipFill>
        <p:spPr>
          <a:xfrm rot="5400000">
            <a:off x="5074775" y="3173725"/>
            <a:ext cx="2162175" cy="2181225"/>
          </a:xfrm>
          <a:prstGeom prst="rect">
            <a:avLst/>
          </a:prstGeom>
          <a:noFill/>
          <a:ln>
            <a:noFill/>
          </a:ln>
        </p:spPr>
      </p:pic>
      <p:sp>
        <p:nvSpPr>
          <p:cNvPr id="250" name="Google Shape;250;p44"/>
          <p:cNvSpPr txBox="1"/>
          <p:nvPr/>
        </p:nvSpPr>
        <p:spPr>
          <a:xfrm>
            <a:off x="7707153" y="5709553"/>
            <a:ext cx="2898600" cy="1216200"/>
          </a:xfrm>
          <a:prstGeom prst="rect">
            <a:avLst/>
          </a:prstGeom>
          <a:noFill/>
          <a:ln>
            <a:noFill/>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Clr>
                <a:srgbClr val="000000"/>
              </a:buClr>
              <a:buSzPts val="3100"/>
              <a:buFont typeface="Arial"/>
              <a:buNone/>
            </a:pPr>
            <a:r>
              <a:rPr lang="pt-BR" sz="2600" b="0" i="0" u="none" strike="noStrike" cap="none">
                <a:solidFill>
                  <a:srgbClr val="7F6000"/>
                </a:solidFill>
                <a:latin typeface="Roboto"/>
                <a:ea typeface="Roboto"/>
                <a:cs typeface="Roboto"/>
                <a:sym typeface="Roboto"/>
              </a:rPr>
              <a:t>Pooling de recursos</a:t>
            </a:r>
            <a:endParaRPr sz="2600" b="0" i="0" u="none" strike="noStrike" cap="none">
              <a:solidFill>
                <a:srgbClr val="7F6000"/>
              </a:solidFill>
              <a:latin typeface="Roboto"/>
              <a:ea typeface="Roboto"/>
              <a:cs typeface="Roboto"/>
              <a:sym typeface="Roboto"/>
            </a:endParaRPr>
          </a:p>
        </p:txBody>
      </p:sp>
      <p:sp>
        <p:nvSpPr>
          <p:cNvPr id="251" name="Google Shape;251;p44"/>
          <p:cNvSpPr txBox="1"/>
          <p:nvPr/>
        </p:nvSpPr>
        <p:spPr>
          <a:xfrm>
            <a:off x="7659464" y="7163050"/>
            <a:ext cx="2962500" cy="1911000"/>
          </a:xfrm>
          <a:prstGeom prst="rect">
            <a:avLst/>
          </a:prstGeom>
          <a:noFill/>
          <a:ln>
            <a:noFill/>
          </a:ln>
        </p:spPr>
        <p:txBody>
          <a:bodyPr spcFirstLastPara="1" wrap="square" lIns="137150" tIns="137150" rIns="137150" bIns="13715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pt-BR" sz="2000" b="0" i="0" u="none" strike="noStrike" cap="none">
                <a:solidFill>
                  <a:srgbClr val="434343"/>
                </a:solidFill>
                <a:latin typeface="Roboto"/>
                <a:ea typeface="Roboto"/>
                <a:cs typeface="Roboto"/>
                <a:sym typeface="Roboto"/>
              </a:rPr>
              <a:t>O provedor </a:t>
            </a:r>
            <a:br>
              <a:rPr lang="pt-BR" sz="2000" b="0" i="0" u="none" strike="noStrike" cap="none">
                <a:solidFill>
                  <a:srgbClr val="434343"/>
                </a:solidFill>
                <a:latin typeface="Roboto"/>
                <a:ea typeface="Roboto"/>
                <a:cs typeface="Roboto"/>
                <a:sym typeface="Roboto"/>
              </a:rPr>
            </a:br>
            <a:r>
              <a:rPr lang="pt-BR" sz="2000" b="0" i="0" u="none" strike="noStrike" cap="none">
                <a:solidFill>
                  <a:srgbClr val="434343"/>
                </a:solidFill>
                <a:latin typeface="Roboto"/>
                <a:ea typeface="Roboto"/>
                <a:cs typeface="Roboto"/>
                <a:sym typeface="Roboto"/>
              </a:rPr>
              <a:t>compartilha </a:t>
            </a:r>
            <a:br>
              <a:rPr lang="pt-BR" sz="2000" b="0" i="0" u="none" strike="noStrike" cap="none">
                <a:solidFill>
                  <a:srgbClr val="434343"/>
                </a:solidFill>
                <a:latin typeface="Roboto"/>
                <a:ea typeface="Roboto"/>
                <a:cs typeface="Roboto"/>
                <a:sym typeface="Roboto"/>
              </a:rPr>
            </a:br>
            <a:r>
              <a:rPr lang="pt-BR" sz="2000" b="0" i="0" u="none" strike="noStrike" cap="none">
                <a:solidFill>
                  <a:srgbClr val="434343"/>
                </a:solidFill>
                <a:latin typeface="Roboto"/>
                <a:ea typeface="Roboto"/>
                <a:cs typeface="Roboto"/>
                <a:sym typeface="Roboto"/>
              </a:rPr>
              <a:t>recursos com </a:t>
            </a:r>
            <a:br>
              <a:rPr lang="pt-BR" sz="2000" b="0" i="0" u="none" strike="noStrike" cap="none">
                <a:solidFill>
                  <a:srgbClr val="434343"/>
                </a:solidFill>
                <a:latin typeface="Roboto"/>
                <a:ea typeface="Roboto"/>
                <a:cs typeface="Roboto"/>
                <a:sym typeface="Roboto"/>
              </a:rPr>
            </a:br>
            <a:r>
              <a:rPr lang="pt-BR" sz="2000" b="0" i="0" u="none" strike="noStrike" cap="none">
                <a:solidFill>
                  <a:srgbClr val="434343"/>
                </a:solidFill>
                <a:latin typeface="Roboto"/>
                <a:ea typeface="Roboto"/>
                <a:cs typeface="Roboto"/>
                <a:sym typeface="Roboto"/>
              </a:rPr>
              <a:t>os clientes</a:t>
            </a:r>
            <a:endParaRPr sz="2000" b="0" i="0" u="none" strike="noStrike" cap="none">
              <a:solidFill>
                <a:srgbClr val="434343"/>
              </a:solidFill>
              <a:latin typeface="Roboto"/>
              <a:ea typeface="Roboto"/>
              <a:cs typeface="Roboto"/>
              <a:sym typeface="Roboto"/>
            </a:endParaRPr>
          </a:p>
        </p:txBody>
      </p:sp>
      <p:pic>
        <p:nvPicPr>
          <p:cNvPr id="252" name="Google Shape;252;p44" descr="Artboard 1.png"/>
          <p:cNvPicPr preferRelativeResize="0"/>
          <p:nvPr/>
        </p:nvPicPr>
        <p:blipFill rotWithShape="1">
          <a:blip r:embed="rId5">
            <a:alphaModFix/>
          </a:blip>
          <a:srcRect l="11288" t="9664" r="6851" b="7941"/>
          <a:stretch/>
        </p:blipFill>
        <p:spPr>
          <a:xfrm>
            <a:off x="8082626" y="3183250"/>
            <a:ext cx="2138650" cy="2152650"/>
          </a:xfrm>
          <a:prstGeom prst="rect">
            <a:avLst/>
          </a:prstGeom>
          <a:noFill/>
          <a:ln>
            <a:noFill/>
          </a:ln>
        </p:spPr>
      </p:pic>
      <p:sp>
        <p:nvSpPr>
          <p:cNvPr id="253" name="Google Shape;253;p44"/>
          <p:cNvSpPr txBox="1"/>
          <p:nvPr/>
        </p:nvSpPr>
        <p:spPr>
          <a:xfrm>
            <a:off x="10643850" y="5709550"/>
            <a:ext cx="2962500" cy="1216200"/>
          </a:xfrm>
          <a:prstGeom prst="rect">
            <a:avLst/>
          </a:prstGeom>
          <a:noFill/>
          <a:ln>
            <a:noFill/>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Clr>
                <a:srgbClr val="000000"/>
              </a:buClr>
              <a:buSzPts val="3100"/>
              <a:buFont typeface="Arial"/>
              <a:buNone/>
            </a:pPr>
            <a:r>
              <a:rPr lang="pt-BR" sz="2600" b="0" i="0" u="none" strike="noStrike" cap="none">
                <a:solidFill>
                  <a:srgbClr val="7F6000"/>
                </a:solidFill>
                <a:latin typeface="Roboto"/>
                <a:ea typeface="Roboto"/>
                <a:cs typeface="Roboto"/>
                <a:sym typeface="Roboto"/>
              </a:rPr>
              <a:t>Elasticidade rápida</a:t>
            </a:r>
            <a:endParaRPr sz="2600" b="0" i="0" u="none" strike="noStrike" cap="none">
              <a:solidFill>
                <a:srgbClr val="7F6000"/>
              </a:solidFill>
              <a:latin typeface="Roboto"/>
              <a:ea typeface="Roboto"/>
              <a:cs typeface="Roboto"/>
              <a:sym typeface="Roboto"/>
            </a:endParaRPr>
          </a:p>
        </p:txBody>
      </p:sp>
      <p:sp>
        <p:nvSpPr>
          <p:cNvPr id="254" name="Google Shape;254;p44"/>
          <p:cNvSpPr txBox="1"/>
          <p:nvPr/>
        </p:nvSpPr>
        <p:spPr>
          <a:xfrm>
            <a:off x="10707624" y="7163053"/>
            <a:ext cx="2825400" cy="1911000"/>
          </a:xfrm>
          <a:prstGeom prst="rect">
            <a:avLst/>
          </a:prstGeom>
          <a:noFill/>
          <a:ln>
            <a:noFill/>
          </a:ln>
        </p:spPr>
        <p:txBody>
          <a:bodyPr spcFirstLastPara="1" wrap="square" lIns="137150" tIns="137150" rIns="137150" bIns="13715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pt-BR" sz="2000" b="0" i="0" u="none" strike="noStrike" cap="none">
                <a:solidFill>
                  <a:srgbClr val="434343"/>
                </a:solidFill>
                <a:latin typeface="Roboto"/>
                <a:ea typeface="Roboto"/>
                <a:cs typeface="Roboto"/>
                <a:sym typeface="Roboto"/>
              </a:rPr>
              <a:t>Acesso rápido a mais recursos conforme necessário</a:t>
            </a:r>
            <a:endParaRPr sz="2000" b="0" i="0" u="none" strike="noStrike" cap="none">
              <a:solidFill>
                <a:srgbClr val="434343"/>
              </a:solidFill>
              <a:latin typeface="Roboto"/>
              <a:ea typeface="Roboto"/>
              <a:cs typeface="Roboto"/>
              <a:sym typeface="Roboto"/>
            </a:endParaRPr>
          </a:p>
        </p:txBody>
      </p:sp>
      <p:pic>
        <p:nvPicPr>
          <p:cNvPr id="255" name="Google Shape;255;p44" descr="Artboard 2.png"/>
          <p:cNvPicPr preferRelativeResize="0"/>
          <p:nvPr/>
        </p:nvPicPr>
        <p:blipFill rotWithShape="1">
          <a:blip r:embed="rId6">
            <a:alphaModFix/>
          </a:blip>
          <a:srcRect l="8365" t="9648" r="9860" b="7671"/>
          <a:stretch/>
        </p:blipFill>
        <p:spPr>
          <a:xfrm>
            <a:off x="11057425" y="3183250"/>
            <a:ext cx="2138650" cy="2162175"/>
          </a:xfrm>
          <a:prstGeom prst="rect">
            <a:avLst/>
          </a:prstGeom>
          <a:noFill/>
          <a:ln>
            <a:noFill/>
          </a:ln>
        </p:spPr>
      </p:pic>
      <p:sp>
        <p:nvSpPr>
          <p:cNvPr id="256" name="Google Shape;256;p44"/>
          <p:cNvSpPr txBox="1"/>
          <p:nvPr/>
        </p:nvSpPr>
        <p:spPr>
          <a:xfrm>
            <a:off x="13637200" y="5709550"/>
            <a:ext cx="2826900" cy="1216200"/>
          </a:xfrm>
          <a:prstGeom prst="rect">
            <a:avLst/>
          </a:prstGeom>
          <a:noFill/>
          <a:ln>
            <a:noFill/>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Clr>
                <a:srgbClr val="000000"/>
              </a:buClr>
              <a:buSzPts val="3100"/>
              <a:buFont typeface="Arial"/>
              <a:buNone/>
            </a:pPr>
            <a:r>
              <a:rPr lang="pt-BR" sz="2600" b="0" i="0" u="none" strike="noStrike" cap="none">
                <a:solidFill>
                  <a:srgbClr val="7F6000"/>
                </a:solidFill>
                <a:latin typeface="Roboto"/>
                <a:ea typeface="Roboto"/>
                <a:cs typeface="Roboto"/>
                <a:sym typeface="Roboto"/>
              </a:rPr>
              <a:t>Serviço medido</a:t>
            </a:r>
            <a:endParaRPr sz="2600" b="0" i="0" u="none" strike="noStrike" cap="none">
              <a:solidFill>
                <a:srgbClr val="7F6000"/>
              </a:solidFill>
              <a:latin typeface="Roboto"/>
              <a:ea typeface="Roboto"/>
              <a:cs typeface="Roboto"/>
              <a:sym typeface="Roboto"/>
            </a:endParaRPr>
          </a:p>
        </p:txBody>
      </p:sp>
      <p:sp>
        <p:nvSpPr>
          <p:cNvPr id="257" name="Google Shape;257;p44"/>
          <p:cNvSpPr txBox="1"/>
          <p:nvPr/>
        </p:nvSpPr>
        <p:spPr>
          <a:xfrm>
            <a:off x="13618150" y="7163053"/>
            <a:ext cx="2825400" cy="1911000"/>
          </a:xfrm>
          <a:prstGeom prst="rect">
            <a:avLst/>
          </a:prstGeom>
          <a:noFill/>
          <a:ln>
            <a:noFill/>
          </a:ln>
        </p:spPr>
        <p:txBody>
          <a:bodyPr spcFirstLastPara="1" wrap="square" lIns="137150" tIns="137150" rIns="137150" bIns="13715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pt-BR" sz="2000" b="0" i="0" u="none" strike="noStrike" cap="none">
                <a:solidFill>
                  <a:srgbClr val="434343"/>
                </a:solidFill>
                <a:latin typeface="Roboto"/>
                <a:ea typeface="Roboto"/>
                <a:cs typeface="Roboto"/>
                <a:sym typeface="Roboto"/>
              </a:rPr>
              <a:t>Pagamento conforme o consumo</a:t>
            </a:r>
            <a:endParaRPr sz="2000" b="0" i="0" u="none" strike="noStrike" cap="none">
              <a:solidFill>
                <a:srgbClr val="434343"/>
              </a:solidFill>
              <a:latin typeface="Roboto"/>
              <a:ea typeface="Roboto"/>
              <a:cs typeface="Roboto"/>
              <a:sym typeface="Roboto"/>
            </a:endParaRPr>
          </a:p>
        </p:txBody>
      </p:sp>
      <p:pic>
        <p:nvPicPr>
          <p:cNvPr id="258" name="Google Shape;258;p44"/>
          <p:cNvPicPr preferRelativeResize="0"/>
          <p:nvPr/>
        </p:nvPicPr>
        <p:blipFill rotWithShape="1">
          <a:blip r:embed="rId7">
            <a:alphaModFix/>
          </a:blip>
          <a:srcRect l="9819" t="9655" r="7867" b="8032"/>
          <a:stretch/>
        </p:blipFill>
        <p:spPr>
          <a:xfrm>
            <a:off x="14032225" y="3183250"/>
            <a:ext cx="2152650" cy="2152650"/>
          </a:xfrm>
          <a:prstGeom prst="rect">
            <a:avLst/>
          </a:prstGeom>
          <a:noFill/>
          <a:ln>
            <a:noFill/>
          </a:ln>
        </p:spPr>
      </p:pic>
      <p:cxnSp>
        <p:nvCxnSpPr>
          <p:cNvPr id="259" name="Google Shape;259;p44"/>
          <p:cNvCxnSpPr/>
          <p:nvPr/>
        </p:nvCxnSpPr>
        <p:spPr>
          <a:xfrm rot="10800000" flipH="1">
            <a:off x="4642675" y="3073175"/>
            <a:ext cx="9000" cy="5792700"/>
          </a:xfrm>
          <a:prstGeom prst="straightConnector1">
            <a:avLst/>
          </a:prstGeom>
          <a:noFill/>
          <a:ln w="9525" cap="flat" cmpd="sng">
            <a:solidFill>
              <a:srgbClr val="666666"/>
            </a:solidFill>
            <a:prstDash val="dash"/>
            <a:round/>
            <a:headEnd type="none" w="sm" len="sm"/>
            <a:tailEnd type="none" w="sm" len="sm"/>
          </a:ln>
        </p:spPr>
      </p:cxnSp>
      <p:cxnSp>
        <p:nvCxnSpPr>
          <p:cNvPr id="260" name="Google Shape;260;p44"/>
          <p:cNvCxnSpPr/>
          <p:nvPr/>
        </p:nvCxnSpPr>
        <p:spPr>
          <a:xfrm rot="10800000" flipH="1">
            <a:off x="7660051" y="3073175"/>
            <a:ext cx="9000" cy="5792700"/>
          </a:xfrm>
          <a:prstGeom prst="straightConnector1">
            <a:avLst/>
          </a:prstGeom>
          <a:noFill/>
          <a:ln w="9525" cap="flat" cmpd="sng">
            <a:solidFill>
              <a:srgbClr val="666666"/>
            </a:solidFill>
            <a:prstDash val="dash"/>
            <a:round/>
            <a:headEnd type="none" w="sm" len="sm"/>
            <a:tailEnd type="none" w="sm" len="sm"/>
          </a:ln>
        </p:spPr>
      </p:cxnSp>
      <p:cxnSp>
        <p:nvCxnSpPr>
          <p:cNvPr id="261" name="Google Shape;261;p44"/>
          <p:cNvCxnSpPr/>
          <p:nvPr/>
        </p:nvCxnSpPr>
        <p:spPr>
          <a:xfrm rot="10800000" flipH="1">
            <a:off x="10634850" y="3073175"/>
            <a:ext cx="9000" cy="5792700"/>
          </a:xfrm>
          <a:prstGeom prst="straightConnector1">
            <a:avLst/>
          </a:prstGeom>
          <a:noFill/>
          <a:ln w="9525" cap="flat" cmpd="sng">
            <a:solidFill>
              <a:srgbClr val="666666"/>
            </a:solidFill>
            <a:prstDash val="dash"/>
            <a:round/>
            <a:headEnd type="none" w="sm" len="sm"/>
            <a:tailEnd type="none" w="sm" len="sm"/>
          </a:ln>
        </p:spPr>
      </p:cxnSp>
      <p:cxnSp>
        <p:nvCxnSpPr>
          <p:cNvPr id="262" name="Google Shape;262;p44"/>
          <p:cNvCxnSpPr/>
          <p:nvPr/>
        </p:nvCxnSpPr>
        <p:spPr>
          <a:xfrm rot="10800000" flipH="1">
            <a:off x="13609650" y="3073175"/>
            <a:ext cx="9000" cy="5792700"/>
          </a:xfrm>
          <a:prstGeom prst="straightConnector1">
            <a:avLst/>
          </a:prstGeom>
          <a:noFill/>
          <a:ln w="9525" cap="flat" cmpd="sng">
            <a:solidFill>
              <a:srgbClr val="666666"/>
            </a:solidFill>
            <a:prstDash val="dash"/>
            <a:round/>
            <a:headEnd type="none" w="sm" len="sm"/>
            <a:tailEnd type="none" w="sm" len="sm"/>
          </a:ln>
        </p:spPr>
      </p:cxnSp>
      <p:sp>
        <p:nvSpPr>
          <p:cNvPr id="263" name="Google Shape;263;p44"/>
          <p:cNvSpPr txBox="1">
            <a:spLocks noGrp="1"/>
          </p:cNvSpPr>
          <p:nvPr>
            <p:ph type="title"/>
          </p:nvPr>
        </p:nvSpPr>
        <p:spPr>
          <a:xfrm>
            <a:off x="1672475" y="1154875"/>
            <a:ext cx="15465900" cy="114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pt-BR" sz="4500" dirty="0">
                <a:solidFill>
                  <a:srgbClr val="434343"/>
                </a:solidFill>
                <a:latin typeface="Google Sans"/>
                <a:ea typeface="Google Sans"/>
                <a:cs typeface="Google Sans"/>
                <a:sym typeface="Google Sans"/>
              </a:rPr>
              <a:t>A computação em nuvem tem cinco características fundamentais</a:t>
            </a:r>
            <a:endParaRPr sz="4500" dirty="0">
              <a:solidFill>
                <a:srgbClr val="434343"/>
              </a:solidFill>
              <a:latin typeface="Google Sans"/>
              <a:ea typeface="Google Sans"/>
              <a:cs typeface="Google Sans"/>
              <a:sym typeface="Google Sans"/>
            </a:endParaRPr>
          </a:p>
        </p:txBody>
      </p:sp>
      <p:cxnSp>
        <p:nvCxnSpPr>
          <p:cNvPr id="264" name="Google Shape;264;p44"/>
          <p:cNvCxnSpPr/>
          <p:nvPr/>
        </p:nvCxnSpPr>
        <p:spPr>
          <a:xfrm>
            <a:off x="1790700" y="5569828"/>
            <a:ext cx="14668500" cy="0"/>
          </a:xfrm>
          <a:prstGeom prst="straightConnector1">
            <a:avLst/>
          </a:prstGeom>
          <a:noFill/>
          <a:ln w="38100" cap="flat" cmpd="sng">
            <a:solidFill>
              <a:srgbClr val="F1C232"/>
            </a:solidFill>
            <a:prstDash val="solid"/>
            <a:round/>
            <a:headEnd type="none" w="sm" len="sm"/>
            <a:tailEnd type="none" w="sm" len="sm"/>
          </a:ln>
        </p:spPr>
      </p:cxnSp>
      <p:sp>
        <p:nvSpPr>
          <p:cNvPr id="265" name="Google Shape;265;p44"/>
          <p:cNvSpPr txBox="1"/>
          <p:nvPr/>
        </p:nvSpPr>
        <p:spPr>
          <a:xfrm>
            <a:off x="6922008" y="9627950"/>
            <a:ext cx="11319000" cy="523200"/>
          </a:xfrm>
          <a:prstGeom prst="rect">
            <a:avLst/>
          </a:prstGeom>
          <a:noFill/>
          <a:ln>
            <a:noFill/>
          </a:ln>
        </p:spPr>
        <p:txBody>
          <a:bodyPr spcFirstLastPara="1" wrap="square" lIns="182850" tIns="182850" rIns="182850" bIns="182850" anchor="t" anchorCtr="0">
            <a:noAutofit/>
          </a:bodyPr>
          <a:lstStyle/>
          <a:p>
            <a:pPr marL="0" marR="0" lvl="0" indent="0" algn="r" rtl="0">
              <a:lnSpc>
                <a:spcPct val="115000"/>
              </a:lnSpc>
              <a:spcBef>
                <a:spcPts val="0"/>
              </a:spcBef>
              <a:spcAft>
                <a:spcPts val="0"/>
              </a:spcAft>
              <a:buClr>
                <a:srgbClr val="000000"/>
              </a:buClr>
              <a:buSzPts val="2200"/>
              <a:buFont typeface="Arial"/>
              <a:buNone/>
            </a:pPr>
            <a:r>
              <a:rPr lang="pt-BR" sz="1600" i="0" u="none" strike="noStrike" cap="none">
                <a:solidFill>
                  <a:srgbClr val="666666"/>
                </a:solidFill>
                <a:latin typeface="Google Sans"/>
                <a:ea typeface="Google Sans"/>
                <a:cs typeface="Google Sans"/>
                <a:sym typeface="Google Sans"/>
              </a:rPr>
              <a:t>Copyright Google LLC. Para fins educativos de acordo com os Termos de Uso definidos no </a:t>
            </a:r>
            <a:r>
              <a:rPr lang="pt-BR" sz="1600" i="0" u="sng" strike="noStrike" cap="none">
                <a:solidFill>
                  <a:schemeClr val="accent3"/>
                </a:solidFill>
                <a:latin typeface="Google Sans"/>
                <a:ea typeface="Google Sans"/>
                <a:cs typeface="Google Sans"/>
                <a:sym typeface="Google Sans"/>
                <a:hlinkClick r:id="rId8">
                  <a:extLst>
                    <a:ext uri="{A12FA001-AC4F-418D-AE19-62706E023703}">
                      <ahyp:hlinkClr xmlns:ahyp="http://schemas.microsoft.com/office/drawing/2018/hyperlinkcolor" val="tx"/>
                    </a:ext>
                  </a:extLst>
                </a:hlinkClick>
              </a:rPr>
              <a:t>site</a:t>
            </a:r>
            <a:r>
              <a:rPr lang="pt-BR" sz="1600" i="0" u="none" strike="noStrike" cap="none">
                <a:solidFill>
                  <a:srgbClr val="666666"/>
                </a:solidFill>
                <a:latin typeface="Google Sans"/>
                <a:ea typeface="Google Sans"/>
                <a:cs typeface="Google Sans"/>
                <a:sym typeface="Google Sans"/>
              </a:rPr>
              <a:t> do programa.</a:t>
            </a:r>
            <a:endParaRPr sz="1600" i="0" u="none" strike="noStrike" cap="none">
              <a:solidFill>
                <a:srgbClr val="666666"/>
              </a:solidFill>
              <a:latin typeface="Google Sans"/>
              <a:ea typeface="Google Sans"/>
              <a:cs typeface="Google Sans"/>
              <a:sym typeface="Googl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45"/>
          <p:cNvPicPr preferRelativeResize="0"/>
          <p:nvPr/>
        </p:nvPicPr>
        <p:blipFill rotWithShape="1">
          <a:blip r:embed="rId3">
            <a:alphaModFix/>
          </a:blip>
          <a:srcRect/>
          <a:stretch/>
        </p:blipFill>
        <p:spPr>
          <a:xfrm>
            <a:off x="3809027" y="2525203"/>
            <a:ext cx="11581804" cy="6686111"/>
          </a:xfrm>
          <a:prstGeom prst="rect">
            <a:avLst/>
          </a:prstGeom>
          <a:noFill/>
          <a:ln>
            <a:noFill/>
          </a:ln>
        </p:spPr>
      </p:pic>
      <p:cxnSp>
        <p:nvCxnSpPr>
          <p:cNvPr id="271" name="Google Shape;271;p45"/>
          <p:cNvCxnSpPr>
            <a:stCxn id="272" idx="2"/>
          </p:cNvCxnSpPr>
          <p:nvPr/>
        </p:nvCxnSpPr>
        <p:spPr>
          <a:xfrm>
            <a:off x="3835513" y="4043213"/>
            <a:ext cx="1953600" cy="1534200"/>
          </a:xfrm>
          <a:prstGeom prst="straightConnector1">
            <a:avLst/>
          </a:prstGeom>
          <a:noFill/>
          <a:ln w="19050" cap="flat" cmpd="sng">
            <a:solidFill>
              <a:schemeClr val="accent3"/>
            </a:solidFill>
            <a:prstDash val="solid"/>
            <a:round/>
            <a:headEnd type="none" w="sm" len="sm"/>
            <a:tailEnd type="oval" w="med" len="med"/>
          </a:ln>
        </p:spPr>
      </p:cxnSp>
      <p:cxnSp>
        <p:nvCxnSpPr>
          <p:cNvPr id="273" name="Google Shape;273;p45"/>
          <p:cNvCxnSpPr>
            <a:stCxn id="272" idx="2"/>
          </p:cNvCxnSpPr>
          <p:nvPr/>
        </p:nvCxnSpPr>
        <p:spPr>
          <a:xfrm>
            <a:off x="3835513" y="4043213"/>
            <a:ext cx="1455000" cy="2747100"/>
          </a:xfrm>
          <a:prstGeom prst="straightConnector1">
            <a:avLst/>
          </a:prstGeom>
          <a:noFill/>
          <a:ln w="19050" cap="flat" cmpd="sng">
            <a:solidFill>
              <a:schemeClr val="accent3"/>
            </a:solidFill>
            <a:prstDash val="solid"/>
            <a:round/>
            <a:headEnd type="none" w="sm" len="sm"/>
            <a:tailEnd type="oval" w="med" len="med"/>
          </a:ln>
        </p:spPr>
      </p:cxnSp>
      <p:cxnSp>
        <p:nvCxnSpPr>
          <p:cNvPr id="274" name="Google Shape;274;p45"/>
          <p:cNvCxnSpPr>
            <a:stCxn id="272" idx="2"/>
          </p:cNvCxnSpPr>
          <p:nvPr/>
        </p:nvCxnSpPr>
        <p:spPr>
          <a:xfrm>
            <a:off x="3835513" y="4043213"/>
            <a:ext cx="827100" cy="3638100"/>
          </a:xfrm>
          <a:prstGeom prst="straightConnector1">
            <a:avLst/>
          </a:prstGeom>
          <a:noFill/>
          <a:ln w="19050" cap="flat" cmpd="sng">
            <a:solidFill>
              <a:schemeClr val="accent3"/>
            </a:solidFill>
            <a:prstDash val="solid"/>
            <a:round/>
            <a:headEnd type="none" w="sm" len="sm"/>
            <a:tailEnd type="oval" w="med" len="med"/>
          </a:ln>
        </p:spPr>
      </p:cxnSp>
      <p:cxnSp>
        <p:nvCxnSpPr>
          <p:cNvPr id="275" name="Google Shape;275;p45"/>
          <p:cNvCxnSpPr>
            <a:stCxn id="276" idx="2"/>
          </p:cNvCxnSpPr>
          <p:nvPr/>
        </p:nvCxnSpPr>
        <p:spPr>
          <a:xfrm flipH="1">
            <a:off x="6154784" y="3184700"/>
            <a:ext cx="243300" cy="1238400"/>
          </a:xfrm>
          <a:prstGeom prst="straightConnector1">
            <a:avLst/>
          </a:prstGeom>
          <a:noFill/>
          <a:ln w="19050" cap="flat" cmpd="sng">
            <a:solidFill>
              <a:srgbClr val="0F9D58"/>
            </a:solidFill>
            <a:prstDash val="solid"/>
            <a:round/>
            <a:headEnd type="none" w="sm" len="sm"/>
            <a:tailEnd type="oval" w="med" len="med"/>
          </a:ln>
        </p:spPr>
      </p:cxnSp>
      <p:cxnSp>
        <p:nvCxnSpPr>
          <p:cNvPr id="277" name="Google Shape;277;p45"/>
          <p:cNvCxnSpPr>
            <a:stCxn id="276" idx="2"/>
          </p:cNvCxnSpPr>
          <p:nvPr/>
        </p:nvCxnSpPr>
        <p:spPr>
          <a:xfrm>
            <a:off x="6398084" y="3184700"/>
            <a:ext cx="2404200" cy="1837500"/>
          </a:xfrm>
          <a:prstGeom prst="straightConnector1">
            <a:avLst/>
          </a:prstGeom>
          <a:noFill/>
          <a:ln w="19050" cap="flat" cmpd="sng">
            <a:solidFill>
              <a:srgbClr val="0F9D58"/>
            </a:solidFill>
            <a:prstDash val="solid"/>
            <a:round/>
            <a:headEnd type="none" w="sm" len="sm"/>
            <a:tailEnd type="oval" w="med" len="med"/>
          </a:ln>
        </p:spPr>
      </p:cxnSp>
      <p:cxnSp>
        <p:nvCxnSpPr>
          <p:cNvPr id="278" name="Google Shape;278;p45"/>
          <p:cNvCxnSpPr>
            <a:stCxn id="276" idx="2"/>
          </p:cNvCxnSpPr>
          <p:nvPr/>
        </p:nvCxnSpPr>
        <p:spPr>
          <a:xfrm>
            <a:off x="6398084" y="3184700"/>
            <a:ext cx="4919400" cy="2231700"/>
          </a:xfrm>
          <a:prstGeom prst="straightConnector1">
            <a:avLst/>
          </a:prstGeom>
          <a:noFill/>
          <a:ln w="19050" cap="flat" cmpd="sng">
            <a:solidFill>
              <a:srgbClr val="0F9D58"/>
            </a:solidFill>
            <a:prstDash val="solid"/>
            <a:round/>
            <a:headEnd type="none" w="sm" len="sm"/>
            <a:tailEnd type="oval" w="med" len="med"/>
          </a:ln>
        </p:spPr>
      </p:cxnSp>
      <p:cxnSp>
        <p:nvCxnSpPr>
          <p:cNvPr id="279" name="Google Shape;279;p45"/>
          <p:cNvCxnSpPr>
            <a:stCxn id="276" idx="2"/>
          </p:cNvCxnSpPr>
          <p:nvPr/>
        </p:nvCxnSpPr>
        <p:spPr>
          <a:xfrm>
            <a:off x="6398084" y="3184700"/>
            <a:ext cx="7260000" cy="2757900"/>
          </a:xfrm>
          <a:prstGeom prst="straightConnector1">
            <a:avLst/>
          </a:prstGeom>
          <a:noFill/>
          <a:ln w="19050" cap="flat" cmpd="sng">
            <a:solidFill>
              <a:srgbClr val="0F9D58"/>
            </a:solidFill>
            <a:prstDash val="solid"/>
            <a:round/>
            <a:headEnd type="none" w="sm" len="sm"/>
            <a:tailEnd type="oval" w="med" len="med"/>
          </a:ln>
        </p:spPr>
      </p:cxnSp>
      <p:sp>
        <p:nvSpPr>
          <p:cNvPr id="280" name="Google Shape;280;p45"/>
          <p:cNvSpPr txBox="1"/>
          <p:nvPr/>
        </p:nvSpPr>
        <p:spPr>
          <a:xfrm>
            <a:off x="12726231" y="2525215"/>
            <a:ext cx="2940900" cy="716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pt-BR" sz="3000" b="1" i="0" u="none" strike="noStrike" cap="none">
                <a:solidFill>
                  <a:srgbClr val="F4B400"/>
                </a:solidFill>
                <a:latin typeface="Google Sans"/>
                <a:ea typeface="Google Sans"/>
                <a:cs typeface="Google Sans"/>
                <a:sym typeface="Google Sans"/>
              </a:rPr>
              <a:t>Aplicativos</a:t>
            </a:r>
            <a:endParaRPr sz="3000" b="1" i="0" u="none" strike="noStrike" cap="none">
              <a:solidFill>
                <a:srgbClr val="F4B400"/>
              </a:solidFill>
              <a:latin typeface="Google Sans"/>
              <a:ea typeface="Google Sans"/>
              <a:cs typeface="Google Sans"/>
              <a:sym typeface="Google Sans"/>
            </a:endParaRPr>
          </a:p>
        </p:txBody>
      </p:sp>
      <p:cxnSp>
        <p:nvCxnSpPr>
          <p:cNvPr id="281" name="Google Shape;281;p45"/>
          <p:cNvCxnSpPr>
            <a:stCxn id="280" idx="2"/>
          </p:cNvCxnSpPr>
          <p:nvPr/>
        </p:nvCxnSpPr>
        <p:spPr>
          <a:xfrm flipH="1">
            <a:off x="10543581" y="3241315"/>
            <a:ext cx="3653100" cy="991800"/>
          </a:xfrm>
          <a:prstGeom prst="straightConnector1">
            <a:avLst/>
          </a:prstGeom>
          <a:noFill/>
          <a:ln w="19050" cap="flat" cmpd="sng">
            <a:solidFill>
              <a:srgbClr val="F4B400"/>
            </a:solidFill>
            <a:prstDash val="solid"/>
            <a:round/>
            <a:headEnd type="none" w="sm" len="sm"/>
            <a:tailEnd type="oval" w="med" len="med"/>
          </a:ln>
        </p:spPr>
      </p:cxnSp>
      <p:cxnSp>
        <p:nvCxnSpPr>
          <p:cNvPr id="282" name="Google Shape;282;p45"/>
          <p:cNvCxnSpPr>
            <a:stCxn id="280" idx="2"/>
          </p:cNvCxnSpPr>
          <p:nvPr/>
        </p:nvCxnSpPr>
        <p:spPr>
          <a:xfrm flipH="1">
            <a:off x="11757981" y="3241315"/>
            <a:ext cx="2438700" cy="2993400"/>
          </a:xfrm>
          <a:prstGeom prst="straightConnector1">
            <a:avLst/>
          </a:prstGeom>
          <a:noFill/>
          <a:ln w="19050" cap="flat" cmpd="sng">
            <a:solidFill>
              <a:srgbClr val="F4B400"/>
            </a:solidFill>
            <a:prstDash val="solid"/>
            <a:round/>
            <a:headEnd type="none" w="sm" len="sm"/>
            <a:tailEnd type="oval" w="med" len="med"/>
          </a:ln>
        </p:spPr>
      </p:cxnSp>
      <p:cxnSp>
        <p:nvCxnSpPr>
          <p:cNvPr id="283" name="Google Shape;283;p45"/>
          <p:cNvCxnSpPr>
            <a:stCxn id="280" idx="2"/>
          </p:cNvCxnSpPr>
          <p:nvPr/>
        </p:nvCxnSpPr>
        <p:spPr>
          <a:xfrm flipH="1">
            <a:off x="9372381" y="3241315"/>
            <a:ext cx="4824300" cy="2920800"/>
          </a:xfrm>
          <a:prstGeom prst="straightConnector1">
            <a:avLst/>
          </a:prstGeom>
          <a:noFill/>
          <a:ln w="19050" cap="flat" cmpd="sng">
            <a:solidFill>
              <a:srgbClr val="F4B400"/>
            </a:solidFill>
            <a:prstDash val="solid"/>
            <a:round/>
            <a:headEnd type="none" w="sm" len="sm"/>
            <a:tailEnd type="oval" w="med" len="med"/>
          </a:ln>
        </p:spPr>
      </p:cxnSp>
      <p:cxnSp>
        <p:nvCxnSpPr>
          <p:cNvPr id="284" name="Google Shape;284;p45"/>
          <p:cNvCxnSpPr>
            <a:stCxn id="280" idx="2"/>
          </p:cNvCxnSpPr>
          <p:nvPr/>
        </p:nvCxnSpPr>
        <p:spPr>
          <a:xfrm flipH="1">
            <a:off x="13981281" y="3241315"/>
            <a:ext cx="215400" cy="3490800"/>
          </a:xfrm>
          <a:prstGeom prst="straightConnector1">
            <a:avLst/>
          </a:prstGeom>
          <a:noFill/>
          <a:ln w="19050" cap="flat" cmpd="sng">
            <a:solidFill>
              <a:srgbClr val="F4B400"/>
            </a:solidFill>
            <a:prstDash val="solid"/>
            <a:round/>
            <a:headEnd type="none" w="sm" len="sm"/>
            <a:tailEnd type="oval" w="med" len="med"/>
          </a:ln>
        </p:spPr>
      </p:cxnSp>
      <p:sp>
        <p:nvSpPr>
          <p:cNvPr id="285" name="Google Shape;285;p45"/>
          <p:cNvSpPr txBox="1">
            <a:spLocks noGrp="1"/>
          </p:cNvSpPr>
          <p:nvPr>
            <p:ph type="title"/>
          </p:nvPr>
        </p:nvSpPr>
        <p:spPr>
          <a:xfrm>
            <a:off x="1672475" y="1154875"/>
            <a:ext cx="14775300" cy="114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pt-BR" sz="4500">
                <a:solidFill>
                  <a:srgbClr val="434343"/>
                </a:solidFill>
                <a:latin typeface="Google Sans"/>
                <a:ea typeface="Google Sans"/>
                <a:cs typeface="Google Sans"/>
                <a:sym typeface="Google Sans"/>
              </a:rPr>
              <a:t>Uma infraestrutura de TI funciona como a de uma cidade</a:t>
            </a:r>
            <a:endParaRPr sz="4500">
              <a:solidFill>
                <a:srgbClr val="434343"/>
              </a:solidFill>
              <a:latin typeface="Google Sans"/>
              <a:ea typeface="Google Sans"/>
              <a:cs typeface="Google Sans"/>
              <a:sym typeface="Google Sans"/>
            </a:endParaRPr>
          </a:p>
        </p:txBody>
      </p:sp>
      <p:sp>
        <p:nvSpPr>
          <p:cNvPr id="286" name="Google Shape;286;p45"/>
          <p:cNvSpPr txBox="1"/>
          <p:nvPr/>
        </p:nvSpPr>
        <p:spPr>
          <a:xfrm>
            <a:off x="6922008" y="9627950"/>
            <a:ext cx="11319000" cy="523200"/>
          </a:xfrm>
          <a:prstGeom prst="rect">
            <a:avLst/>
          </a:prstGeom>
          <a:noFill/>
          <a:ln>
            <a:noFill/>
          </a:ln>
        </p:spPr>
        <p:txBody>
          <a:bodyPr spcFirstLastPara="1" wrap="square" lIns="182850" tIns="182850" rIns="182850" bIns="182850" anchor="t" anchorCtr="0">
            <a:noAutofit/>
          </a:bodyPr>
          <a:lstStyle/>
          <a:p>
            <a:pPr marL="0" marR="0" lvl="0" indent="0" algn="r" rtl="0">
              <a:lnSpc>
                <a:spcPct val="115000"/>
              </a:lnSpc>
              <a:spcBef>
                <a:spcPts val="0"/>
              </a:spcBef>
              <a:spcAft>
                <a:spcPts val="0"/>
              </a:spcAft>
              <a:buClr>
                <a:srgbClr val="000000"/>
              </a:buClr>
              <a:buSzPts val="2200"/>
              <a:buFont typeface="Arial"/>
              <a:buNone/>
            </a:pPr>
            <a:r>
              <a:rPr lang="pt-BR" sz="1600" i="0" u="none" strike="noStrike" cap="none">
                <a:solidFill>
                  <a:srgbClr val="666666"/>
                </a:solidFill>
                <a:latin typeface="Google Sans"/>
                <a:ea typeface="Google Sans"/>
                <a:cs typeface="Google Sans"/>
                <a:sym typeface="Google Sans"/>
              </a:rPr>
              <a:t>Copyright Google LLC. Para fins educativos de acordo com os Termos de Uso definidos no </a:t>
            </a:r>
            <a:r>
              <a:rPr lang="pt-BR" sz="1600" i="0" u="sng" strike="noStrike" cap="none">
                <a:solidFill>
                  <a:schemeClr val="accent3"/>
                </a:solidFill>
                <a:latin typeface="Google Sans"/>
                <a:ea typeface="Google Sans"/>
                <a:cs typeface="Google Sans"/>
                <a:sym typeface="Google Sans"/>
                <a:hlinkClick r:id="rId4">
                  <a:extLst>
                    <a:ext uri="{A12FA001-AC4F-418D-AE19-62706E023703}">
                      <ahyp:hlinkClr xmlns:ahyp="http://schemas.microsoft.com/office/drawing/2018/hyperlinkcolor" val="tx"/>
                    </a:ext>
                  </a:extLst>
                </a:hlinkClick>
              </a:rPr>
              <a:t>site</a:t>
            </a:r>
            <a:r>
              <a:rPr lang="pt-BR" sz="1600" i="0" u="none" strike="noStrike" cap="none">
                <a:solidFill>
                  <a:srgbClr val="666666"/>
                </a:solidFill>
                <a:latin typeface="Google Sans"/>
                <a:ea typeface="Google Sans"/>
                <a:cs typeface="Google Sans"/>
                <a:sym typeface="Google Sans"/>
              </a:rPr>
              <a:t> do programa.</a:t>
            </a:r>
            <a:endParaRPr sz="1600" i="0" u="none" strike="noStrike" cap="none">
              <a:solidFill>
                <a:srgbClr val="666666"/>
              </a:solidFill>
              <a:latin typeface="Google Sans"/>
              <a:ea typeface="Google Sans"/>
              <a:cs typeface="Google Sans"/>
              <a:sym typeface="Google Sans"/>
            </a:endParaRPr>
          </a:p>
        </p:txBody>
      </p:sp>
      <p:sp>
        <p:nvSpPr>
          <p:cNvPr id="287" name="Google Shape;287;p45"/>
          <p:cNvSpPr txBox="1"/>
          <p:nvPr/>
        </p:nvSpPr>
        <p:spPr>
          <a:xfrm>
            <a:off x="2349626" y="3327125"/>
            <a:ext cx="2940900" cy="716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pt-BR" sz="3000" b="1" i="0" u="none" strike="noStrike" cap="none">
                <a:solidFill>
                  <a:schemeClr val="accent3"/>
                </a:solidFill>
                <a:latin typeface="Google Sans"/>
                <a:ea typeface="Google Sans"/>
                <a:cs typeface="Google Sans"/>
                <a:sym typeface="Google Sans"/>
              </a:rPr>
              <a:t>Infraestrutura</a:t>
            </a:r>
            <a:endParaRPr sz="3000" b="1" i="0" u="none" strike="noStrike" cap="none">
              <a:solidFill>
                <a:schemeClr val="accent3"/>
              </a:solidFill>
              <a:latin typeface="Google Sans"/>
              <a:ea typeface="Google Sans"/>
              <a:cs typeface="Google Sans"/>
              <a:sym typeface="Google Sans"/>
            </a:endParaRPr>
          </a:p>
        </p:txBody>
      </p:sp>
      <p:sp>
        <p:nvSpPr>
          <p:cNvPr id="288" name="Google Shape;288;p45"/>
          <p:cNvSpPr txBox="1"/>
          <p:nvPr/>
        </p:nvSpPr>
        <p:spPr>
          <a:xfrm>
            <a:off x="5461349" y="2468600"/>
            <a:ext cx="1868400" cy="716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pt-BR" sz="3000" b="1" i="0" u="none" strike="noStrike" cap="none">
                <a:solidFill>
                  <a:srgbClr val="0F9D58"/>
                </a:solidFill>
                <a:latin typeface="Google Sans"/>
                <a:ea typeface="Google Sans"/>
                <a:cs typeface="Google Sans"/>
                <a:sym typeface="Google Sans"/>
              </a:rPr>
              <a:t>Usuários</a:t>
            </a:r>
            <a:endParaRPr sz="3000" b="1" i="0" u="none" strike="noStrike" cap="none">
              <a:solidFill>
                <a:srgbClr val="0F9D58"/>
              </a:solidFill>
              <a:latin typeface="Google Sans"/>
              <a:ea typeface="Google Sans"/>
              <a:cs typeface="Google Sans"/>
              <a:sym typeface="Google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7"/>
          <p:cNvSpPr txBox="1">
            <a:spLocks noGrp="1"/>
          </p:cNvSpPr>
          <p:nvPr>
            <p:ph type="title"/>
          </p:nvPr>
        </p:nvSpPr>
        <p:spPr>
          <a:xfrm>
            <a:off x="1672475" y="1154875"/>
            <a:ext cx="15408900" cy="114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pt-BR" sz="4500">
                <a:solidFill>
                  <a:srgbClr val="434343"/>
                </a:solidFill>
                <a:latin typeface="Google Sans"/>
                <a:ea typeface="Google Sans"/>
                <a:cs typeface="Google Sans"/>
                <a:sym typeface="Google Sans"/>
              </a:rPr>
              <a:t>A computação em nuvem é a continuação de uma longa mudança no gerenciamento dos recursos de computação</a:t>
            </a:r>
            <a:endParaRPr sz="4500">
              <a:solidFill>
                <a:srgbClr val="434343"/>
              </a:solidFill>
              <a:latin typeface="Google Sans"/>
              <a:ea typeface="Google Sans"/>
              <a:cs typeface="Google Sans"/>
              <a:sym typeface="Google Sans"/>
            </a:endParaRPr>
          </a:p>
        </p:txBody>
      </p:sp>
      <p:cxnSp>
        <p:nvCxnSpPr>
          <p:cNvPr id="301" name="Google Shape;301;p47"/>
          <p:cNvCxnSpPr/>
          <p:nvPr/>
        </p:nvCxnSpPr>
        <p:spPr>
          <a:xfrm>
            <a:off x="2192400" y="6205728"/>
            <a:ext cx="2100" cy="564300"/>
          </a:xfrm>
          <a:prstGeom prst="straightConnector1">
            <a:avLst/>
          </a:prstGeom>
          <a:noFill/>
          <a:ln w="19050" cap="flat" cmpd="sng">
            <a:solidFill>
              <a:schemeClr val="accent3"/>
            </a:solidFill>
            <a:prstDash val="solid"/>
            <a:round/>
            <a:headEnd type="none" w="sm" len="sm"/>
            <a:tailEnd type="oval" w="med" len="med"/>
          </a:ln>
        </p:spPr>
      </p:cxnSp>
      <p:sp>
        <p:nvSpPr>
          <p:cNvPr id="302" name="Google Shape;302;p47"/>
          <p:cNvSpPr/>
          <p:nvPr/>
        </p:nvSpPr>
        <p:spPr>
          <a:xfrm>
            <a:off x="2186275" y="5951900"/>
            <a:ext cx="3579300" cy="264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47"/>
          <p:cNvSpPr/>
          <p:nvPr/>
        </p:nvSpPr>
        <p:spPr>
          <a:xfrm>
            <a:off x="5716875" y="5951900"/>
            <a:ext cx="3579300" cy="264600"/>
          </a:xfrm>
          <a:prstGeom prst="rect">
            <a:avLst/>
          </a:prstGeom>
          <a:solidFill>
            <a:srgbClr val="DB44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47"/>
          <p:cNvSpPr/>
          <p:nvPr/>
        </p:nvSpPr>
        <p:spPr>
          <a:xfrm>
            <a:off x="9247475" y="5951900"/>
            <a:ext cx="3579300" cy="264600"/>
          </a:xfrm>
          <a:prstGeom prst="rect">
            <a:avLst/>
          </a:prstGeom>
          <a:solidFill>
            <a:srgbClr val="0F9D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47"/>
          <p:cNvSpPr/>
          <p:nvPr/>
        </p:nvSpPr>
        <p:spPr>
          <a:xfrm>
            <a:off x="12778075" y="5951900"/>
            <a:ext cx="3579300" cy="264600"/>
          </a:xfrm>
          <a:prstGeom prst="rect">
            <a:avLst/>
          </a:prstGeom>
          <a:solidFill>
            <a:srgbClr val="F4B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47"/>
          <p:cNvSpPr txBox="1"/>
          <p:nvPr/>
        </p:nvSpPr>
        <p:spPr>
          <a:xfrm>
            <a:off x="12731400" y="2866500"/>
            <a:ext cx="3727800" cy="2514600"/>
          </a:xfrm>
          <a:prstGeom prst="rect">
            <a:avLst/>
          </a:prstGeom>
          <a:noFill/>
          <a:ln>
            <a:noFill/>
          </a:ln>
        </p:spPr>
        <p:txBody>
          <a:bodyPr spcFirstLastPara="1" wrap="square" lIns="0" tIns="91425" rIns="0" bIns="91425" anchor="b" anchorCtr="0">
            <a:noAutofit/>
          </a:bodyPr>
          <a:lstStyle/>
          <a:p>
            <a:pPr marL="0" marR="0" lvl="0" indent="0" algn="l" rtl="0">
              <a:lnSpc>
                <a:spcPct val="100000"/>
              </a:lnSpc>
              <a:spcBef>
                <a:spcPts val="0"/>
              </a:spcBef>
              <a:spcAft>
                <a:spcPts val="0"/>
              </a:spcAft>
              <a:buClr>
                <a:srgbClr val="000000"/>
              </a:buClr>
              <a:buSzPts val="2400"/>
              <a:buFont typeface="Arial"/>
              <a:buNone/>
            </a:pPr>
            <a:r>
              <a:rPr lang="pt-BR" sz="2400" i="0" u="none" strike="noStrike" cap="none">
                <a:solidFill>
                  <a:srgbClr val="F4B400"/>
                </a:solidFill>
                <a:latin typeface="Google Sans"/>
                <a:ea typeface="Google Sans"/>
                <a:cs typeface="Google Sans"/>
                <a:sym typeface="Google Sans"/>
              </a:rPr>
              <a:t>Terceira onda</a:t>
            </a:r>
            <a:endParaRPr sz="2400" i="0" u="none" strike="noStrike" cap="none">
              <a:solidFill>
                <a:srgbClr val="F4B4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2400"/>
              <a:buFont typeface="Arial"/>
              <a:buNone/>
            </a:pPr>
            <a:r>
              <a:rPr lang="pt-BR" sz="2400" i="0" u="none" strike="noStrike" cap="none">
                <a:solidFill>
                  <a:srgbClr val="F4B400"/>
                </a:solidFill>
                <a:latin typeface="Google Sans"/>
                <a:ea typeface="Google Sans"/>
                <a:cs typeface="Google Sans"/>
                <a:sym typeface="Google Sans"/>
              </a:rPr>
              <a:t>Serviço gerenciado</a:t>
            </a:r>
            <a:endParaRPr sz="2400" i="0" u="none" strike="noStrike" cap="none">
              <a:solidFill>
                <a:srgbClr val="F4B400"/>
              </a:solidFill>
              <a:latin typeface="Google Sans"/>
              <a:ea typeface="Google Sans"/>
              <a:cs typeface="Google Sans"/>
              <a:sym typeface="Google Sans"/>
            </a:endParaRPr>
          </a:p>
          <a:p>
            <a:pPr marL="0" marR="0" lvl="0" indent="0" algn="l" rtl="0">
              <a:lnSpc>
                <a:spcPct val="100000"/>
              </a:lnSpc>
              <a:spcBef>
                <a:spcPts val="500"/>
              </a:spcBef>
              <a:spcAft>
                <a:spcPts val="0"/>
              </a:spcAft>
              <a:buClr>
                <a:srgbClr val="000000"/>
              </a:buClr>
              <a:buSzPts val="2000"/>
              <a:buFont typeface="Arial"/>
              <a:buNone/>
            </a:pPr>
            <a:r>
              <a:rPr lang="pt-BR" sz="2000" b="0" i="0" u="none" strike="noStrike" cap="none">
                <a:solidFill>
                  <a:srgbClr val="434343"/>
                </a:solidFill>
                <a:latin typeface="Roboto"/>
                <a:ea typeface="Roboto"/>
                <a:cs typeface="Roboto"/>
                <a:sym typeface="Roboto"/>
              </a:rPr>
              <a:t>Armazenamento, processamento e machine learning totalmente elásticos para você se dedicar à criação de apps excelentes. Você paga somente pelo que usar.</a:t>
            </a:r>
            <a:endParaRPr sz="2000" b="0" i="0" u="none" strike="noStrike" cap="none">
              <a:solidFill>
                <a:srgbClr val="434343"/>
              </a:solidFill>
              <a:latin typeface="Roboto"/>
              <a:ea typeface="Roboto"/>
              <a:cs typeface="Roboto"/>
              <a:sym typeface="Roboto"/>
            </a:endParaRPr>
          </a:p>
        </p:txBody>
      </p:sp>
      <p:sp>
        <p:nvSpPr>
          <p:cNvPr id="307" name="Google Shape;307;p47"/>
          <p:cNvSpPr txBox="1"/>
          <p:nvPr/>
        </p:nvSpPr>
        <p:spPr>
          <a:xfrm>
            <a:off x="9191375" y="6863775"/>
            <a:ext cx="3579300" cy="1525200"/>
          </a:xfrm>
          <a:prstGeom prst="rect">
            <a:avLst/>
          </a:prstGeom>
          <a:noFill/>
          <a:ln>
            <a:noFill/>
          </a:ln>
        </p:spPr>
        <p:txBody>
          <a:bodyPr spcFirstLastPara="1" wrap="square" lIns="0"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pt-BR" sz="2400" i="0" u="none" strike="noStrike" cap="none">
                <a:solidFill>
                  <a:srgbClr val="0F9D58"/>
                </a:solidFill>
                <a:latin typeface="Google Sans"/>
                <a:ea typeface="Google Sans"/>
                <a:cs typeface="Google Sans"/>
                <a:sym typeface="Google Sans"/>
              </a:rPr>
              <a:t>Data centers virtualizados em nuvem de primeira geração</a:t>
            </a:r>
            <a:endParaRPr sz="2400" i="0" u="none" strike="noStrike" cap="none">
              <a:solidFill>
                <a:srgbClr val="0F9D58"/>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2000"/>
              <a:buFont typeface="Arial"/>
              <a:buNone/>
            </a:pPr>
            <a:r>
              <a:rPr lang="pt-BR" sz="2000" b="0" i="0" u="none" strike="noStrike" cap="none">
                <a:solidFill>
                  <a:srgbClr val="434343"/>
                </a:solidFill>
                <a:latin typeface="Roboto"/>
                <a:ea typeface="Roboto"/>
                <a:cs typeface="Roboto"/>
                <a:sym typeface="Roboto"/>
              </a:rPr>
              <a:t>Você aluga o hardware </a:t>
            </a:r>
            <a:br>
              <a:rPr lang="pt-BR" sz="2000" b="0" i="0" u="none" strike="noStrike" cap="none">
                <a:solidFill>
                  <a:srgbClr val="434343"/>
                </a:solidFill>
                <a:latin typeface="Roboto"/>
                <a:ea typeface="Roboto"/>
                <a:cs typeface="Roboto"/>
                <a:sym typeface="Roboto"/>
              </a:rPr>
            </a:br>
            <a:r>
              <a:rPr lang="pt-BR" sz="2000" b="0" i="0" u="none" strike="noStrike" cap="none">
                <a:solidFill>
                  <a:srgbClr val="434343"/>
                </a:solidFill>
                <a:latin typeface="Roboto"/>
                <a:ea typeface="Roboto"/>
                <a:cs typeface="Roboto"/>
                <a:sym typeface="Roboto"/>
              </a:rPr>
              <a:t>e o espaço, mas controla </a:t>
            </a:r>
            <a:br>
              <a:rPr lang="pt-BR" sz="2000" b="0" i="0" u="none" strike="noStrike" cap="none">
                <a:solidFill>
                  <a:srgbClr val="434343"/>
                </a:solidFill>
                <a:latin typeface="Roboto"/>
                <a:ea typeface="Roboto"/>
                <a:cs typeface="Roboto"/>
                <a:sym typeface="Roboto"/>
              </a:rPr>
            </a:br>
            <a:r>
              <a:rPr lang="pt-BR" sz="2000" b="0" i="0" u="none" strike="noStrike" cap="none">
                <a:solidFill>
                  <a:srgbClr val="434343"/>
                </a:solidFill>
                <a:latin typeface="Roboto"/>
                <a:ea typeface="Roboto"/>
                <a:cs typeface="Roboto"/>
                <a:sym typeface="Roboto"/>
              </a:rPr>
              <a:t>e configura as máquinas virtuais. Você só paga pelo que provisionar.</a:t>
            </a:r>
            <a:endParaRPr sz="2000" b="0" i="0" u="none" strike="noStrike" cap="none">
              <a:solidFill>
                <a:srgbClr val="434343"/>
              </a:solidFill>
              <a:latin typeface="Roboto"/>
              <a:ea typeface="Roboto"/>
              <a:cs typeface="Roboto"/>
              <a:sym typeface="Roboto"/>
            </a:endParaRPr>
          </a:p>
        </p:txBody>
      </p:sp>
      <p:sp>
        <p:nvSpPr>
          <p:cNvPr id="308" name="Google Shape;308;p47"/>
          <p:cNvSpPr txBox="1"/>
          <p:nvPr/>
        </p:nvSpPr>
        <p:spPr>
          <a:xfrm>
            <a:off x="5689375" y="3475150"/>
            <a:ext cx="3579300" cy="1826400"/>
          </a:xfrm>
          <a:prstGeom prst="rect">
            <a:avLst/>
          </a:prstGeom>
          <a:noFill/>
          <a:ln>
            <a:noFill/>
          </a:ln>
        </p:spPr>
        <p:txBody>
          <a:bodyPr spcFirstLastPara="1" wrap="square" lIns="0" tIns="91425" rIns="0" bIns="91425" anchor="b" anchorCtr="0">
            <a:noAutofit/>
          </a:bodyPr>
          <a:lstStyle/>
          <a:p>
            <a:pPr marL="0" marR="0" lvl="0" indent="0" algn="l" rtl="0">
              <a:lnSpc>
                <a:spcPct val="100000"/>
              </a:lnSpc>
              <a:spcBef>
                <a:spcPts val="0"/>
              </a:spcBef>
              <a:spcAft>
                <a:spcPts val="0"/>
              </a:spcAft>
              <a:buClr>
                <a:srgbClr val="000000"/>
              </a:buClr>
              <a:buSzPts val="2400"/>
              <a:buFont typeface="Arial"/>
              <a:buNone/>
            </a:pPr>
            <a:r>
              <a:rPr lang="pt-BR" sz="2400" i="0" u="none" strike="noStrike" cap="none">
                <a:solidFill>
                  <a:srgbClr val="DB4437"/>
                </a:solidFill>
                <a:latin typeface="Google Sans"/>
                <a:ea typeface="Google Sans"/>
                <a:cs typeface="Google Sans"/>
                <a:sym typeface="Google Sans"/>
              </a:rPr>
              <a:t>Segunda onda</a:t>
            </a:r>
            <a:endParaRPr sz="2400" i="0" u="none" strike="noStrike" cap="none">
              <a:solidFill>
                <a:srgbClr val="DB4437"/>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2400"/>
              <a:buFont typeface="Arial"/>
              <a:buNone/>
            </a:pPr>
            <a:r>
              <a:rPr lang="pt-BR" sz="2400" i="0" u="none" strike="noStrike" cap="none">
                <a:solidFill>
                  <a:srgbClr val="DB4437"/>
                </a:solidFill>
                <a:latin typeface="Google Sans"/>
                <a:ea typeface="Google Sans"/>
                <a:cs typeface="Google Sans"/>
                <a:sym typeface="Google Sans"/>
              </a:rPr>
              <a:t>Data centers (colocation)</a:t>
            </a:r>
            <a:endParaRPr sz="2400" i="0" u="none" strike="noStrike" cap="none">
              <a:solidFill>
                <a:srgbClr val="DB4437"/>
              </a:solidFill>
              <a:latin typeface="Google Sans"/>
              <a:ea typeface="Google Sans"/>
              <a:cs typeface="Google Sans"/>
              <a:sym typeface="Google Sans"/>
            </a:endParaRPr>
          </a:p>
          <a:p>
            <a:pPr marL="0" marR="0" lvl="0" indent="0" algn="l" rtl="0">
              <a:lnSpc>
                <a:spcPct val="100000"/>
              </a:lnSpc>
              <a:spcBef>
                <a:spcPts val="500"/>
              </a:spcBef>
              <a:spcAft>
                <a:spcPts val="0"/>
              </a:spcAft>
              <a:buClr>
                <a:srgbClr val="000000"/>
              </a:buClr>
              <a:buSzPts val="2000"/>
              <a:buFont typeface="Arial"/>
              <a:buNone/>
            </a:pPr>
            <a:r>
              <a:rPr lang="pt-BR" sz="2000" b="0" i="0" u="none" strike="noStrike" cap="none">
                <a:solidFill>
                  <a:srgbClr val="434343"/>
                </a:solidFill>
                <a:latin typeface="Roboto"/>
                <a:ea typeface="Roboto"/>
                <a:cs typeface="Roboto"/>
                <a:sym typeface="Roboto"/>
              </a:rPr>
              <a:t>Você paga pelo hardware, </a:t>
            </a:r>
            <a:br>
              <a:rPr lang="pt-BR" sz="2000" b="0" i="0" u="none" strike="noStrike" cap="none">
                <a:solidFill>
                  <a:srgbClr val="434343"/>
                </a:solidFill>
                <a:latin typeface="Roboto"/>
                <a:ea typeface="Roboto"/>
                <a:cs typeface="Roboto"/>
                <a:sym typeface="Roboto"/>
              </a:rPr>
            </a:br>
            <a:r>
              <a:rPr lang="pt-BR" sz="2000" b="0" i="0" u="none" strike="noStrike" cap="none">
                <a:solidFill>
                  <a:srgbClr val="434343"/>
                </a:solidFill>
                <a:latin typeface="Roboto"/>
                <a:ea typeface="Roboto"/>
                <a:cs typeface="Roboto"/>
                <a:sym typeface="Roboto"/>
              </a:rPr>
              <a:t>mas aluga o espaço. </a:t>
            </a:r>
            <a:br>
              <a:rPr lang="pt-BR" sz="2000" b="0" i="0" u="none" strike="noStrike" cap="none">
                <a:solidFill>
                  <a:srgbClr val="434343"/>
                </a:solidFill>
                <a:latin typeface="Roboto"/>
                <a:ea typeface="Roboto"/>
                <a:cs typeface="Roboto"/>
                <a:sym typeface="Roboto"/>
              </a:rPr>
            </a:br>
            <a:r>
              <a:rPr lang="pt-BR" sz="2000" b="0" i="0" u="none" strike="noStrike" cap="none">
                <a:solidFill>
                  <a:srgbClr val="434343"/>
                </a:solidFill>
                <a:latin typeface="Roboto"/>
                <a:ea typeface="Roboto"/>
                <a:cs typeface="Roboto"/>
                <a:sym typeface="Roboto"/>
              </a:rPr>
              <a:t>O gerenciamento ainda </a:t>
            </a:r>
            <a:br>
              <a:rPr lang="pt-BR" sz="2000" b="0" i="0" u="none" strike="noStrike" cap="none">
                <a:solidFill>
                  <a:srgbClr val="434343"/>
                </a:solidFill>
                <a:latin typeface="Roboto"/>
                <a:ea typeface="Roboto"/>
                <a:cs typeface="Roboto"/>
                <a:sym typeface="Roboto"/>
              </a:rPr>
            </a:br>
            <a:r>
              <a:rPr lang="pt-BR" sz="2000" b="0" i="0" u="none" strike="noStrike" cap="none">
                <a:solidFill>
                  <a:srgbClr val="434343"/>
                </a:solidFill>
                <a:latin typeface="Roboto"/>
                <a:ea typeface="Roboto"/>
                <a:cs typeface="Roboto"/>
                <a:sym typeface="Roboto"/>
              </a:rPr>
              <a:t>é sua responsabilidade.</a:t>
            </a:r>
            <a:endParaRPr sz="2000" b="0" i="0" u="none" strike="noStrike" cap="none">
              <a:solidFill>
                <a:srgbClr val="434343"/>
              </a:solidFill>
              <a:latin typeface="Roboto"/>
              <a:ea typeface="Roboto"/>
              <a:cs typeface="Roboto"/>
              <a:sym typeface="Roboto"/>
            </a:endParaRPr>
          </a:p>
        </p:txBody>
      </p:sp>
      <p:sp>
        <p:nvSpPr>
          <p:cNvPr id="309" name="Google Shape;309;p47"/>
          <p:cNvSpPr txBox="1"/>
          <p:nvPr/>
        </p:nvSpPr>
        <p:spPr>
          <a:xfrm>
            <a:off x="2149175" y="6863775"/>
            <a:ext cx="3579300" cy="15252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pt-BR" sz="2400" i="0" u="none" strike="noStrike" cap="none">
                <a:solidFill>
                  <a:schemeClr val="accent3"/>
                </a:solidFill>
                <a:latin typeface="Google Sans"/>
                <a:ea typeface="Google Sans"/>
                <a:cs typeface="Google Sans"/>
                <a:sym typeface="Google Sans"/>
              </a:rPr>
              <a:t>Primeira onda</a:t>
            </a:r>
            <a:endParaRPr sz="2400" i="0" u="none" strike="noStrike" cap="none">
              <a:solidFill>
                <a:schemeClr val="accent3"/>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2400"/>
              <a:buFont typeface="Arial"/>
              <a:buNone/>
            </a:pPr>
            <a:r>
              <a:rPr lang="pt-BR" sz="2400" i="0" u="none" strike="noStrike" cap="none">
                <a:solidFill>
                  <a:schemeClr val="accent3"/>
                </a:solidFill>
                <a:latin typeface="Google Sans"/>
                <a:ea typeface="Google Sans"/>
                <a:cs typeface="Google Sans"/>
                <a:sym typeface="Google Sans"/>
              </a:rPr>
              <a:t>Servidor local</a:t>
            </a:r>
            <a:endParaRPr sz="2400" i="0" u="none" strike="noStrike" cap="none">
              <a:solidFill>
                <a:schemeClr val="accent3"/>
              </a:solidFill>
              <a:latin typeface="Google Sans"/>
              <a:ea typeface="Google Sans"/>
              <a:cs typeface="Google Sans"/>
              <a:sym typeface="Google Sans"/>
            </a:endParaRPr>
          </a:p>
          <a:p>
            <a:pPr marL="0" marR="0" lvl="0" indent="0" algn="l" rtl="0">
              <a:lnSpc>
                <a:spcPct val="100000"/>
              </a:lnSpc>
              <a:spcBef>
                <a:spcPts val="500"/>
              </a:spcBef>
              <a:spcAft>
                <a:spcPts val="0"/>
              </a:spcAft>
              <a:buClr>
                <a:srgbClr val="000000"/>
              </a:buClr>
              <a:buSzPts val="2000"/>
              <a:buFont typeface="Arial"/>
              <a:buNone/>
            </a:pPr>
            <a:r>
              <a:rPr lang="pt-BR" sz="2000" b="0" i="0" u="none" strike="noStrike" cap="none">
                <a:solidFill>
                  <a:srgbClr val="434343"/>
                </a:solidFill>
                <a:latin typeface="Roboto"/>
                <a:ea typeface="Roboto"/>
                <a:cs typeface="Roboto"/>
                <a:sym typeface="Roboto"/>
              </a:rPr>
              <a:t>Você é o proprietário de tudo. </a:t>
            </a:r>
            <a:br>
              <a:rPr lang="pt-BR" sz="2000" b="0" i="0" u="none" strike="noStrike" cap="none">
                <a:solidFill>
                  <a:srgbClr val="434343"/>
                </a:solidFill>
                <a:latin typeface="Roboto"/>
                <a:ea typeface="Roboto"/>
                <a:cs typeface="Roboto"/>
                <a:sym typeface="Roboto"/>
              </a:rPr>
            </a:br>
            <a:r>
              <a:rPr lang="pt-BR" sz="2000" b="1" i="0" u="none" strike="noStrike" cap="none">
                <a:solidFill>
                  <a:srgbClr val="434343"/>
                </a:solidFill>
                <a:latin typeface="Roboto"/>
                <a:ea typeface="Roboto"/>
                <a:cs typeface="Roboto"/>
                <a:sym typeface="Roboto"/>
              </a:rPr>
              <a:t>O gerenciamento é sua responsabilidade.</a:t>
            </a:r>
            <a:endParaRPr sz="2000" b="1" i="0" u="none" strike="noStrike" cap="none">
              <a:solidFill>
                <a:srgbClr val="434343"/>
              </a:solidFill>
              <a:latin typeface="Roboto"/>
              <a:ea typeface="Roboto"/>
              <a:cs typeface="Roboto"/>
              <a:sym typeface="Roboto"/>
            </a:endParaRPr>
          </a:p>
        </p:txBody>
      </p:sp>
      <p:cxnSp>
        <p:nvCxnSpPr>
          <p:cNvPr id="310" name="Google Shape;310;p47"/>
          <p:cNvCxnSpPr/>
          <p:nvPr/>
        </p:nvCxnSpPr>
        <p:spPr>
          <a:xfrm>
            <a:off x="9253728" y="6205728"/>
            <a:ext cx="2100" cy="564300"/>
          </a:xfrm>
          <a:prstGeom prst="straightConnector1">
            <a:avLst/>
          </a:prstGeom>
          <a:noFill/>
          <a:ln w="19050" cap="flat" cmpd="sng">
            <a:solidFill>
              <a:srgbClr val="0F9D58"/>
            </a:solidFill>
            <a:prstDash val="solid"/>
            <a:round/>
            <a:headEnd type="none" w="sm" len="sm"/>
            <a:tailEnd type="oval" w="med" len="med"/>
          </a:ln>
        </p:spPr>
      </p:cxnSp>
      <p:cxnSp>
        <p:nvCxnSpPr>
          <p:cNvPr id="311" name="Google Shape;311;p47"/>
          <p:cNvCxnSpPr/>
          <p:nvPr/>
        </p:nvCxnSpPr>
        <p:spPr>
          <a:xfrm rot="10800000">
            <a:off x="5715000" y="5391912"/>
            <a:ext cx="2100" cy="564300"/>
          </a:xfrm>
          <a:prstGeom prst="straightConnector1">
            <a:avLst/>
          </a:prstGeom>
          <a:noFill/>
          <a:ln w="19050" cap="flat" cmpd="sng">
            <a:solidFill>
              <a:srgbClr val="DB4437"/>
            </a:solidFill>
            <a:prstDash val="solid"/>
            <a:round/>
            <a:headEnd type="none" w="sm" len="sm"/>
            <a:tailEnd type="oval" w="med" len="med"/>
          </a:ln>
        </p:spPr>
      </p:cxnSp>
      <p:cxnSp>
        <p:nvCxnSpPr>
          <p:cNvPr id="312" name="Google Shape;312;p47"/>
          <p:cNvCxnSpPr/>
          <p:nvPr/>
        </p:nvCxnSpPr>
        <p:spPr>
          <a:xfrm rot="10800000">
            <a:off x="12774168" y="5391912"/>
            <a:ext cx="2100" cy="564300"/>
          </a:xfrm>
          <a:prstGeom prst="straightConnector1">
            <a:avLst/>
          </a:prstGeom>
          <a:noFill/>
          <a:ln w="19050" cap="flat" cmpd="sng">
            <a:solidFill>
              <a:srgbClr val="F4B400"/>
            </a:solidFill>
            <a:prstDash val="solid"/>
            <a:round/>
            <a:headEnd type="none" w="sm" len="sm"/>
            <a:tailEnd type="oval" w="med" len="med"/>
          </a:ln>
        </p:spPr>
      </p:cxnSp>
      <p:sp>
        <p:nvSpPr>
          <p:cNvPr id="313" name="Google Shape;313;p47"/>
          <p:cNvSpPr txBox="1"/>
          <p:nvPr/>
        </p:nvSpPr>
        <p:spPr>
          <a:xfrm>
            <a:off x="1684000" y="5400000"/>
            <a:ext cx="1229400" cy="457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pt-BR" sz="3000" i="0" u="none" strike="noStrike" cap="none">
                <a:solidFill>
                  <a:schemeClr val="accent3"/>
                </a:solidFill>
                <a:latin typeface="Google Sans"/>
                <a:ea typeface="Google Sans"/>
                <a:cs typeface="Google Sans"/>
                <a:sym typeface="Google Sans"/>
              </a:rPr>
              <a:t>1980</a:t>
            </a:r>
            <a:endParaRPr sz="3000" i="0" u="none" strike="noStrike" cap="none">
              <a:solidFill>
                <a:schemeClr val="accent3"/>
              </a:solidFill>
              <a:latin typeface="Google Sans"/>
              <a:ea typeface="Google Sans"/>
              <a:cs typeface="Google Sans"/>
              <a:sym typeface="Google Sans"/>
            </a:endParaRPr>
          </a:p>
        </p:txBody>
      </p:sp>
      <p:sp>
        <p:nvSpPr>
          <p:cNvPr id="314" name="Google Shape;314;p47"/>
          <p:cNvSpPr txBox="1"/>
          <p:nvPr/>
        </p:nvSpPr>
        <p:spPr>
          <a:xfrm>
            <a:off x="5113000" y="6308225"/>
            <a:ext cx="1229400" cy="457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pt-BR" sz="3000" i="0" u="none" strike="noStrike" cap="none">
                <a:solidFill>
                  <a:srgbClr val="DB4437"/>
                </a:solidFill>
                <a:latin typeface="Google Sans"/>
                <a:ea typeface="Google Sans"/>
                <a:cs typeface="Google Sans"/>
                <a:sym typeface="Google Sans"/>
              </a:rPr>
              <a:t>2000</a:t>
            </a:r>
            <a:endParaRPr sz="3000" i="0" u="none" strike="noStrike" cap="none">
              <a:solidFill>
                <a:srgbClr val="DB4437"/>
              </a:solidFill>
              <a:latin typeface="Google Sans"/>
              <a:ea typeface="Google Sans"/>
              <a:cs typeface="Google Sans"/>
              <a:sym typeface="Google Sans"/>
            </a:endParaRPr>
          </a:p>
        </p:txBody>
      </p:sp>
      <p:sp>
        <p:nvSpPr>
          <p:cNvPr id="315" name="Google Shape;315;p47"/>
          <p:cNvSpPr txBox="1"/>
          <p:nvPr/>
        </p:nvSpPr>
        <p:spPr>
          <a:xfrm>
            <a:off x="8637250" y="5400000"/>
            <a:ext cx="1229400" cy="457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pt-BR" sz="3000" i="0" u="none" strike="noStrike" cap="none">
                <a:solidFill>
                  <a:srgbClr val="0F9D58"/>
                </a:solidFill>
                <a:latin typeface="Google Sans"/>
                <a:ea typeface="Google Sans"/>
                <a:cs typeface="Google Sans"/>
                <a:sym typeface="Google Sans"/>
              </a:rPr>
              <a:t>2006</a:t>
            </a:r>
            <a:endParaRPr sz="3000" i="0" u="none" strike="noStrike" cap="none">
              <a:solidFill>
                <a:srgbClr val="0F9D58"/>
              </a:solidFill>
              <a:latin typeface="Google Sans"/>
              <a:ea typeface="Google Sans"/>
              <a:cs typeface="Google Sans"/>
              <a:sym typeface="Google Sans"/>
            </a:endParaRPr>
          </a:p>
        </p:txBody>
      </p:sp>
      <p:sp>
        <p:nvSpPr>
          <p:cNvPr id="316" name="Google Shape;316;p47"/>
          <p:cNvSpPr txBox="1"/>
          <p:nvPr/>
        </p:nvSpPr>
        <p:spPr>
          <a:xfrm>
            <a:off x="12161500" y="6308225"/>
            <a:ext cx="1229400" cy="457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pt-BR" sz="3000" i="0" u="none" strike="noStrike" cap="none">
                <a:solidFill>
                  <a:srgbClr val="F4B400"/>
                </a:solidFill>
                <a:latin typeface="Google Sans"/>
                <a:ea typeface="Google Sans"/>
                <a:cs typeface="Google Sans"/>
                <a:sym typeface="Google Sans"/>
              </a:rPr>
              <a:t>2009</a:t>
            </a:r>
            <a:endParaRPr sz="3000" i="0" u="none" strike="noStrike" cap="none">
              <a:solidFill>
                <a:srgbClr val="F4B400"/>
              </a:solidFill>
              <a:latin typeface="Google Sans"/>
              <a:ea typeface="Google Sans"/>
              <a:cs typeface="Google Sans"/>
              <a:sym typeface="Google Sans"/>
            </a:endParaRPr>
          </a:p>
        </p:txBody>
      </p:sp>
      <p:sp>
        <p:nvSpPr>
          <p:cNvPr id="317" name="Google Shape;317;p47"/>
          <p:cNvSpPr txBox="1"/>
          <p:nvPr/>
        </p:nvSpPr>
        <p:spPr>
          <a:xfrm>
            <a:off x="6922008" y="9627950"/>
            <a:ext cx="11319000" cy="523200"/>
          </a:xfrm>
          <a:prstGeom prst="rect">
            <a:avLst/>
          </a:prstGeom>
          <a:noFill/>
          <a:ln>
            <a:noFill/>
          </a:ln>
        </p:spPr>
        <p:txBody>
          <a:bodyPr spcFirstLastPara="1" wrap="square" lIns="182850" tIns="182850" rIns="182850" bIns="182850" anchor="t" anchorCtr="0">
            <a:noAutofit/>
          </a:bodyPr>
          <a:lstStyle/>
          <a:p>
            <a:pPr marL="0" marR="0" lvl="0" indent="0" algn="r" rtl="0">
              <a:lnSpc>
                <a:spcPct val="115000"/>
              </a:lnSpc>
              <a:spcBef>
                <a:spcPts val="0"/>
              </a:spcBef>
              <a:spcAft>
                <a:spcPts val="0"/>
              </a:spcAft>
              <a:buClr>
                <a:srgbClr val="000000"/>
              </a:buClr>
              <a:buSzPts val="2200"/>
              <a:buFont typeface="Arial"/>
              <a:buNone/>
            </a:pPr>
            <a:r>
              <a:rPr lang="pt-BR" sz="1600" i="0" u="none" strike="noStrike" cap="none">
                <a:solidFill>
                  <a:srgbClr val="666666"/>
                </a:solidFill>
                <a:latin typeface="Google Sans"/>
                <a:ea typeface="Google Sans"/>
                <a:cs typeface="Google Sans"/>
                <a:sym typeface="Google Sans"/>
              </a:rPr>
              <a:t>Copyright Google LLC. Para fins educativos de acordo com os Termos de Uso definidos no </a:t>
            </a:r>
            <a:r>
              <a:rPr lang="pt-BR" sz="1600" i="0" u="sng" strike="noStrike" cap="none">
                <a:solidFill>
                  <a:schemeClr val="accent3"/>
                </a:solidFill>
                <a:latin typeface="Google Sans"/>
                <a:ea typeface="Google Sans"/>
                <a:cs typeface="Google Sans"/>
                <a:sym typeface="Google Sans"/>
                <a:hlinkClick r:id="rId3">
                  <a:extLst>
                    <a:ext uri="{A12FA001-AC4F-418D-AE19-62706E023703}">
                      <ahyp:hlinkClr xmlns:ahyp="http://schemas.microsoft.com/office/drawing/2018/hyperlinkcolor" val="tx"/>
                    </a:ext>
                  </a:extLst>
                </a:hlinkClick>
              </a:rPr>
              <a:t>site</a:t>
            </a:r>
            <a:r>
              <a:rPr lang="pt-BR" sz="1600" i="0" u="none" strike="noStrike" cap="none">
                <a:solidFill>
                  <a:srgbClr val="666666"/>
                </a:solidFill>
                <a:latin typeface="Google Sans"/>
                <a:ea typeface="Google Sans"/>
                <a:cs typeface="Google Sans"/>
                <a:sym typeface="Google Sans"/>
              </a:rPr>
              <a:t> do programa.</a:t>
            </a:r>
            <a:endParaRPr sz="1600" i="0" u="none" strike="noStrike" cap="none">
              <a:solidFill>
                <a:srgbClr val="666666"/>
              </a:solidFill>
              <a:latin typeface="Google Sans"/>
              <a:ea typeface="Google Sans"/>
              <a:cs typeface="Google Sans"/>
              <a:sym typeface="Google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2"/>
          <p:cNvSpPr txBox="1"/>
          <p:nvPr/>
        </p:nvSpPr>
        <p:spPr>
          <a:xfrm>
            <a:off x="1828800" y="6222175"/>
            <a:ext cx="4755000" cy="3039300"/>
          </a:xfrm>
          <a:prstGeom prst="rect">
            <a:avLst/>
          </a:prstGeom>
          <a:noFill/>
          <a:ln>
            <a:noFill/>
          </a:ln>
        </p:spPr>
        <p:txBody>
          <a:bodyPr spcFirstLastPara="1" wrap="square" lIns="91450" tIns="182875" rIns="91450" bIns="91450" anchor="t" anchorCtr="0">
            <a:noAutofit/>
          </a:bodyPr>
          <a:lstStyle/>
          <a:p>
            <a:pPr marL="457200" marR="0" lvl="0" indent="-393700" algn="l" rtl="0">
              <a:lnSpc>
                <a:spcPct val="115000"/>
              </a:lnSpc>
              <a:spcBef>
                <a:spcPts val="0"/>
              </a:spcBef>
              <a:spcAft>
                <a:spcPts val="0"/>
              </a:spcAft>
              <a:buClr>
                <a:srgbClr val="434343"/>
              </a:buClr>
              <a:buSzPts val="2600"/>
              <a:buFont typeface="Roboto"/>
              <a:buChar char="●"/>
            </a:pPr>
            <a:r>
              <a:rPr lang="pt-BR" sz="2600" b="0" i="0" u="none" strike="noStrike" cap="none" dirty="0">
                <a:solidFill>
                  <a:srgbClr val="434343"/>
                </a:solidFill>
                <a:latin typeface="Roboto"/>
                <a:ea typeface="Roboto"/>
                <a:cs typeface="Roboto"/>
                <a:sym typeface="Roboto"/>
              </a:rPr>
              <a:t>CPU, memória, armazenamento e rede são fornecidos como serviço.</a:t>
            </a:r>
            <a:endParaRPr sz="2600" b="0" i="0" u="none" strike="noStrike" cap="none" dirty="0">
              <a:solidFill>
                <a:srgbClr val="434343"/>
              </a:solidFill>
              <a:latin typeface="Roboto"/>
              <a:ea typeface="Roboto"/>
              <a:cs typeface="Roboto"/>
              <a:sym typeface="Roboto"/>
            </a:endParaRPr>
          </a:p>
          <a:p>
            <a:pPr marL="457200" marR="0" lvl="0" indent="-393700" algn="l" rtl="0">
              <a:lnSpc>
                <a:spcPct val="115000"/>
              </a:lnSpc>
              <a:spcBef>
                <a:spcPts val="0"/>
              </a:spcBef>
              <a:spcAft>
                <a:spcPts val="0"/>
              </a:spcAft>
              <a:buClr>
                <a:srgbClr val="434343"/>
              </a:buClr>
              <a:buSzPts val="2600"/>
              <a:buFont typeface="Roboto"/>
              <a:buChar char="●"/>
            </a:pPr>
            <a:r>
              <a:rPr lang="pt-BR" sz="2600" b="0" i="0" u="none" strike="noStrike" cap="none" dirty="0">
                <a:solidFill>
                  <a:srgbClr val="434343"/>
                </a:solidFill>
                <a:latin typeface="Roboto"/>
                <a:ea typeface="Roboto"/>
                <a:cs typeface="Roboto"/>
                <a:sym typeface="Roboto"/>
              </a:rPr>
              <a:t>O usuário precisa gerenciar o SO e o aplicativo.</a:t>
            </a:r>
            <a:endParaRPr sz="2600" b="0" i="0" u="none" strike="noStrike" cap="none" dirty="0">
              <a:solidFill>
                <a:srgbClr val="434343"/>
              </a:solidFill>
              <a:latin typeface="Roboto"/>
              <a:ea typeface="Roboto"/>
              <a:cs typeface="Roboto"/>
              <a:sym typeface="Roboto"/>
            </a:endParaRPr>
          </a:p>
        </p:txBody>
      </p:sp>
      <p:sp>
        <p:nvSpPr>
          <p:cNvPr id="408" name="Google Shape;408;p52"/>
          <p:cNvSpPr txBox="1"/>
          <p:nvPr/>
        </p:nvSpPr>
        <p:spPr>
          <a:xfrm>
            <a:off x="6768150" y="6188000"/>
            <a:ext cx="4755000" cy="2446800"/>
          </a:xfrm>
          <a:prstGeom prst="rect">
            <a:avLst/>
          </a:prstGeom>
          <a:noFill/>
          <a:ln>
            <a:noFill/>
          </a:ln>
        </p:spPr>
        <p:txBody>
          <a:bodyPr spcFirstLastPara="1" wrap="square" lIns="91450" tIns="182875" rIns="91450" bIns="91450" anchor="t" anchorCtr="0">
            <a:noAutofit/>
          </a:bodyPr>
          <a:lstStyle/>
          <a:p>
            <a:pPr marL="457200" marR="0" lvl="0" indent="-393700" algn="l" rtl="0">
              <a:lnSpc>
                <a:spcPct val="115000"/>
              </a:lnSpc>
              <a:spcBef>
                <a:spcPts val="0"/>
              </a:spcBef>
              <a:spcAft>
                <a:spcPts val="0"/>
              </a:spcAft>
              <a:buClr>
                <a:srgbClr val="434343"/>
              </a:buClr>
              <a:buSzPts val="2600"/>
              <a:buFont typeface="Roboto"/>
              <a:buChar char="●"/>
            </a:pPr>
            <a:r>
              <a:rPr lang="pt-BR" sz="2600" b="0" i="0" u="none" strike="noStrike" cap="none">
                <a:solidFill>
                  <a:srgbClr val="434343"/>
                </a:solidFill>
                <a:latin typeface="Roboto"/>
                <a:ea typeface="Roboto"/>
                <a:cs typeface="Roboto"/>
                <a:sym typeface="Roboto"/>
              </a:rPr>
              <a:t>A plataforma é um serviço gerenciado.</a:t>
            </a:r>
            <a:endParaRPr sz="2600" b="0" i="0" u="none" strike="noStrike" cap="none">
              <a:solidFill>
                <a:srgbClr val="434343"/>
              </a:solidFill>
              <a:latin typeface="Roboto"/>
              <a:ea typeface="Roboto"/>
              <a:cs typeface="Roboto"/>
              <a:sym typeface="Roboto"/>
            </a:endParaRPr>
          </a:p>
          <a:p>
            <a:pPr marL="457200" marR="0" lvl="0" indent="-393700" algn="l" rtl="0">
              <a:lnSpc>
                <a:spcPct val="115000"/>
              </a:lnSpc>
              <a:spcBef>
                <a:spcPts val="600"/>
              </a:spcBef>
              <a:spcAft>
                <a:spcPts val="0"/>
              </a:spcAft>
              <a:buClr>
                <a:srgbClr val="434343"/>
              </a:buClr>
              <a:buSzPts val="2600"/>
              <a:buFont typeface="Roboto"/>
              <a:buChar char="●"/>
            </a:pPr>
            <a:r>
              <a:rPr lang="pt-BR" sz="2600" b="0" i="0" u="none" strike="noStrike" cap="none">
                <a:solidFill>
                  <a:srgbClr val="434343"/>
                </a:solidFill>
                <a:latin typeface="Roboto"/>
                <a:ea typeface="Roboto"/>
                <a:cs typeface="Roboto"/>
                <a:sym typeface="Roboto"/>
              </a:rPr>
              <a:t>O usuário só fornece </a:t>
            </a:r>
            <a:br>
              <a:rPr lang="pt-BR" sz="2600" b="0" i="0" u="none" strike="noStrike" cap="none">
                <a:solidFill>
                  <a:srgbClr val="434343"/>
                </a:solidFill>
                <a:latin typeface="Roboto"/>
                <a:ea typeface="Roboto"/>
                <a:cs typeface="Roboto"/>
                <a:sym typeface="Roboto"/>
              </a:rPr>
            </a:br>
            <a:r>
              <a:rPr lang="pt-BR" sz="2600" b="0" i="0" u="none" strike="noStrike" cap="none">
                <a:solidFill>
                  <a:srgbClr val="434343"/>
                </a:solidFill>
                <a:latin typeface="Roboto"/>
                <a:ea typeface="Roboto"/>
                <a:cs typeface="Roboto"/>
                <a:sym typeface="Roboto"/>
              </a:rPr>
              <a:t>o aplicativo.</a:t>
            </a:r>
            <a:endParaRPr sz="2600" b="0" i="0" u="none" strike="noStrike" cap="none">
              <a:solidFill>
                <a:srgbClr val="434343"/>
              </a:solidFill>
              <a:latin typeface="Roboto"/>
              <a:ea typeface="Roboto"/>
              <a:cs typeface="Roboto"/>
              <a:sym typeface="Roboto"/>
            </a:endParaRPr>
          </a:p>
          <a:p>
            <a:pPr marL="0" marR="0" lvl="0" indent="0" algn="l" rtl="0">
              <a:lnSpc>
                <a:spcPct val="115000"/>
              </a:lnSpc>
              <a:spcBef>
                <a:spcPts val="600"/>
              </a:spcBef>
              <a:spcAft>
                <a:spcPts val="0"/>
              </a:spcAft>
              <a:buClr>
                <a:srgbClr val="000000"/>
              </a:buClr>
              <a:buSzPts val="2600"/>
              <a:buFont typeface="Arial"/>
              <a:buNone/>
            </a:pPr>
            <a:endParaRPr sz="2600" b="0" i="0" u="none" strike="noStrike" cap="none">
              <a:solidFill>
                <a:srgbClr val="434343"/>
              </a:solidFill>
              <a:latin typeface="Roboto"/>
              <a:ea typeface="Roboto"/>
              <a:cs typeface="Roboto"/>
              <a:sym typeface="Roboto"/>
            </a:endParaRPr>
          </a:p>
        </p:txBody>
      </p:sp>
      <p:sp>
        <p:nvSpPr>
          <p:cNvPr id="409" name="Google Shape;409;p52"/>
          <p:cNvSpPr txBox="1"/>
          <p:nvPr/>
        </p:nvSpPr>
        <p:spPr>
          <a:xfrm>
            <a:off x="11721150" y="6188000"/>
            <a:ext cx="4755000" cy="1663200"/>
          </a:xfrm>
          <a:prstGeom prst="rect">
            <a:avLst/>
          </a:prstGeom>
          <a:noFill/>
          <a:ln>
            <a:noFill/>
          </a:ln>
        </p:spPr>
        <p:txBody>
          <a:bodyPr spcFirstLastPara="1" wrap="square" lIns="91450" tIns="182875" rIns="91450" bIns="91450" anchor="t" anchorCtr="0">
            <a:noAutofit/>
          </a:bodyPr>
          <a:lstStyle/>
          <a:p>
            <a:pPr marL="457200" marR="0" lvl="0" indent="-393700" algn="l" rtl="0">
              <a:lnSpc>
                <a:spcPct val="115000"/>
              </a:lnSpc>
              <a:spcBef>
                <a:spcPts val="0"/>
              </a:spcBef>
              <a:spcAft>
                <a:spcPts val="0"/>
              </a:spcAft>
              <a:buClr>
                <a:srgbClr val="434343"/>
              </a:buClr>
              <a:buSzPts val="2600"/>
              <a:buFont typeface="Roboto"/>
              <a:buChar char="●"/>
            </a:pPr>
            <a:r>
              <a:rPr lang="pt-BR" sz="2600" b="0" i="0" u="none" strike="noStrike" cap="none" dirty="0">
                <a:solidFill>
                  <a:srgbClr val="434343"/>
                </a:solidFill>
                <a:latin typeface="Roboto"/>
                <a:ea typeface="Roboto"/>
                <a:cs typeface="Roboto"/>
                <a:sym typeface="Roboto"/>
              </a:rPr>
              <a:t>A plataforma e o software são fornecidos como serviço ao usuário.</a:t>
            </a:r>
            <a:endParaRPr sz="2600" b="0" i="0" u="none" strike="noStrike" cap="none" dirty="0">
              <a:solidFill>
                <a:srgbClr val="434343"/>
              </a:solidFill>
              <a:latin typeface="Roboto"/>
              <a:ea typeface="Roboto"/>
              <a:cs typeface="Roboto"/>
              <a:sym typeface="Roboto"/>
            </a:endParaRPr>
          </a:p>
          <a:p>
            <a:pPr marL="457200" marR="0" lvl="0" indent="-393700" algn="l" rtl="0">
              <a:lnSpc>
                <a:spcPct val="115000"/>
              </a:lnSpc>
              <a:spcBef>
                <a:spcPts val="0"/>
              </a:spcBef>
              <a:spcAft>
                <a:spcPts val="1000"/>
              </a:spcAft>
              <a:buClr>
                <a:srgbClr val="434343"/>
              </a:buClr>
              <a:buSzPts val="2600"/>
              <a:buFont typeface="Roboto"/>
              <a:buChar char="●"/>
            </a:pPr>
            <a:r>
              <a:rPr lang="pt-BR" sz="2600" b="0" i="0" u="none" strike="noStrike" cap="none" dirty="0">
                <a:solidFill>
                  <a:srgbClr val="434343"/>
                </a:solidFill>
                <a:latin typeface="Roboto"/>
                <a:ea typeface="Roboto"/>
                <a:cs typeface="Roboto"/>
                <a:sym typeface="Roboto"/>
              </a:rPr>
              <a:t>O usuário fornece </a:t>
            </a:r>
            <a:br>
              <a:rPr lang="pt-BR" sz="2600" b="0" i="0" u="none" strike="noStrike" cap="none" dirty="0">
                <a:solidFill>
                  <a:srgbClr val="434343"/>
                </a:solidFill>
                <a:latin typeface="Roboto"/>
                <a:ea typeface="Roboto"/>
                <a:cs typeface="Roboto"/>
                <a:sym typeface="Roboto"/>
              </a:rPr>
            </a:br>
            <a:r>
              <a:rPr lang="pt-BR" sz="2600" b="0" i="0" u="none" strike="noStrike" cap="none" dirty="0">
                <a:solidFill>
                  <a:srgbClr val="434343"/>
                </a:solidFill>
                <a:latin typeface="Roboto"/>
                <a:ea typeface="Roboto"/>
                <a:cs typeface="Roboto"/>
                <a:sym typeface="Roboto"/>
              </a:rPr>
              <a:t>os dados.</a:t>
            </a:r>
            <a:endParaRPr sz="2600" b="0" i="0" u="none" strike="noStrike" cap="none" dirty="0">
              <a:solidFill>
                <a:srgbClr val="434343"/>
              </a:solidFill>
              <a:latin typeface="Roboto"/>
              <a:ea typeface="Roboto"/>
              <a:cs typeface="Roboto"/>
              <a:sym typeface="Roboto"/>
            </a:endParaRPr>
          </a:p>
        </p:txBody>
      </p:sp>
      <p:pic>
        <p:nvPicPr>
          <p:cNvPr id="410" name="Google Shape;410;p52"/>
          <p:cNvPicPr preferRelativeResize="0"/>
          <p:nvPr/>
        </p:nvPicPr>
        <p:blipFill rotWithShape="1">
          <a:blip r:embed="rId3">
            <a:alphaModFix/>
          </a:blip>
          <a:srcRect/>
          <a:stretch/>
        </p:blipFill>
        <p:spPr>
          <a:xfrm>
            <a:off x="2650432" y="2604737"/>
            <a:ext cx="3095585" cy="2201238"/>
          </a:xfrm>
          <a:prstGeom prst="rect">
            <a:avLst/>
          </a:prstGeom>
          <a:noFill/>
          <a:ln>
            <a:noFill/>
          </a:ln>
        </p:spPr>
      </p:pic>
      <p:grpSp>
        <p:nvGrpSpPr>
          <p:cNvPr id="411" name="Google Shape;411;p52"/>
          <p:cNvGrpSpPr/>
          <p:nvPr/>
        </p:nvGrpSpPr>
        <p:grpSpPr>
          <a:xfrm>
            <a:off x="12088973" y="2597050"/>
            <a:ext cx="4016055" cy="2201150"/>
            <a:chOff x="12275802" y="2341429"/>
            <a:chExt cx="4183391" cy="2285959"/>
          </a:xfrm>
        </p:grpSpPr>
        <p:grpSp>
          <p:nvGrpSpPr>
            <p:cNvPr id="412" name="Google Shape;412;p52"/>
            <p:cNvGrpSpPr/>
            <p:nvPr/>
          </p:nvGrpSpPr>
          <p:grpSpPr>
            <a:xfrm>
              <a:off x="12275802" y="2341429"/>
              <a:ext cx="3816352" cy="2079354"/>
              <a:chOff x="6985689" y="7288201"/>
              <a:chExt cx="1881830" cy="1018742"/>
            </a:xfrm>
          </p:grpSpPr>
          <p:pic>
            <p:nvPicPr>
              <p:cNvPr id="413" name="Google Shape;413;p52"/>
              <p:cNvPicPr preferRelativeResize="0"/>
              <p:nvPr/>
            </p:nvPicPr>
            <p:blipFill rotWithShape="1">
              <a:blip r:embed="rId4">
                <a:alphaModFix/>
              </a:blip>
              <a:srcRect/>
              <a:stretch/>
            </p:blipFill>
            <p:spPr>
              <a:xfrm>
                <a:off x="6985689" y="7288201"/>
                <a:ext cx="1881830" cy="1018742"/>
              </a:xfrm>
              <a:prstGeom prst="rect">
                <a:avLst/>
              </a:prstGeom>
              <a:noFill/>
              <a:ln>
                <a:noFill/>
              </a:ln>
            </p:spPr>
          </p:pic>
          <p:sp>
            <p:nvSpPr>
              <p:cNvPr id="414" name="Google Shape;414;p52"/>
              <p:cNvSpPr/>
              <p:nvPr/>
            </p:nvSpPr>
            <p:spPr>
              <a:xfrm>
                <a:off x="7806325" y="7458622"/>
                <a:ext cx="346500" cy="263100"/>
              </a:xfrm>
              <a:prstGeom prst="rect">
                <a:avLst/>
              </a:prstGeom>
              <a:solidFill>
                <a:srgbClr val="EA43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52"/>
              <p:cNvSpPr/>
              <p:nvPr/>
            </p:nvSpPr>
            <p:spPr>
              <a:xfrm>
                <a:off x="7647139" y="7358456"/>
                <a:ext cx="1122000" cy="99600"/>
              </a:xfrm>
              <a:prstGeom prst="rect">
                <a:avLst/>
              </a:pr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52"/>
              <p:cNvSpPr/>
              <p:nvPr/>
            </p:nvSpPr>
            <p:spPr>
              <a:xfrm>
                <a:off x="8531587" y="7379972"/>
                <a:ext cx="56700" cy="567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52"/>
              <p:cNvSpPr/>
              <p:nvPr/>
            </p:nvSpPr>
            <p:spPr>
              <a:xfrm>
                <a:off x="8606818" y="7379972"/>
                <a:ext cx="56700" cy="567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52"/>
              <p:cNvSpPr/>
              <p:nvPr/>
            </p:nvSpPr>
            <p:spPr>
              <a:xfrm>
                <a:off x="8679150" y="7379972"/>
                <a:ext cx="56700" cy="567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52"/>
              <p:cNvSpPr/>
              <p:nvPr/>
            </p:nvSpPr>
            <p:spPr>
              <a:xfrm>
                <a:off x="8202192" y="7458629"/>
                <a:ext cx="567000" cy="689700"/>
              </a:xfrm>
              <a:prstGeom prst="rect">
                <a:avLst/>
              </a:pr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52"/>
              <p:cNvSpPr/>
              <p:nvPr/>
            </p:nvSpPr>
            <p:spPr>
              <a:xfrm>
                <a:off x="7806325" y="7773119"/>
                <a:ext cx="346500" cy="263100"/>
              </a:xfrm>
              <a:prstGeom prst="rect">
                <a:avLst/>
              </a:prstGeom>
              <a:solidFill>
                <a:srgbClr val="3B8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52"/>
              <p:cNvSpPr/>
              <p:nvPr/>
            </p:nvSpPr>
            <p:spPr>
              <a:xfrm>
                <a:off x="7806325" y="8091528"/>
                <a:ext cx="346500" cy="56700"/>
              </a:xfrm>
              <a:prstGeom prst="rect">
                <a:avLst/>
              </a:prstGeom>
              <a:solidFill>
                <a:srgbClr val="34A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22" name="Google Shape;422;p52"/>
              <p:cNvCxnSpPr/>
              <p:nvPr/>
            </p:nvCxnSpPr>
            <p:spPr>
              <a:xfrm>
                <a:off x="8244775" y="7778475"/>
                <a:ext cx="362100" cy="0"/>
              </a:xfrm>
              <a:prstGeom prst="straightConnector1">
                <a:avLst/>
              </a:prstGeom>
              <a:noFill/>
              <a:ln w="28575" cap="flat" cmpd="sng">
                <a:solidFill>
                  <a:srgbClr val="999999"/>
                </a:solidFill>
                <a:prstDash val="solid"/>
                <a:round/>
                <a:headEnd type="none" w="sm" len="sm"/>
                <a:tailEnd type="none" w="sm" len="sm"/>
              </a:ln>
            </p:spPr>
          </p:cxnSp>
          <p:cxnSp>
            <p:nvCxnSpPr>
              <p:cNvPr id="423" name="Google Shape;423;p52"/>
              <p:cNvCxnSpPr/>
              <p:nvPr/>
            </p:nvCxnSpPr>
            <p:spPr>
              <a:xfrm>
                <a:off x="8244775" y="7824433"/>
                <a:ext cx="362100" cy="0"/>
              </a:xfrm>
              <a:prstGeom prst="straightConnector1">
                <a:avLst/>
              </a:prstGeom>
              <a:noFill/>
              <a:ln w="28575" cap="flat" cmpd="sng">
                <a:solidFill>
                  <a:srgbClr val="999999"/>
                </a:solidFill>
                <a:prstDash val="solid"/>
                <a:round/>
                <a:headEnd type="none" w="sm" len="sm"/>
                <a:tailEnd type="none" w="sm" len="sm"/>
              </a:ln>
            </p:spPr>
          </p:cxnSp>
          <p:cxnSp>
            <p:nvCxnSpPr>
              <p:cNvPr id="424" name="Google Shape;424;p52"/>
              <p:cNvCxnSpPr/>
              <p:nvPr/>
            </p:nvCxnSpPr>
            <p:spPr>
              <a:xfrm>
                <a:off x="8244775" y="7870392"/>
                <a:ext cx="362100" cy="0"/>
              </a:xfrm>
              <a:prstGeom prst="straightConnector1">
                <a:avLst/>
              </a:prstGeom>
              <a:noFill/>
              <a:ln w="28575" cap="flat" cmpd="sng">
                <a:solidFill>
                  <a:srgbClr val="999999"/>
                </a:solidFill>
                <a:prstDash val="solid"/>
                <a:round/>
                <a:headEnd type="none" w="sm" len="sm"/>
                <a:tailEnd type="none" w="sm" len="sm"/>
              </a:ln>
            </p:spPr>
          </p:cxnSp>
          <p:cxnSp>
            <p:nvCxnSpPr>
              <p:cNvPr id="425" name="Google Shape;425;p52"/>
              <p:cNvCxnSpPr/>
              <p:nvPr/>
            </p:nvCxnSpPr>
            <p:spPr>
              <a:xfrm>
                <a:off x="8244775" y="7916350"/>
                <a:ext cx="262500" cy="0"/>
              </a:xfrm>
              <a:prstGeom prst="straightConnector1">
                <a:avLst/>
              </a:prstGeom>
              <a:noFill/>
              <a:ln w="28575" cap="flat" cmpd="sng">
                <a:solidFill>
                  <a:srgbClr val="999999"/>
                </a:solidFill>
                <a:prstDash val="solid"/>
                <a:round/>
                <a:headEnd type="none" w="sm" len="sm"/>
                <a:tailEnd type="none" w="sm" len="sm"/>
              </a:ln>
            </p:spPr>
          </p:cxnSp>
          <p:cxnSp>
            <p:nvCxnSpPr>
              <p:cNvPr id="426" name="Google Shape;426;p52"/>
              <p:cNvCxnSpPr/>
              <p:nvPr/>
            </p:nvCxnSpPr>
            <p:spPr>
              <a:xfrm>
                <a:off x="8244775" y="7468089"/>
                <a:ext cx="362100" cy="0"/>
              </a:xfrm>
              <a:prstGeom prst="straightConnector1">
                <a:avLst/>
              </a:prstGeom>
              <a:noFill/>
              <a:ln w="28575" cap="flat" cmpd="sng">
                <a:solidFill>
                  <a:srgbClr val="999999"/>
                </a:solidFill>
                <a:prstDash val="solid"/>
                <a:round/>
                <a:headEnd type="none" w="sm" len="sm"/>
                <a:tailEnd type="none" w="sm" len="sm"/>
              </a:ln>
            </p:spPr>
          </p:cxnSp>
          <p:cxnSp>
            <p:nvCxnSpPr>
              <p:cNvPr id="427" name="Google Shape;427;p52"/>
              <p:cNvCxnSpPr/>
              <p:nvPr/>
            </p:nvCxnSpPr>
            <p:spPr>
              <a:xfrm>
                <a:off x="8244775" y="7514047"/>
                <a:ext cx="362100" cy="0"/>
              </a:xfrm>
              <a:prstGeom prst="straightConnector1">
                <a:avLst/>
              </a:prstGeom>
              <a:noFill/>
              <a:ln w="28575" cap="flat" cmpd="sng">
                <a:solidFill>
                  <a:srgbClr val="999999"/>
                </a:solidFill>
                <a:prstDash val="solid"/>
                <a:round/>
                <a:headEnd type="none" w="sm" len="sm"/>
                <a:tailEnd type="none" w="sm" len="sm"/>
              </a:ln>
            </p:spPr>
          </p:cxnSp>
          <p:cxnSp>
            <p:nvCxnSpPr>
              <p:cNvPr id="428" name="Google Shape;428;p52"/>
              <p:cNvCxnSpPr/>
              <p:nvPr/>
            </p:nvCxnSpPr>
            <p:spPr>
              <a:xfrm>
                <a:off x="8244775" y="7560005"/>
                <a:ext cx="362100" cy="0"/>
              </a:xfrm>
              <a:prstGeom prst="straightConnector1">
                <a:avLst/>
              </a:prstGeom>
              <a:noFill/>
              <a:ln w="28575" cap="flat" cmpd="sng">
                <a:solidFill>
                  <a:srgbClr val="999999"/>
                </a:solidFill>
                <a:prstDash val="solid"/>
                <a:round/>
                <a:headEnd type="none" w="sm" len="sm"/>
                <a:tailEnd type="none" w="sm" len="sm"/>
              </a:ln>
            </p:spPr>
          </p:cxnSp>
          <p:cxnSp>
            <p:nvCxnSpPr>
              <p:cNvPr id="429" name="Google Shape;429;p52"/>
              <p:cNvCxnSpPr/>
              <p:nvPr/>
            </p:nvCxnSpPr>
            <p:spPr>
              <a:xfrm>
                <a:off x="8244775" y="7605964"/>
                <a:ext cx="262500" cy="0"/>
              </a:xfrm>
              <a:prstGeom prst="straightConnector1">
                <a:avLst/>
              </a:prstGeom>
              <a:noFill/>
              <a:ln w="28575" cap="flat" cmpd="sng">
                <a:solidFill>
                  <a:srgbClr val="999999"/>
                </a:solidFill>
                <a:prstDash val="solid"/>
                <a:round/>
                <a:headEnd type="none" w="sm" len="sm"/>
                <a:tailEnd type="none" w="sm" len="sm"/>
              </a:ln>
            </p:spPr>
          </p:cxnSp>
          <p:cxnSp>
            <p:nvCxnSpPr>
              <p:cNvPr id="430" name="Google Shape;430;p52"/>
              <p:cNvCxnSpPr/>
              <p:nvPr/>
            </p:nvCxnSpPr>
            <p:spPr>
              <a:xfrm>
                <a:off x="8244775" y="8091525"/>
                <a:ext cx="362100" cy="0"/>
              </a:xfrm>
              <a:prstGeom prst="straightConnector1">
                <a:avLst/>
              </a:prstGeom>
              <a:noFill/>
              <a:ln w="28575" cap="flat" cmpd="sng">
                <a:solidFill>
                  <a:srgbClr val="999999"/>
                </a:solidFill>
                <a:prstDash val="solid"/>
                <a:round/>
                <a:headEnd type="none" w="sm" len="sm"/>
                <a:tailEnd type="none" w="sm" len="sm"/>
              </a:ln>
            </p:spPr>
          </p:cxnSp>
          <p:cxnSp>
            <p:nvCxnSpPr>
              <p:cNvPr id="431" name="Google Shape;431;p52"/>
              <p:cNvCxnSpPr/>
              <p:nvPr/>
            </p:nvCxnSpPr>
            <p:spPr>
              <a:xfrm>
                <a:off x="8244775" y="8137483"/>
                <a:ext cx="362100" cy="0"/>
              </a:xfrm>
              <a:prstGeom prst="straightConnector1">
                <a:avLst/>
              </a:prstGeom>
              <a:noFill/>
              <a:ln w="28575" cap="flat" cmpd="sng">
                <a:solidFill>
                  <a:srgbClr val="999999"/>
                </a:solidFill>
                <a:prstDash val="solid"/>
                <a:round/>
                <a:headEnd type="none" w="sm" len="sm"/>
                <a:tailEnd type="none" w="sm" len="sm"/>
              </a:ln>
            </p:spPr>
          </p:cxnSp>
        </p:grpSp>
        <p:grpSp>
          <p:nvGrpSpPr>
            <p:cNvPr id="432" name="Google Shape;432;p52"/>
            <p:cNvGrpSpPr/>
            <p:nvPr/>
          </p:nvGrpSpPr>
          <p:grpSpPr>
            <a:xfrm>
              <a:off x="15750052" y="3334810"/>
              <a:ext cx="709141" cy="1292579"/>
              <a:chOff x="8698830" y="7774890"/>
              <a:chExt cx="349675" cy="633276"/>
            </a:xfrm>
          </p:grpSpPr>
          <p:pic>
            <p:nvPicPr>
              <p:cNvPr id="433" name="Google Shape;433;p52"/>
              <p:cNvPicPr preferRelativeResize="0"/>
              <p:nvPr/>
            </p:nvPicPr>
            <p:blipFill rotWithShape="1">
              <a:blip r:embed="rId5">
                <a:alphaModFix/>
              </a:blip>
              <a:srcRect/>
              <a:stretch/>
            </p:blipFill>
            <p:spPr>
              <a:xfrm rot="10800000">
                <a:off x="8698830" y="7774890"/>
                <a:ext cx="349675" cy="633276"/>
              </a:xfrm>
              <a:prstGeom prst="rect">
                <a:avLst/>
              </a:prstGeom>
              <a:noFill/>
              <a:ln>
                <a:noFill/>
              </a:ln>
            </p:spPr>
          </p:pic>
          <p:sp>
            <p:nvSpPr>
              <p:cNvPr id="434" name="Google Shape;434;p52"/>
              <p:cNvSpPr/>
              <p:nvPr/>
            </p:nvSpPr>
            <p:spPr>
              <a:xfrm>
                <a:off x="8755005" y="7847624"/>
                <a:ext cx="257700" cy="171900"/>
              </a:xfrm>
              <a:prstGeom prst="rect">
                <a:avLst/>
              </a:prstGeom>
              <a:solidFill>
                <a:srgbClr val="EA43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5" name="Google Shape;435;p52"/>
              <p:cNvCxnSpPr/>
              <p:nvPr/>
            </p:nvCxnSpPr>
            <p:spPr>
              <a:xfrm>
                <a:off x="8755007" y="8068550"/>
                <a:ext cx="257700" cy="0"/>
              </a:xfrm>
              <a:prstGeom prst="straightConnector1">
                <a:avLst/>
              </a:prstGeom>
              <a:noFill/>
              <a:ln w="28575" cap="flat" cmpd="sng">
                <a:solidFill>
                  <a:srgbClr val="999999"/>
                </a:solidFill>
                <a:prstDash val="solid"/>
                <a:round/>
                <a:headEnd type="none" w="sm" len="sm"/>
                <a:tailEnd type="none" w="sm" len="sm"/>
              </a:ln>
            </p:spPr>
          </p:cxnSp>
          <p:cxnSp>
            <p:nvCxnSpPr>
              <p:cNvPr id="436" name="Google Shape;436;p52"/>
              <p:cNvCxnSpPr/>
              <p:nvPr/>
            </p:nvCxnSpPr>
            <p:spPr>
              <a:xfrm>
                <a:off x="8755007" y="8114508"/>
                <a:ext cx="257700" cy="0"/>
              </a:xfrm>
              <a:prstGeom prst="straightConnector1">
                <a:avLst/>
              </a:prstGeom>
              <a:noFill/>
              <a:ln w="28575" cap="flat" cmpd="sng">
                <a:solidFill>
                  <a:srgbClr val="999999"/>
                </a:solidFill>
                <a:prstDash val="solid"/>
                <a:round/>
                <a:headEnd type="none" w="sm" len="sm"/>
                <a:tailEnd type="none" w="sm" len="sm"/>
              </a:ln>
            </p:spPr>
          </p:cxnSp>
          <p:cxnSp>
            <p:nvCxnSpPr>
              <p:cNvPr id="437" name="Google Shape;437;p52"/>
              <p:cNvCxnSpPr/>
              <p:nvPr/>
            </p:nvCxnSpPr>
            <p:spPr>
              <a:xfrm>
                <a:off x="8755007" y="8160467"/>
                <a:ext cx="257700" cy="0"/>
              </a:xfrm>
              <a:prstGeom prst="straightConnector1">
                <a:avLst/>
              </a:prstGeom>
              <a:noFill/>
              <a:ln w="28575" cap="flat" cmpd="sng">
                <a:solidFill>
                  <a:srgbClr val="999999"/>
                </a:solidFill>
                <a:prstDash val="solid"/>
                <a:round/>
                <a:headEnd type="none" w="sm" len="sm"/>
                <a:tailEnd type="none" w="sm" len="sm"/>
              </a:ln>
            </p:spPr>
          </p:cxnSp>
          <p:cxnSp>
            <p:nvCxnSpPr>
              <p:cNvPr id="438" name="Google Shape;438;p52"/>
              <p:cNvCxnSpPr/>
              <p:nvPr/>
            </p:nvCxnSpPr>
            <p:spPr>
              <a:xfrm>
                <a:off x="8755007" y="8206425"/>
                <a:ext cx="186900" cy="0"/>
              </a:xfrm>
              <a:prstGeom prst="straightConnector1">
                <a:avLst/>
              </a:prstGeom>
              <a:noFill/>
              <a:ln w="28575" cap="flat" cmpd="sng">
                <a:solidFill>
                  <a:srgbClr val="999999"/>
                </a:solidFill>
                <a:prstDash val="solid"/>
                <a:round/>
                <a:headEnd type="none" w="sm" len="sm"/>
                <a:tailEnd type="none" w="sm" len="sm"/>
              </a:ln>
            </p:spPr>
          </p:cxnSp>
        </p:grpSp>
      </p:grpSp>
      <p:sp>
        <p:nvSpPr>
          <p:cNvPr id="439" name="Google Shape;439;p52"/>
          <p:cNvSpPr/>
          <p:nvPr/>
        </p:nvSpPr>
        <p:spPr>
          <a:xfrm>
            <a:off x="1788300" y="4990225"/>
            <a:ext cx="14630400" cy="1197900"/>
          </a:xfrm>
          <a:prstGeom prst="rect">
            <a:avLst/>
          </a:prstGeom>
          <a:solidFill>
            <a:srgbClr val="FFF2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52"/>
          <p:cNvSpPr txBox="1"/>
          <p:nvPr/>
        </p:nvSpPr>
        <p:spPr>
          <a:xfrm>
            <a:off x="1765300" y="5024275"/>
            <a:ext cx="4928100" cy="11979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3000"/>
              <a:buFont typeface="Arial"/>
              <a:buNone/>
            </a:pPr>
            <a:r>
              <a:rPr lang="pt-BR" sz="3000" i="0" u="none" strike="noStrike" cap="none">
                <a:solidFill>
                  <a:srgbClr val="434343"/>
                </a:solidFill>
                <a:latin typeface="Google Sans"/>
                <a:ea typeface="Google Sans"/>
                <a:cs typeface="Google Sans"/>
                <a:sym typeface="Google Sans"/>
              </a:rPr>
              <a:t>Infraestrutura </a:t>
            </a:r>
            <a:br>
              <a:rPr lang="pt-BR" sz="3000" i="0" u="none" strike="noStrike" cap="none">
                <a:solidFill>
                  <a:srgbClr val="434343"/>
                </a:solidFill>
                <a:latin typeface="Google Sans"/>
                <a:ea typeface="Google Sans"/>
                <a:cs typeface="Google Sans"/>
                <a:sym typeface="Google Sans"/>
              </a:rPr>
            </a:br>
            <a:r>
              <a:rPr lang="pt-BR" sz="3000" i="0" u="none" strike="noStrike" cap="none">
                <a:solidFill>
                  <a:srgbClr val="434343"/>
                </a:solidFill>
                <a:latin typeface="Google Sans"/>
                <a:ea typeface="Google Sans"/>
                <a:cs typeface="Google Sans"/>
                <a:sym typeface="Google Sans"/>
              </a:rPr>
              <a:t>como serviço</a:t>
            </a:r>
            <a:r>
              <a:rPr lang="pt-BR" sz="3000">
                <a:solidFill>
                  <a:srgbClr val="434343"/>
                </a:solidFill>
                <a:latin typeface="Google Sans"/>
                <a:ea typeface="Google Sans"/>
                <a:cs typeface="Google Sans"/>
                <a:sym typeface="Google Sans"/>
              </a:rPr>
              <a:t> </a:t>
            </a:r>
            <a:r>
              <a:rPr lang="pt-BR" sz="3000" b="1" i="0" u="none" strike="noStrike" cap="none">
                <a:solidFill>
                  <a:srgbClr val="434343"/>
                </a:solidFill>
                <a:latin typeface="Google Sans"/>
                <a:ea typeface="Google Sans"/>
                <a:cs typeface="Google Sans"/>
                <a:sym typeface="Google Sans"/>
              </a:rPr>
              <a:t>(IaaS)</a:t>
            </a:r>
            <a:endParaRPr sz="1400" b="1" i="0" u="none" strike="noStrike" cap="none">
              <a:solidFill>
                <a:srgbClr val="434343"/>
              </a:solidFill>
              <a:latin typeface="Google Sans"/>
              <a:ea typeface="Google Sans"/>
              <a:cs typeface="Google Sans"/>
              <a:sym typeface="Google Sans"/>
            </a:endParaRPr>
          </a:p>
        </p:txBody>
      </p:sp>
      <p:sp>
        <p:nvSpPr>
          <p:cNvPr id="441" name="Google Shape;441;p52"/>
          <p:cNvSpPr txBox="1"/>
          <p:nvPr/>
        </p:nvSpPr>
        <p:spPr>
          <a:xfrm>
            <a:off x="6768150" y="5024275"/>
            <a:ext cx="4751700" cy="11979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3000"/>
              <a:buFont typeface="Arial"/>
              <a:buNone/>
            </a:pPr>
            <a:r>
              <a:rPr lang="pt-BR" sz="3000" i="0" u="none" strike="noStrike" cap="none">
                <a:solidFill>
                  <a:srgbClr val="434343"/>
                </a:solidFill>
                <a:latin typeface="Google Sans"/>
                <a:ea typeface="Google Sans"/>
                <a:cs typeface="Google Sans"/>
                <a:sym typeface="Google Sans"/>
              </a:rPr>
              <a:t>Plataforma como serviço</a:t>
            </a:r>
            <a:endParaRPr sz="3000" i="0" u="none" strike="noStrike" cap="none">
              <a:solidFill>
                <a:srgbClr val="434343"/>
              </a:solidFill>
              <a:latin typeface="Google Sans"/>
              <a:ea typeface="Google Sans"/>
              <a:cs typeface="Google Sans"/>
              <a:sym typeface="Google Sans"/>
            </a:endParaRPr>
          </a:p>
          <a:p>
            <a:pPr marL="0" marR="0" lvl="0" indent="0" algn="ctr" rtl="0">
              <a:lnSpc>
                <a:spcPct val="115000"/>
              </a:lnSpc>
              <a:spcBef>
                <a:spcPts val="0"/>
              </a:spcBef>
              <a:spcAft>
                <a:spcPts val="0"/>
              </a:spcAft>
              <a:buClr>
                <a:srgbClr val="000000"/>
              </a:buClr>
              <a:buSzPts val="3000"/>
              <a:buFont typeface="Arial"/>
              <a:buNone/>
            </a:pPr>
            <a:r>
              <a:rPr lang="pt-BR" sz="3000" b="1" i="0" u="none" strike="noStrike" cap="none">
                <a:solidFill>
                  <a:srgbClr val="434343"/>
                </a:solidFill>
                <a:latin typeface="Google Sans"/>
                <a:ea typeface="Google Sans"/>
                <a:cs typeface="Google Sans"/>
                <a:sym typeface="Google Sans"/>
              </a:rPr>
              <a:t>(PaaS)</a:t>
            </a:r>
            <a:endParaRPr sz="1400" b="1" i="0" u="none" strike="noStrike" cap="none">
              <a:solidFill>
                <a:srgbClr val="434343"/>
              </a:solidFill>
              <a:latin typeface="Google Sans"/>
              <a:ea typeface="Google Sans"/>
              <a:cs typeface="Google Sans"/>
              <a:sym typeface="Google Sans"/>
            </a:endParaRPr>
          </a:p>
        </p:txBody>
      </p:sp>
      <p:sp>
        <p:nvSpPr>
          <p:cNvPr id="442" name="Google Shape;442;p52"/>
          <p:cNvSpPr txBox="1"/>
          <p:nvPr/>
        </p:nvSpPr>
        <p:spPr>
          <a:xfrm>
            <a:off x="11721150" y="5024275"/>
            <a:ext cx="4751700" cy="11979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3000"/>
              <a:buFont typeface="Arial"/>
              <a:buNone/>
            </a:pPr>
            <a:r>
              <a:rPr lang="pt-BR" sz="3000" i="0" u="none" strike="noStrike" cap="none">
                <a:solidFill>
                  <a:srgbClr val="434343"/>
                </a:solidFill>
                <a:latin typeface="Google Sans"/>
                <a:ea typeface="Google Sans"/>
                <a:cs typeface="Google Sans"/>
                <a:sym typeface="Google Sans"/>
              </a:rPr>
              <a:t>Software como serviço</a:t>
            </a:r>
            <a:endParaRPr sz="3000" i="0" u="none" strike="noStrike" cap="none">
              <a:solidFill>
                <a:srgbClr val="434343"/>
              </a:solidFill>
              <a:latin typeface="Google Sans"/>
              <a:ea typeface="Google Sans"/>
              <a:cs typeface="Google Sans"/>
              <a:sym typeface="Google Sans"/>
            </a:endParaRPr>
          </a:p>
          <a:p>
            <a:pPr marL="0" marR="0" lvl="0" indent="0" algn="ctr" rtl="0">
              <a:lnSpc>
                <a:spcPct val="115000"/>
              </a:lnSpc>
              <a:spcBef>
                <a:spcPts val="0"/>
              </a:spcBef>
              <a:spcAft>
                <a:spcPts val="0"/>
              </a:spcAft>
              <a:buClr>
                <a:srgbClr val="000000"/>
              </a:buClr>
              <a:buSzPts val="3000"/>
              <a:buFont typeface="Arial"/>
              <a:buNone/>
            </a:pPr>
            <a:r>
              <a:rPr lang="pt-BR" sz="3000" b="1" i="0" u="none" strike="noStrike" cap="none">
                <a:solidFill>
                  <a:srgbClr val="434343"/>
                </a:solidFill>
                <a:latin typeface="Google Sans"/>
                <a:ea typeface="Google Sans"/>
                <a:cs typeface="Google Sans"/>
                <a:sym typeface="Google Sans"/>
              </a:rPr>
              <a:t>(SaaS)</a:t>
            </a:r>
            <a:endParaRPr sz="1400" b="1" i="0" u="none" strike="noStrike" cap="none">
              <a:solidFill>
                <a:srgbClr val="434343"/>
              </a:solidFill>
              <a:latin typeface="Google Sans"/>
              <a:ea typeface="Google Sans"/>
              <a:cs typeface="Google Sans"/>
              <a:sym typeface="Google Sans"/>
            </a:endParaRPr>
          </a:p>
        </p:txBody>
      </p:sp>
      <p:cxnSp>
        <p:nvCxnSpPr>
          <p:cNvPr id="443" name="Google Shape;443;p52"/>
          <p:cNvCxnSpPr/>
          <p:nvPr/>
        </p:nvCxnSpPr>
        <p:spPr>
          <a:xfrm flipH="1">
            <a:off x="6684375" y="2377225"/>
            <a:ext cx="9000" cy="6812700"/>
          </a:xfrm>
          <a:prstGeom prst="straightConnector1">
            <a:avLst/>
          </a:prstGeom>
          <a:noFill/>
          <a:ln w="9525" cap="flat" cmpd="sng">
            <a:solidFill>
              <a:schemeClr val="accent3"/>
            </a:solidFill>
            <a:prstDash val="dot"/>
            <a:round/>
            <a:headEnd type="none" w="sm" len="sm"/>
            <a:tailEnd type="none" w="sm" len="sm"/>
          </a:ln>
        </p:spPr>
      </p:cxnSp>
      <p:cxnSp>
        <p:nvCxnSpPr>
          <p:cNvPr id="444" name="Google Shape;444;p52"/>
          <p:cNvCxnSpPr/>
          <p:nvPr/>
        </p:nvCxnSpPr>
        <p:spPr>
          <a:xfrm flipH="1">
            <a:off x="11561175" y="2377225"/>
            <a:ext cx="9000" cy="6812700"/>
          </a:xfrm>
          <a:prstGeom prst="straightConnector1">
            <a:avLst/>
          </a:prstGeom>
          <a:noFill/>
          <a:ln w="9525" cap="flat" cmpd="sng">
            <a:solidFill>
              <a:schemeClr val="accent3"/>
            </a:solidFill>
            <a:prstDash val="dot"/>
            <a:round/>
            <a:headEnd type="none" w="sm" len="sm"/>
            <a:tailEnd type="none" w="sm" len="sm"/>
          </a:ln>
        </p:spPr>
      </p:cxnSp>
      <p:sp>
        <p:nvSpPr>
          <p:cNvPr id="445" name="Google Shape;445;p52"/>
          <p:cNvSpPr txBox="1">
            <a:spLocks noGrp="1"/>
          </p:cNvSpPr>
          <p:nvPr>
            <p:ph type="title"/>
          </p:nvPr>
        </p:nvSpPr>
        <p:spPr>
          <a:xfrm>
            <a:off x="1672475" y="1154875"/>
            <a:ext cx="14775300" cy="114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pt-BR" sz="4500">
                <a:solidFill>
                  <a:srgbClr val="434343"/>
                </a:solidFill>
                <a:latin typeface="Google Sans"/>
                <a:ea typeface="Google Sans"/>
                <a:cs typeface="Google Sans"/>
                <a:sym typeface="Google Sans"/>
              </a:rPr>
              <a:t>IaaS x PaaS x SaaS</a:t>
            </a:r>
            <a:endParaRPr sz="4500">
              <a:solidFill>
                <a:srgbClr val="434343"/>
              </a:solidFill>
              <a:latin typeface="Google Sans"/>
              <a:ea typeface="Google Sans"/>
              <a:cs typeface="Google Sans"/>
              <a:sym typeface="Google Sans"/>
            </a:endParaRPr>
          </a:p>
        </p:txBody>
      </p:sp>
      <p:grpSp>
        <p:nvGrpSpPr>
          <p:cNvPr id="446" name="Google Shape;446;p52"/>
          <p:cNvGrpSpPr/>
          <p:nvPr/>
        </p:nvGrpSpPr>
        <p:grpSpPr>
          <a:xfrm>
            <a:off x="7109818" y="1989874"/>
            <a:ext cx="4068364" cy="2960397"/>
            <a:chOff x="7367100" y="1990188"/>
            <a:chExt cx="3553777" cy="2588665"/>
          </a:xfrm>
        </p:grpSpPr>
        <p:pic>
          <p:nvPicPr>
            <p:cNvPr id="447" name="Google Shape;447;p52"/>
            <p:cNvPicPr preferRelativeResize="0"/>
            <p:nvPr/>
          </p:nvPicPr>
          <p:blipFill rotWithShape="1">
            <a:blip r:embed="rId6">
              <a:alphaModFix/>
            </a:blip>
            <a:srcRect/>
            <a:stretch/>
          </p:blipFill>
          <p:spPr>
            <a:xfrm>
              <a:off x="7367100" y="1990188"/>
              <a:ext cx="3553777" cy="2588665"/>
            </a:xfrm>
            <a:prstGeom prst="rect">
              <a:avLst/>
            </a:prstGeom>
            <a:noFill/>
            <a:ln>
              <a:noFill/>
            </a:ln>
          </p:spPr>
        </p:pic>
        <p:grpSp>
          <p:nvGrpSpPr>
            <p:cNvPr id="448" name="Google Shape;448;p52"/>
            <p:cNvGrpSpPr/>
            <p:nvPr/>
          </p:nvGrpSpPr>
          <p:grpSpPr>
            <a:xfrm>
              <a:off x="8462377" y="2754284"/>
              <a:ext cx="1363252" cy="1363252"/>
              <a:chOff x="6183000" y="5220252"/>
              <a:chExt cx="1694954" cy="1694954"/>
            </a:xfrm>
          </p:grpSpPr>
          <p:grpSp>
            <p:nvGrpSpPr>
              <p:cNvPr id="449" name="Google Shape;449;p52"/>
              <p:cNvGrpSpPr/>
              <p:nvPr/>
            </p:nvGrpSpPr>
            <p:grpSpPr>
              <a:xfrm rot="2700000">
                <a:off x="6760180" y="5139513"/>
                <a:ext cx="540595" cy="1856432"/>
                <a:chOff x="6359325" y="6070522"/>
                <a:chExt cx="540600" cy="1856450"/>
              </a:xfrm>
            </p:grpSpPr>
            <p:sp>
              <p:nvSpPr>
                <p:cNvPr id="450" name="Google Shape;450;p52"/>
                <p:cNvSpPr/>
                <p:nvPr/>
              </p:nvSpPr>
              <p:spPr>
                <a:xfrm>
                  <a:off x="6359325" y="6108925"/>
                  <a:ext cx="540600" cy="540600"/>
                </a:xfrm>
                <a:prstGeom prst="ellipse">
                  <a:avLst/>
                </a:prstGeom>
                <a:solidFill>
                  <a:srgbClr val="0F9D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52"/>
                <p:cNvSpPr/>
                <p:nvPr/>
              </p:nvSpPr>
              <p:spPr>
                <a:xfrm>
                  <a:off x="6359325" y="7332000"/>
                  <a:ext cx="540600" cy="540600"/>
                </a:xfrm>
                <a:prstGeom prst="ellipse">
                  <a:avLst/>
                </a:prstGeom>
                <a:solidFill>
                  <a:srgbClr val="0F9D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52"/>
                <p:cNvSpPr/>
                <p:nvPr/>
              </p:nvSpPr>
              <p:spPr>
                <a:xfrm>
                  <a:off x="6516075" y="6379275"/>
                  <a:ext cx="227100" cy="1200600"/>
                </a:xfrm>
                <a:prstGeom prst="rect">
                  <a:avLst/>
                </a:prstGeom>
                <a:solidFill>
                  <a:srgbClr val="0F9D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52"/>
                <p:cNvSpPr/>
                <p:nvPr/>
              </p:nvSpPr>
              <p:spPr>
                <a:xfrm>
                  <a:off x="6516075" y="6070522"/>
                  <a:ext cx="227100" cy="3471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52"/>
                <p:cNvSpPr/>
                <p:nvPr/>
              </p:nvSpPr>
              <p:spPr>
                <a:xfrm>
                  <a:off x="6516075" y="7579872"/>
                  <a:ext cx="227100" cy="3471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5" name="Google Shape;455;p52"/>
              <p:cNvGrpSpPr/>
              <p:nvPr/>
            </p:nvGrpSpPr>
            <p:grpSpPr>
              <a:xfrm rot="-2700000">
                <a:off x="6868304" y="5126862"/>
                <a:ext cx="324358" cy="1881744"/>
                <a:chOff x="5689325" y="7405625"/>
                <a:chExt cx="378600" cy="2196425"/>
              </a:xfrm>
            </p:grpSpPr>
            <p:sp>
              <p:nvSpPr>
                <p:cNvPr id="456" name="Google Shape;456;p52"/>
                <p:cNvSpPr/>
                <p:nvPr/>
              </p:nvSpPr>
              <p:spPr>
                <a:xfrm>
                  <a:off x="5830775" y="7639800"/>
                  <a:ext cx="95700" cy="1075800"/>
                </a:xfrm>
                <a:prstGeom prst="rect">
                  <a:avLst/>
                </a:prstGeom>
                <a:solidFill>
                  <a:srgbClr val="EA43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52"/>
                <p:cNvSpPr/>
                <p:nvPr/>
              </p:nvSpPr>
              <p:spPr>
                <a:xfrm rot="10800000">
                  <a:off x="5689325" y="8672050"/>
                  <a:ext cx="378600" cy="930000"/>
                </a:xfrm>
                <a:prstGeom prst="round2SameRect">
                  <a:avLst>
                    <a:gd name="adj1" fmla="val 50000"/>
                    <a:gd name="adj2" fmla="val 0"/>
                  </a:avLst>
                </a:prstGeom>
                <a:solidFill>
                  <a:srgbClr val="DB44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52"/>
                <p:cNvSpPr/>
                <p:nvPr/>
              </p:nvSpPr>
              <p:spPr>
                <a:xfrm>
                  <a:off x="5786700" y="7405625"/>
                  <a:ext cx="183900" cy="294300"/>
                </a:xfrm>
                <a:prstGeom prst="trapezoid">
                  <a:avLst>
                    <a:gd name="adj" fmla="val 25000"/>
                  </a:avLst>
                </a:prstGeom>
                <a:solidFill>
                  <a:srgbClr val="DB44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52"/>
                <p:cNvSpPr/>
                <p:nvPr/>
              </p:nvSpPr>
              <p:spPr>
                <a:xfrm rot="10800000">
                  <a:off x="5786650" y="7700075"/>
                  <a:ext cx="183900" cy="128400"/>
                </a:xfrm>
                <a:prstGeom prst="trapezoid">
                  <a:avLst>
                    <a:gd name="adj" fmla="val 25000"/>
                  </a:avLst>
                </a:prstGeom>
                <a:solidFill>
                  <a:srgbClr val="DB44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
        <p:nvSpPr>
          <p:cNvPr id="460" name="Google Shape;460;p52"/>
          <p:cNvSpPr txBox="1"/>
          <p:nvPr/>
        </p:nvSpPr>
        <p:spPr>
          <a:xfrm>
            <a:off x="6922008" y="9627950"/>
            <a:ext cx="11319000" cy="523200"/>
          </a:xfrm>
          <a:prstGeom prst="rect">
            <a:avLst/>
          </a:prstGeom>
          <a:noFill/>
          <a:ln>
            <a:noFill/>
          </a:ln>
        </p:spPr>
        <p:txBody>
          <a:bodyPr spcFirstLastPara="1" wrap="square" lIns="182850" tIns="182850" rIns="182850" bIns="182850" anchor="t" anchorCtr="0">
            <a:noAutofit/>
          </a:bodyPr>
          <a:lstStyle/>
          <a:p>
            <a:pPr marL="0" marR="0" lvl="0" indent="0" algn="r" rtl="0">
              <a:lnSpc>
                <a:spcPct val="115000"/>
              </a:lnSpc>
              <a:spcBef>
                <a:spcPts val="0"/>
              </a:spcBef>
              <a:spcAft>
                <a:spcPts val="0"/>
              </a:spcAft>
              <a:buClr>
                <a:srgbClr val="000000"/>
              </a:buClr>
              <a:buSzPts val="2200"/>
              <a:buFont typeface="Arial"/>
              <a:buNone/>
            </a:pPr>
            <a:r>
              <a:rPr lang="pt-BR" sz="1600" i="0" u="none" strike="noStrike" cap="none">
                <a:solidFill>
                  <a:srgbClr val="666666"/>
                </a:solidFill>
                <a:latin typeface="Google Sans"/>
                <a:ea typeface="Google Sans"/>
                <a:cs typeface="Google Sans"/>
                <a:sym typeface="Google Sans"/>
              </a:rPr>
              <a:t>Copyright Google LLC. Para fins educativos de acordo com os Termos de Uso definidos no </a:t>
            </a:r>
            <a:r>
              <a:rPr lang="pt-BR" sz="1600" i="0" u="sng" strike="noStrike" cap="none">
                <a:solidFill>
                  <a:schemeClr val="accent3"/>
                </a:solidFill>
                <a:latin typeface="Google Sans"/>
                <a:ea typeface="Google Sans"/>
                <a:cs typeface="Google Sans"/>
                <a:sym typeface="Google Sans"/>
                <a:hlinkClick r:id="rId7">
                  <a:extLst>
                    <a:ext uri="{A12FA001-AC4F-418D-AE19-62706E023703}">
                      <ahyp:hlinkClr xmlns:ahyp="http://schemas.microsoft.com/office/drawing/2018/hyperlinkcolor" val="tx"/>
                    </a:ext>
                  </a:extLst>
                </a:hlinkClick>
              </a:rPr>
              <a:t>site</a:t>
            </a:r>
            <a:r>
              <a:rPr lang="pt-BR" sz="1600" i="0" u="none" strike="noStrike" cap="none">
                <a:solidFill>
                  <a:srgbClr val="666666"/>
                </a:solidFill>
                <a:latin typeface="Google Sans"/>
                <a:ea typeface="Google Sans"/>
                <a:cs typeface="Google Sans"/>
                <a:sym typeface="Google Sans"/>
              </a:rPr>
              <a:t> do programa.</a:t>
            </a:r>
            <a:endParaRPr sz="1600" i="0" u="none" strike="noStrike" cap="none">
              <a:solidFill>
                <a:srgbClr val="666666"/>
              </a:solidFill>
              <a:latin typeface="Google Sans"/>
              <a:ea typeface="Google Sans"/>
              <a:cs typeface="Google Sans"/>
              <a:sym typeface="Google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2"/>
          <p:cNvSpPr txBox="1"/>
          <p:nvPr/>
        </p:nvSpPr>
        <p:spPr>
          <a:xfrm>
            <a:off x="1182153" y="2338919"/>
            <a:ext cx="5169018" cy="6966600"/>
          </a:xfrm>
          <a:prstGeom prst="rect">
            <a:avLst/>
          </a:prstGeom>
          <a:noFill/>
          <a:ln>
            <a:noFill/>
          </a:ln>
        </p:spPr>
        <p:txBody>
          <a:bodyPr spcFirstLastPara="1" wrap="square" lIns="91450" tIns="182875" rIns="91450" bIns="91450" anchor="t" anchorCtr="0">
            <a:noAutofit/>
          </a:bodyPr>
          <a:lstStyle/>
          <a:p>
            <a:pPr marL="457200" marR="0" lvl="0" indent="-393700" algn="l" rtl="0">
              <a:lnSpc>
                <a:spcPct val="115000"/>
              </a:lnSpc>
              <a:spcBef>
                <a:spcPts val="0"/>
              </a:spcBef>
              <a:spcAft>
                <a:spcPts val="0"/>
              </a:spcAft>
              <a:buClr>
                <a:srgbClr val="434343"/>
              </a:buClr>
              <a:buSzPts val="2600"/>
              <a:buFont typeface="Roboto"/>
              <a:buChar char="●"/>
            </a:pPr>
            <a:r>
              <a:rPr lang="pt-BR" sz="2600" b="0" i="0" u="none" strike="noStrike" cap="none" dirty="0">
                <a:solidFill>
                  <a:srgbClr val="434343"/>
                </a:solidFill>
                <a:latin typeface="Roboto"/>
                <a:ea typeface="Roboto"/>
                <a:cs typeface="Roboto"/>
                <a:sym typeface="Roboto"/>
              </a:rPr>
              <a:t>Para modelos de IaaS, o provedor de serviços hospeda, mantém e atualiza a infraestrutura de </a:t>
            </a:r>
            <a:r>
              <a:rPr lang="pt-BR" sz="2600" b="0" i="0" u="none" strike="noStrike" cap="none" dirty="0" err="1">
                <a:solidFill>
                  <a:srgbClr val="434343"/>
                </a:solidFill>
                <a:latin typeface="Roboto"/>
                <a:ea typeface="Roboto"/>
                <a:cs typeface="Roboto"/>
                <a:sym typeface="Roboto"/>
              </a:rPr>
              <a:t>back-end</a:t>
            </a:r>
            <a:r>
              <a:rPr lang="pt-BR" sz="2600" b="0" i="0" u="none" strike="noStrike" cap="none" dirty="0">
                <a:solidFill>
                  <a:srgbClr val="434343"/>
                </a:solidFill>
                <a:latin typeface="Roboto"/>
                <a:ea typeface="Roboto"/>
                <a:cs typeface="Roboto"/>
                <a:sym typeface="Roboto"/>
              </a:rPr>
              <a:t>, como computação, armazenamento, rede e virtualização. Você gerencia todo o restante, incluindo o sistema operacional, middleware, dados e aplicativos. </a:t>
            </a:r>
          </a:p>
        </p:txBody>
      </p:sp>
      <p:sp>
        <p:nvSpPr>
          <p:cNvPr id="408" name="Google Shape;408;p52"/>
          <p:cNvSpPr txBox="1"/>
          <p:nvPr/>
        </p:nvSpPr>
        <p:spPr>
          <a:xfrm>
            <a:off x="6768150" y="2377225"/>
            <a:ext cx="4755000" cy="6257575"/>
          </a:xfrm>
          <a:prstGeom prst="rect">
            <a:avLst/>
          </a:prstGeom>
          <a:noFill/>
          <a:ln>
            <a:noFill/>
          </a:ln>
        </p:spPr>
        <p:txBody>
          <a:bodyPr spcFirstLastPara="1" wrap="square" lIns="91450" tIns="182875" rIns="91450" bIns="91450" anchor="t" anchorCtr="0">
            <a:noAutofit/>
          </a:bodyPr>
          <a:lstStyle>
            <a:defPPr marR="0" lvl="0" algn="l" rtl="0">
              <a:lnSpc>
                <a:spcPct val="100000"/>
              </a:lnSpc>
              <a:spcBef>
                <a:spcPts val="0"/>
              </a:spcBef>
              <a:spcAft>
                <a:spcPts val="0"/>
              </a:spcAft>
            </a:defPPr>
            <a:lvl1pPr marL="457200" indent="-393700">
              <a:lnSpc>
                <a:spcPct val="115000"/>
              </a:lnSpc>
              <a:buClr>
                <a:srgbClr val="434343"/>
              </a:buClr>
              <a:buSzPts val="2600"/>
              <a:buFont typeface="Roboto"/>
              <a:buChar char="●"/>
              <a:defRPr sz="2600">
                <a:solidFill>
                  <a:srgbClr val="434343"/>
                </a:solidFill>
                <a:latin typeface="Roboto"/>
                <a:ea typeface="Roboto"/>
                <a:cs typeface="Roboto"/>
              </a:defRPr>
            </a:lvl1pPr>
          </a:lstStyle>
          <a:p>
            <a:r>
              <a:rPr lang="pt-BR" dirty="0"/>
              <a:t>Os modelos PaaS oferecem todos os recursos e ferramentas de software necessários para o desenvolvimento de aplicativos. Você ainda precisa escrever o código e gerenciar os apps e dados, mas não precisa se preocupar com o gerenciamento ou a manutenção da plataforma de desenvolvimento de software.</a:t>
            </a:r>
            <a:endParaRPr lang="pt-BR" dirty="0">
              <a:sym typeface="Roboto"/>
            </a:endParaRPr>
          </a:p>
        </p:txBody>
      </p:sp>
      <p:sp>
        <p:nvSpPr>
          <p:cNvPr id="409" name="Google Shape;409;p52"/>
          <p:cNvSpPr txBox="1"/>
          <p:nvPr/>
        </p:nvSpPr>
        <p:spPr>
          <a:xfrm>
            <a:off x="12049396" y="2377225"/>
            <a:ext cx="4755000" cy="1663200"/>
          </a:xfrm>
          <a:prstGeom prst="rect">
            <a:avLst/>
          </a:prstGeom>
          <a:noFill/>
          <a:ln>
            <a:noFill/>
          </a:ln>
        </p:spPr>
        <p:txBody>
          <a:bodyPr spcFirstLastPara="1" wrap="square" lIns="91450" tIns="182875" rIns="91450" bIns="91450" anchor="t" anchorCtr="0">
            <a:noAutofit/>
          </a:bodyPr>
          <a:lstStyle>
            <a:defPPr marR="0" lvl="0" algn="l" rtl="0">
              <a:lnSpc>
                <a:spcPct val="100000"/>
              </a:lnSpc>
              <a:spcBef>
                <a:spcPts val="0"/>
              </a:spcBef>
              <a:spcAft>
                <a:spcPts val="0"/>
              </a:spcAft>
              <a:defRPr/>
            </a:defPPr>
            <a:lvl1pPr marL="457200" indent="-393700">
              <a:lnSpc>
                <a:spcPct val="115000"/>
              </a:lnSpc>
              <a:buClr>
                <a:srgbClr val="434343"/>
              </a:buClr>
              <a:buSzPts val="2600"/>
              <a:buFont typeface="Roboto"/>
              <a:buChar char="●"/>
              <a:defRPr sz="2600">
                <a:solidFill>
                  <a:srgbClr val="434343"/>
                </a:solidFill>
                <a:latin typeface="Roboto"/>
                <a:ea typeface="Roboto"/>
                <a:cs typeface="Roboto"/>
              </a:defRPr>
            </a:lvl1pPr>
          </a:lstStyle>
          <a:p>
            <a:r>
              <a:rPr lang="pt-BR" dirty="0"/>
              <a:t>Com os modelos de serviço SaaS, o provedor de serviços entrega toda a pilha de aplicativos, ou seja, o aplicativo completo e toda a infraestrutura necessária para entregá-lo. Como cliente, tudo que você precisa fazer é se conectar ao app pela Internet. O provedor é responsável por todo o restante.</a:t>
            </a:r>
            <a:endParaRPr dirty="0">
              <a:sym typeface="Roboto"/>
            </a:endParaRPr>
          </a:p>
        </p:txBody>
      </p:sp>
      <p:cxnSp>
        <p:nvCxnSpPr>
          <p:cNvPr id="443" name="Google Shape;443;p52"/>
          <p:cNvCxnSpPr/>
          <p:nvPr/>
        </p:nvCxnSpPr>
        <p:spPr>
          <a:xfrm flipH="1">
            <a:off x="6684375" y="2377225"/>
            <a:ext cx="9000" cy="6812700"/>
          </a:xfrm>
          <a:prstGeom prst="straightConnector1">
            <a:avLst/>
          </a:prstGeom>
          <a:noFill/>
          <a:ln w="9525" cap="flat" cmpd="sng">
            <a:solidFill>
              <a:schemeClr val="accent3"/>
            </a:solidFill>
            <a:prstDash val="dot"/>
            <a:round/>
            <a:headEnd type="none" w="sm" len="sm"/>
            <a:tailEnd type="none" w="sm" len="sm"/>
          </a:ln>
        </p:spPr>
      </p:cxnSp>
      <p:cxnSp>
        <p:nvCxnSpPr>
          <p:cNvPr id="444" name="Google Shape;444;p52"/>
          <p:cNvCxnSpPr/>
          <p:nvPr/>
        </p:nvCxnSpPr>
        <p:spPr>
          <a:xfrm flipH="1">
            <a:off x="11561175" y="2377225"/>
            <a:ext cx="9000" cy="6812700"/>
          </a:xfrm>
          <a:prstGeom prst="straightConnector1">
            <a:avLst/>
          </a:prstGeom>
          <a:noFill/>
          <a:ln w="9525" cap="flat" cmpd="sng">
            <a:solidFill>
              <a:schemeClr val="accent3"/>
            </a:solidFill>
            <a:prstDash val="dot"/>
            <a:round/>
            <a:headEnd type="none" w="sm" len="sm"/>
            <a:tailEnd type="none" w="sm" len="sm"/>
          </a:ln>
        </p:spPr>
      </p:cxnSp>
      <p:sp>
        <p:nvSpPr>
          <p:cNvPr id="445" name="Google Shape;445;p52"/>
          <p:cNvSpPr txBox="1">
            <a:spLocks noGrp="1"/>
          </p:cNvSpPr>
          <p:nvPr>
            <p:ph type="title"/>
          </p:nvPr>
        </p:nvSpPr>
        <p:spPr>
          <a:xfrm>
            <a:off x="1672475" y="1154875"/>
            <a:ext cx="14775300" cy="114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pt-BR" sz="4500" dirty="0">
                <a:solidFill>
                  <a:srgbClr val="434343"/>
                </a:solidFill>
                <a:latin typeface="Google Sans"/>
                <a:ea typeface="Google Sans"/>
                <a:cs typeface="Google Sans"/>
                <a:sym typeface="Google Sans"/>
              </a:rPr>
              <a:t>           IaaS                x             PaaS            x               SaaS</a:t>
            </a:r>
            <a:endParaRPr sz="4500" dirty="0">
              <a:solidFill>
                <a:srgbClr val="434343"/>
              </a:solidFill>
              <a:latin typeface="Google Sans"/>
              <a:ea typeface="Google Sans"/>
              <a:cs typeface="Google Sans"/>
              <a:sym typeface="Google Sans"/>
            </a:endParaRPr>
          </a:p>
        </p:txBody>
      </p:sp>
      <p:sp>
        <p:nvSpPr>
          <p:cNvPr id="460" name="Google Shape;460;p52"/>
          <p:cNvSpPr txBox="1"/>
          <p:nvPr/>
        </p:nvSpPr>
        <p:spPr>
          <a:xfrm>
            <a:off x="6922008" y="9627950"/>
            <a:ext cx="11319000" cy="523200"/>
          </a:xfrm>
          <a:prstGeom prst="rect">
            <a:avLst/>
          </a:prstGeom>
          <a:noFill/>
          <a:ln>
            <a:noFill/>
          </a:ln>
        </p:spPr>
        <p:txBody>
          <a:bodyPr spcFirstLastPara="1" wrap="square" lIns="182850" tIns="182850" rIns="182850" bIns="182850" anchor="t" anchorCtr="0">
            <a:noAutofit/>
          </a:bodyPr>
          <a:lstStyle/>
          <a:p>
            <a:pPr marL="0" marR="0" lvl="0" indent="0" algn="r" rtl="0">
              <a:lnSpc>
                <a:spcPct val="115000"/>
              </a:lnSpc>
              <a:spcBef>
                <a:spcPts val="0"/>
              </a:spcBef>
              <a:spcAft>
                <a:spcPts val="0"/>
              </a:spcAft>
              <a:buClr>
                <a:srgbClr val="000000"/>
              </a:buClr>
              <a:buSzPts val="2200"/>
              <a:buFont typeface="Arial"/>
              <a:buNone/>
            </a:pPr>
            <a:r>
              <a:rPr lang="pt-BR" sz="1600" i="0" u="none" strike="noStrike" cap="none">
                <a:solidFill>
                  <a:srgbClr val="666666"/>
                </a:solidFill>
                <a:latin typeface="Google Sans"/>
                <a:ea typeface="Google Sans"/>
                <a:cs typeface="Google Sans"/>
                <a:sym typeface="Google Sans"/>
              </a:rPr>
              <a:t>Copyright Google LLC. Para fins educativos de acordo com os Termos de Uso definidos no </a:t>
            </a:r>
            <a:r>
              <a:rPr lang="pt-BR" sz="1600" i="0" u="sng" strike="noStrike" cap="none">
                <a:solidFill>
                  <a:schemeClr val="accent3"/>
                </a:solidFill>
                <a:latin typeface="Google Sans"/>
                <a:ea typeface="Google Sans"/>
                <a:cs typeface="Google Sans"/>
                <a:sym typeface="Google Sans"/>
                <a:hlinkClick r:id="rId3">
                  <a:extLst>
                    <a:ext uri="{A12FA001-AC4F-418D-AE19-62706E023703}">
                      <ahyp:hlinkClr xmlns:ahyp="http://schemas.microsoft.com/office/drawing/2018/hyperlinkcolor" val="tx"/>
                    </a:ext>
                  </a:extLst>
                </a:hlinkClick>
              </a:rPr>
              <a:t>site</a:t>
            </a:r>
            <a:r>
              <a:rPr lang="pt-BR" sz="1600" i="0" u="none" strike="noStrike" cap="none">
                <a:solidFill>
                  <a:srgbClr val="666666"/>
                </a:solidFill>
                <a:latin typeface="Google Sans"/>
                <a:ea typeface="Google Sans"/>
                <a:cs typeface="Google Sans"/>
                <a:sym typeface="Google Sans"/>
              </a:rPr>
              <a:t> do programa.</a:t>
            </a:r>
            <a:endParaRPr sz="1600" i="0" u="none" strike="noStrike" cap="none">
              <a:solidFill>
                <a:srgbClr val="666666"/>
              </a:solidFill>
              <a:latin typeface="Google Sans"/>
              <a:ea typeface="Google Sans"/>
              <a:cs typeface="Google Sans"/>
              <a:sym typeface="Google Sans"/>
            </a:endParaRPr>
          </a:p>
        </p:txBody>
      </p:sp>
      <p:sp>
        <p:nvSpPr>
          <p:cNvPr id="2" name="CaixaDeTexto 1">
            <a:extLst>
              <a:ext uri="{FF2B5EF4-FFF2-40B4-BE49-F238E27FC236}">
                <a16:creationId xmlns:a16="http://schemas.microsoft.com/office/drawing/2014/main" id="{A331B312-B0A5-E0A2-8A11-42846F17CDC7}"/>
              </a:ext>
            </a:extLst>
          </p:cNvPr>
          <p:cNvSpPr txBox="1"/>
          <p:nvPr/>
        </p:nvSpPr>
        <p:spPr>
          <a:xfrm>
            <a:off x="13348018" y="8954766"/>
            <a:ext cx="2733355" cy="400110"/>
          </a:xfrm>
          <a:prstGeom prst="rect">
            <a:avLst/>
          </a:prstGeom>
          <a:noFill/>
        </p:spPr>
        <p:txBody>
          <a:bodyPr wrap="square" rtlCol="0">
            <a:spAutoFit/>
          </a:bodyPr>
          <a:lstStyle/>
          <a:p>
            <a:r>
              <a:rPr lang="pt-BR" sz="2000" dirty="0" err="1">
                <a:solidFill>
                  <a:schemeClr val="tx1">
                    <a:lumMod val="75000"/>
                    <a:lumOff val="25000"/>
                  </a:schemeClr>
                </a:solidFill>
                <a:latin typeface="Roboto" panose="02000000000000000000" pitchFamily="2" charset="0"/>
                <a:ea typeface="Roboto" panose="02000000000000000000" pitchFamily="2" charset="0"/>
              </a:rPr>
              <a:t>Ex</a:t>
            </a:r>
            <a:r>
              <a:rPr lang="pt-BR" sz="2000" dirty="0">
                <a:solidFill>
                  <a:schemeClr val="tx1">
                    <a:lumMod val="75000"/>
                    <a:lumOff val="25000"/>
                  </a:schemeClr>
                </a:solidFill>
                <a:latin typeface="Roboto" panose="02000000000000000000" pitchFamily="2" charset="0"/>
                <a:ea typeface="Roboto" panose="02000000000000000000" pitchFamily="2" charset="0"/>
              </a:rPr>
              <a:t>: </a:t>
            </a:r>
            <a:r>
              <a:rPr lang="pt-BR" sz="2000" dirty="0" err="1">
                <a:solidFill>
                  <a:schemeClr val="tx1">
                    <a:lumMod val="75000"/>
                    <a:lumOff val="25000"/>
                  </a:schemeClr>
                </a:solidFill>
                <a:latin typeface="Roboto" panose="02000000000000000000" pitchFamily="2" charset="0"/>
                <a:ea typeface="Roboto" panose="02000000000000000000" pitchFamily="2" charset="0"/>
              </a:rPr>
              <a:t>Classroom</a:t>
            </a:r>
            <a:r>
              <a:rPr lang="pt-BR" sz="2000" dirty="0">
                <a:solidFill>
                  <a:schemeClr val="tx1">
                    <a:lumMod val="75000"/>
                    <a:lumOff val="25000"/>
                  </a:schemeClr>
                </a:solidFill>
                <a:latin typeface="Roboto" panose="02000000000000000000" pitchFamily="2" charset="0"/>
                <a:ea typeface="Roboto" panose="02000000000000000000" pitchFamily="2" charset="0"/>
              </a:rPr>
              <a:t>, Gmail</a:t>
            </a:r>
          </a:p>
        </p:txBody>
      </p:sp>
      <p:sp>
        <p:nvSpPr>
          <p:cNvPr id="3" name="CaixaDeTexto 2">
            <a:extLst>
              <a:ext uri="{FF2B5EF4-FFF2-40B4-BE49-F238E27FC236}">
                <a16:creationId xmlns:a16="http://schemas.microsoft.com/office/drawing/2014/main" id="{61DA22F2-C0C8-EB08-9F56-CAB0EDB81FCA}"/>
              </a:ext>
            </a:extLst>
          </p:cNvPr>
          <p:cNvSpPr txBox="1"/>
          <p:nvPr/>
        </p:nvSpPr>
        <p:spPr>
          <a:xfrm>
            <a:off x="7760597" y="8931320"/>
            <a:ext cx="2733355" cy="400110"/>
          </a:xfrm>
          <a:prstGeom prst="rect">
            <a:avLst/>
          </a:prstGeom>
          <a:noFill/>
        </p:spPr>
        <p:txBody>
          <a:bodyPr wrap="square" rtlCol="0">
            <a:spAutoFit/>
          </a:bodyPr>
          <a:lstStyle/>
          <a:p>
            <a:r>
              <a:rPr lang="pt-BR" sz="2000" dirty="0">
                <a:solidFill>
                  <a:schemeClr val="tx1">
                    <a:lumMod val="75000"/>
                    <a:lumOff val="25000"/>
                  </a:schemeClr>
                </a:solidFill>
                <a:latin typeface="Roboto" panose="02000000000000000000" pitchFamily="2" charset="0"/>
                <a:ea typeface="Roboto" panose="02000000000000000000" pitchFamily="2" charset="0"/>
              </a:rPr>
              <a:t>Exemplo: </a:t>
            </a:r>
            <a:r>
              <a:rPr lang="pt-BR" sz="2000" dirty="0" err="1">
                <a:solidFill>
                  <a:schemeClr val="tx1">
                    <a:lumMod val="75000"/>
                    <a:lumOff val="25000"/>
                  </a:schemeClr>
                </a:solidFill>
                <a:latin typeface="Roboto" panose="02000000000000000000" pitchFamily="2" charset="0"/>
                <a:ea typeface="Roboto" panose="02000000000000000000" pitchFamily="2" charset="0"/>
              </a:rPr>
              <a:t>Firebase</a:t>
            </a:r>
            <a:endParaRPr lang="pt-BR" sz="2000" dirty="0">
              <a:solidFill>
                <a:schemeClr val="tx1">
                  <a:lumMod val="75000"/>
                  <a:lumOff val="25000"/>
                </a:schemeClr>
              </a:solidFill>
              <a:latin typeface="Roboto" panose="02000000000000000000" pitchFamily="2" charset="0"/>
              <a:ea typeface="Roboto" panose="02000000000000000000" pitchFamily="2" charset="0"/>
            </a:endParaRPr>
          </a:p>
        </p:txBody>
      </p:sp>
      <p:sp>
        <p:nvSpPr>
          <p:cNvPr id="4" name="CaixaDeTexto 3">
            <a:extLst>
              <a:ext uri="{FF2B5EF4-FFF2-40B4-BE49-F238E27FC236}">
                <a16:creationId xmlns:a16="http://schemas.microsoft.com/office/drawing/2014/main" id="{BF4C5001-12FF-D35B-A0A0-AA6CE8F620E5}"/>
              </a:ext>
            </a:extLst>
          </p:cNvPr>
          <p:cNvSpPr txBox="1"/>
          <p:nvPr/>
        </p:nvSpPr>
        <p:spPr>
          <a:xfrm>
            <a:off x="1517120" y="8554656"/>
            <a:ext cx="2733355" cy="400110"/>
          </a:xfrm>
          <a:prstGeom prst="rect">
            <a:avLst/>
          </a:prstGeom>
          <a:noFill/>
        </p:spPr>
        <p:txBody>
          <a:bodyPr wrap="square" rtlCol="0">
            <a:spAutoFit/>
          </a:bodyPr>
          <a:lstStyle/>
          <a:p>
            <a:r>
              <a:rPr lang="pt-BR" sz="2000" dirty="0" err="1">
                <a:solidFill>
                  <a:schemeClr val="tx1">
                    <a:lumMod val="75000"/>
                    <a:lumOff val="25000"/>
                  </a:schemeClr>
                </a:solidFill>
                <a:latin typeface="Roboto" panose="02000000000000000000" pitchFamily="2" charset="0"/>
                <a:ea typeface="Roboto" panose="02000000000000000000" pitchFamily="2" charset="0"/>
              </a:rPr>
              <a:t>Ex</a:t>
            </a:r>
            <a:r>
              <a:rPr lang="pt-BR" sz="2000" dirty="0">
                <a:solidFill>
                  <a:schemeClr val="tx1">
                    <a:lumMod val="75000"/>
                    <a:lumOff val="25000"/>
                  </a:schemeClr>
                </a:solidFill>
                <a:latin typeface="Roboto" panose="02000000000000000000" pitchFamily="2" charset="0"/>
                <a:ea typeface="Roboto" panose="02000000000000000000" pitchFamily="2" charset="0"/>
              </a:rPr>
              <a:t>: Máquina virtual</a:t>
            </a:r>
          </a:p>
        </p:txBody>
      </p:sp>
    </p:spTree>
    <p:extLst>
      <p:ext uri="{BB962C8B-B14F-4D97-AF65-F5344CB8AC3E}">
        <p14:creationId xmlns:p14="http://schemas.microsoft.com/office/powerpoint/2010/main" val="834286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grpSp>
        <p:nvGrpSpPr>
          <p:cNvPr id="465" name="Google Shape;465;p53"/>
          <p:cNvGrpSpPr/>
          <p:nvPr/>
        </p:nvGrpSpPr>
        <p:grpSpPr>
          <a:xfrm>
            <a:off x="10924375" y="2820603"/>
            <a:ext cx="2691300" cy="2479772"/>
            <a:chOff x="11187288" y="2744403"/>
            <a:chExt cx="2691300" cy="2479772"/>
          </a:xfrm>
        </p:grpSpPr>
        <p:pic>
          <p:nvPicPr>
            <p:cNvPr id="466" name="Google Shape;466;p53" descr="Cloud-Functions_256px.png"/>
            <p:cNvPicPr preferRelativeResize="0"/>
            <p:nvPr/>
          </p:nvPicPr>
          <p:blipFill rotWithShape="1">
            <a:blip r:embed="rId3">
              <a:alphaModFix/>
            </a:blip>
            <a:srcRect t="5092" b="5091"/>
            <a:stretch/>
          </p:blipFill>
          <p:spPr>
            <a:xfrm>
              <a:off x="11762850" y="2744403"/>
              <a:ext cx="1540200" cy="1383600"/>
            </a:xfrm>
            <a:prstGeom prst="rect">
              <a:avLst/>
            </a:prstGeom>
            <a:noFill/>
            <a:ln>
              <a:noFill/>
            </a:ln>
          </p:spPr>
        </p:pic>
        <p:sp>
          <p:nvSpPr>
            <p:cNvPr id="467" name="Google Shape;467;p53"/>
            <p:cNvSpPr txBox="1"/>
            <p:nvPr/>
          </p:nvSpPr>
          <p:spPr>
            <a:xfrm>
              <a:off x="11187288" y="4409975"/>
              <a:ext cx="2691300" cy="814200"/>
            </a:xfrm>
            <a:prstGeom prst="rect">
              <a:avLst/>
            </a:prstGeom>
            <a:noFill/>
            <a:ln>
              <a:noFill/>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pt-BR" sz="2800" i="0" u="none" strike="noStrike" cap="none">
                  <a:solidFill>
                    <a:schemeClr val="lt1"/>
                  </a:solidFill>
                  <a:latin typeface="Google Sans"/>
                  <a:ea typeface="Google Sans"/>
                  <a:cs typeface="Google Sans"/>
                  <a:sym typeface="Google Sans"/>
                </a:rPr>
                <a:t>Cloud Functions</a:t>
              </a:r>
              <a:endParaRPr sz="2800" i="0" u="none" strike="noStrike" cap="none">
                <a:solidFill>
                  <a:schemeClr val="lt1"/>
                </a:solidFill>
                <a:latin typeface="Google Sans"/>
                <a:ea typeface="Google Sans"/>
                <a:cs typeface="Google Sans"/>
                <a:sym typeface="Google Sans"/>
              </a:endParaRPr>
            </a:p>
          </p:txBody>
        </p:sp>
      </p:grpSp>
      <p:sp>
        <p:nvSpPr>
          <p:cNvPr id="468" name="Google Shape;468;p53"/>
          <p:cNvSpPr txBox="1"/>
          <p:nvPr/>
        </p:nvSpPr>
        <p:spPr>
          <a:xfrm>
            <a:off x="11293475" y="6194962"/>
            <a:ext cx="2031000" cy="814200"/>
          </a:xfrm>
          <a:prstGeom prst="rect">
            <a:avLst/>
          </a:prstGeom>
          <a:noFill/>
          <a:ln>
            <a:noFill/>
          </a:ln>
        </p:spPr>
        <p:txBody>
          <a:bodyPr spcFirstLastPara="1" wrap="square" lIns="137150" tIns="137150" rIns="137150" bIns="13715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pt-BR" sz="2800" b="0" i="0" u="none" strike="noStrike" cap="none">
                <a:solidFill>
                  <a:schemeClr val="lt1"/>
                </a:solidFill>
                <a:latin typeface="Roboto"/>
                <a:ea typeface="Roboto"/>
                <a:cs typeface="Roboto"/>
                <a:sym typeface="Roboto"/>
              </a:rPr>
              <a:t>Lógica sem servidor</a:t>
            </a:r>
            <a:endParaRPr sz="2800" b="0" i="0" u="none" strike="noStrike" cap="none">
              <a:solidFill>
                <a:schemeClr val="lt1"/>
              </a:solidFill>
              <a:latin typeface="Roboto"/>
              <a:ea typeface="Roboto"/>
              <a:cs typeface="Roboto"/>
              <a:sym typeface="Roboto"/>
            </a:endParaRPr>
          </a:p>
        </p:txBody>
      </p:sp>
      <p:grpSp>
        <p:nvGrpSpPr>
          <p:cNvPr id="469" name="Google Shape;469;p53"/>
          <p:cNvGrpSpPr/>
          <p:nvPr/>
        </p:nvGrpSpPr>
        <p:grpSpPr>
          <a:xfrm>
            <a:off x="4316212" y="2820607"/>
            <a:ext cx="3274800" cy="2680369"/>
            <a:chOff x="4165150" y="2744407"/>
            <a:chExt cx="3274800" cy="2680369"/>
          </a:xfrm>
        </p:grpSpPr>
        <p:pic>
          <p:nvPicPr>
            <p:cNvPr id="470" name="Google Shape;470;p53" descr="Container-Engine_256px.png"/>
            <p:cNvPicPr preferRelativeResize="0"/>
            <p:nvPr/>
          </p:nvPicPr>
          <p:blipFill rotWithShape="1">
            <a:blip r:embed="rId4">
              <a:alphaModFix/>
            </a:blip>
            <a:srcRect t="5092" b="5091"/>
            <a:stretch/>
          </p:blipFill>
          <p:spPr>
            <a:xfrm>
              <a:off x="5032450" y="2744407"/>
              <a:ext cx="1540200" cy="1383600"/>
            </a:xfrm>
            <a:prstGeom prst="rect">
              <a:avLst/>
            </a:prstGeom>
            <a:noFill/>
            <a:ln>
              <a:noFill/>
            </a:ln>
          </p:spPr>
        </p:pic>
        <p:sp>
          <p:nvSpPr>
            <p:cNvPr id="471" name="Google Shape;471;p53"/>
            <p:cNvSpPr txBox="1"/>
            <p:nvPr/>
          </p:nvSpPr>
          <p:spPr>
            <a:xfrm>
              <a:off x="4165150" y="4610576"/>
              <a:ext cx="3274800" cy="814200"/>
            </a:xfrm>
            <a:prstGeom prst="rect">
              <a:avLst/>
            </a:prstGeom>
            <a:noFill/>
            <a:ln>
              <a:noFill/>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pt-BR" sz="2800" i="0" u="none" strike="noStrike" cap="none">
                  <a:solidFill>
                    <a:schemeClr val="lt1"/>
                  </a:solidFill>
                  <a:latin typeface="Google Sans"/>
                  <a:ea typeface="Google Sans"/>
                  <a:cs typeface="Google Sans"/>
                  <a:sym typeface="Google Sans"/>
                </a:rPr>
                <a:t>Google Kubernetes </a:t>
              </a:r>
              <a:r>
                <a:rPr lang="pt-BR" sz="2800" i="0" u="none" strike="noStrike" cap="none">
                  <a:solidFill>
                    <a:srgbClr val="434343"/>
                  </a:solidFill>
                  <a:latin typeface="Google Sans"/>
                  <a:ea typeface="Google Sans"/>
                  <a:cs typeface="Google Sans"/>
                  <a:sym typeface="Google Sans"/>
                </a:rPr>
                <a:t>Engine</a:t>
              </a:r>
              <a:endParaRPr sz="2800" i="0" u="none" strike="noStrike" cap="none">
                <a:solidFill>
                  <a:srgbClr val="434343"/>
                </a:solidFill>
                <a:latin typeface="Google Sans"/>
                <a:ea typeface="Google Sans"/>
                <a:cs typeface="Google Sans"/>
                <a:sym typeface="Google Sans"/>
              </a:endParaRPr>
            </a:p>
          </p:txBody>
        </p:sp>
      </p:grpSp>
      <p:sp>
        <p:nvSpPr>
          <p:cNvPr id="472" name="Google Shape;472;p53"/>
          <p:cNvSpPr txBox="1"/>
          <p:nvPr/>
        </p:nvSpPr>
        <p:spPr>
          <a:xfrm>
            <a:off x="4939450" y="6194962"/>
            <a:ext cx="2031000" cy="814200"/>
          </a:xfrm>
          <a:prstGeom prst="rect">
            <a:avLst/>
          </a:prstGeom>
          <a:noFill/>
          <a:ln>
            <a:noFill/>
          </a:ln>
        </p:spPr>
        <p:txBody>
          <a:bodyPr spcFirstLastPara="1" wrap="square" lIns="137150" tIns="137150" rIns="137150" bIns="13715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pt-BR" sz="2800" b="0" i="0" u="none" strike="noStrike" cap="none">
                <a:solidFill>
                  <a:schemeClr val="lt1"/>
                </a:solidFill>
                <a:latin typeface="Roboto"/>
                <a:ea typeface="Roboto"/>
                <a:cs typeface="Roboto"/>
                <a:sym typeface="Roboto"/>
              </a:rPr>
              <a:t>Híbrido</a:t>
            </a:r>
            <a:endParaRPr sz="2800" b="0" i="0" u="none" strike="noStrike" cap="none">
              <a:solidFill>
                <a:schemeClr val="lt1"/>
              </a:solidFill>
              <a:latin typeface="Roboto"/>
              <a:ea typeface="Roboto"/>
              <a:cs typeface="Roboto"/>
              <a:sym typeface="Roboto"/>
            </a:endParaRPr>
          </a:p>
        </p:txBody>
      </p:sp>
      <p:sp>
        <p:nvSpPr>
          <p:cNvPr id="473" name="Google Shape;473;p53"/>
          <p:cNvSpPr/>
          <p:nvPr/>
        </p:nvSpPr>
        <p:spPr>
          <a:xfrm>
            <a:off x="1787850" y="2413925"/>
            <a:ext cx="14974800" cy="5420700"/>
          </a:xfrm>
          <a:prstGeom prst="rect">
            <a:avLst/>
          </a:prstGeom>
          <a:solidFill>
            <a:srgbClr val="F6F6F6">
              <a:alpha val="8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74" name="Google Shape;474;p53"/>
          <p:cNvGrpSpPr/>
          <p:nvPr/>
        </p:nvGrpSpPr>
        <p:grpSpPr>
          <a:xfrm>
            <a:off x="1804778" y="7872469"/>
            <a:ext cx="14974728" cy="427245"/>
            <a:chOff x="1750200" y="2853968"/>
            <a:chExt cx="5643600" cy="420600"/>
          </a:xfrm>
        </p:grpSpPr>
        <p:sp>
          <p:nvSpPr>
            <p:cNvPr id="475" name="Google Shape;475;p53"/>
            <p:cNvSpPr/>
            <p:nvPr/>
          </p:nvSpPr>
          <p:spPr>
            <a:xfrm>
              <a:off x="1750200" y="2853968"/>
              <a:ext cx="2821800" cy="420600"/>
            </a:xfrm>
            <a:prstGeom prst="leftArrow">
              <a:avLst>
                <a:gd name="adj1" fmla="val 50000"/>
                <a:gd name="adj2" fmla="val 50000"/>
              </a:avLst>
            </a:prstGeom>
            <a:solidFill>
              <a:schemeClr val="accent3"/>
            </a:solid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Arial"/>
                <a:ea typeface="Arial"/>
                <a:cs typeface="Arial"/>
                <a:sym typeface="Arial"/>
              </a:endParaRPr>
            </a:p>
          </p:txBody>
        </p:sp>
        <p:sp>
          <p:nvSpPr>
            <p:cNvPr id="476" name="Google Shape;476;p53"/>
            <p:cNvSpPr/>
            <p:nvPr/>
          </p:nvSpPr>
          <p:spPr>
            <a:xfrm flipH="1">
              <a:off x="4311300" y="2853968"/>
              <a:ext cx="3082500" cy="420600"/>
            </a:xfrm>
            <a:prstGeom prst="leftArrow">
              <a:avLst>
                <a:gd name="adj1" fmla="val 50000"/>
                <a:gd name="adj2" fmla="val 50000"/>
              </a:avLst>
            </a:prstGeom>
            <a:solidFill>
              <a:schemeClr val="accent3"/>
            </a:solid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Arial"/>
                <a:ea typeface="Arial"/>
                <a:cs typeface="Arial"/>
                <a:sym typeface="Arial"/>
              </a:endParaRPr>
            </a:p>
          </p:txBody>
        </p:sp>
      </p:grpSp>
      <p:sp>
        <p:nvSpPr>
          <p:cNvPr id="477" name="Google Shape;477;p53"/>
          <p:cNvSpPr txBox="1"/>
          <p:nvPr/>
        </p:nvSpPr>
        <p:spPr>
          <a:xfrm>
            <a:off x="1787500" y="8226860"/>
            <a:ext cx="7297800" cy="666900"/>
          </a:xfrm>
          <a:prstGeom prst="rect">
            <a:avLst/>
          </a:prstGeom>
          <a:noFill/>
          <a:ln>
            <a:noFill/>
          </a:ln>
        </p:spPr>
        <p:txBody>
          <a:bodyPr spcFirstLastPara="1" wrap="square" lIns="0" tIns="182850" rIns="182850" bIns="182850" anchor="ctr" anchorCtr="0">
            <a:noAutofit/>
          </a:bodyPr>
          <a:lstStyle/>
          <a:p>
            <a:pPr marL="0" marR="0" lvl="0" indent="0" algn="l" rtl="0">
              <a:lnSpc>
                <a:spcPct val="100000"/>
              </a:lnSpc>
              <a:spcBef>
                <a:spcPts val="0"/>
              </a:spcBef>
              <a:spcAft>
                <a:spcPts val="0"/>
              </a:spcAft>
              <a:buClr>
                <a:srgbClr val="000000"/>
              </a:buClr>
              <a:buSzPts val="2600"/>
              <a:buFont typeface="Arial"/>
              <a:buNone/>
            </a:pPr>
            <a:r>
              <a:rPr lang="pt-BR" sz="2600" b="0" i="1" u="none" strike="noStrike" cap="none">
                <a:solidFill>
                  <a:srgbClr val="434343"/>
                </a:solidFill>
                <a:latin typeface="Roboto"/>
                <a:ea typeface="Roboto"/>
                <a:cs typeface="Roboto"/>
                <a:sym typeface="Roboto"/>
              </a:rPr>
              <a:t>Infraestrutura </a:t>
            </a:r>
            <a:r>
              <a:rPr lang="pt-BR" sz="2600" b="1" i="1" u="none" strike="noStrike" cap="none">
                <a:solidFill>
                  <a:srgbClr val="434343"/>
                </a:solidFill>
                <a:latin typeface="Roboto"/>
                <a:ea typeface="Roboto"/>
                <a:cs typeface="Roboto"/>
                <a:sym typeface="Roboto"/>
              </a:rPr>
              <a:t>gerenciada</a:t>
            </a:r>
            <a:endParaRPr sz="2600" b="0" i="1" u="none" strike="noStrike" cap="none">
              <a:solidFill>
                <a:srgbClr val="434343"/>
              </a:solidFill>
              <a:latin typeface="Roboto"/>
              <a:ea typeface="Roboto"/>
              <a:cs typeface="Roboto"/>
              <a:sym typeface="Roboto"/>
            </a:endParaRPr>
          </a:p>
        </p:txBody>
      </p:sp>
      <p:sp>
        <p:nvSpPr>
          <p:cNvPr id="478" name="Google Shape;478;p53"/>
          <p:cNvSpPr txBox="1"/>
          <p:nvPr/>
        </p:nvSpPr>
        <p:spPr>
          <a:xfrm>
            <a:off x="10984650" y="8192260"/>
            <a:ext cx="5778000" cy="667500"/>
          </a:xfrm>
          <a:prstGeom prst="rect">
            <a:avLst/>
          </a:prstGeom>
          <a:noFill/>
          <a:ln>
            <a:noFill/>
          </a:ln>
        </p:spPr>
        <p:txBody>
          <a:bodyPr spcFirstLastPara="1" wrap="square" lIns="182850" tIns="182850" rIns="0" bIns="182850" anchor="ctr" anchorCtr="0">
            <a:noAutofit/>
          </a:bodyPr>
          <a:lstStyle/>
          <a:p>
            <a:pPr marL="0" marR="0" lvl="0" indent="0" algn="r" rtl="0">
              <a:lnSpc>
                <a:spcPct val="100000"/>
              </a:lnSpc>
              <a:spcBef>
                <a:spcPts val="0"/>
              </a:spcBef>
              <a:spcAft>
                <a:spcPts val="0"/>
              </a:spcAft>
              <a:buClr>
                <a:srgbClr val="000000"/>
              </a:buClr>
              <a:buSzPts val="2600"/>
              <a:buFont typeface="Arial"/>
              <a:buNone/>
            </a:pPr>
            <a:r>
              <a:rPr lang="pt-BR" sz="2600" b="0" i="1" u="none" strike="noStrike" cap="none">
                <a:solidFill>
                  <a:srgbClr val="434343"/>
                </a:solidFill>
                <a:latin typeface="Roboto"/>
                <a:ea typeface="Roboto"/>
                <a:cs typeface="Roboto"/>
                <a:sym typeface="Roboto"/>
              </a:rPr>
              <a:t>Infraestrutura </a:t>
            </a:r>
            <a:r>
              <a:rPr lang="pt-BR" sz="2600" b="1" i="1" u="none" strike="noStrike" cap="none">
                <a:solidFill>
                  <a:srgbClr val="434343"/>
                </a:solidFill>
                <a:latin typeface="Roboto"/>
                <a:ea typeface="Roboto"/>
                <a:cs typeface="Roboto"/>
                <a:sym typeface="Roboto"/>
              </a:rPr>
              <a:t>dinâmica</a:t>
            </a:r>
            <a:endParaRPr sz="2600" b="0" i="1" u="none" strike="noStrike" cap="none">
              <a:solidFill>
                <a:srgbClr val="434343"/>
              </a:solidFill>
              <a:latin typeface="Roboto"/>
              <a:ea typeface="Roboto"/>
              <a:cs typeface="Roboto"/>
              <a:sym typeface="Roboto"/>
            </a:endParaRPr>
          </a:p>
        </p:txBody>
      </p:sp>
      <p:pic>
        <p:nvPicPr>
          <p:cNvPr id="479" name="Google Shape;479;p53"/>
          <p:cNvPicPr preferRelativeResize="0"/>
          <p:nvPr/>
        </p:nvPicPr>
        <p:blipFill rotWithShape="1">
          <a:blip r:embed="rId5">
            <a:alphaModFix/>
          </a:blip>
          <a:srcRect/>
          <a:stretch/>
        </p:blipFill>
        <p:spPr>
          <a:xfrm>
            <a:off x="2024325" y="2820595"/>
            <a:ext cx="1540350" cy="1370898"/>
          </a:xfrm>
          <a:prstGeom prst="rect">
            <a:avLst/>
          </a:prstGeom>
          <a:noFill/>
          <a:ln>
            <a:noFill/>
          </a:ln>
        </p:spPr>
      </p:pic>
      <p:sp>
        <p:nvSpPr>
          <p:cNvPr id="480" name="Google Shape;480;p53"/>
          <p:cNvSpPr txBox="1"/>
          <p:nvPr/>
        </p:nvSpPr>
        <p:spPr>
          <a:xfrm>
            <a:off x="1351200" y="4476177"/>
            <a:ext cx="2886600" cy="814200"/>
          </a:xfrm>
          <a:prstGeom prst="rect">
            <a:avLst/>
          </a:prstGeom>
          <a:noFill/>
          <a:ln>
            <a:noFill/>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pt-BR" sz="2800" i="0" u="none" strike="noStrike" cap="none">
                <a:solidFill>
                  <a:srgbClr val="434343"/>
                </a:solidFill>
                <a:latin typeface="Google Sans"/>
                <a:ea typeface="Google Sans"/>
                <a:cs typeface="Google Sans"/>
                <a:sym typeface="Google Sans"/>
              </a:rPr>
              <a:t>Compute Engine</a:t>
            </a:r>
            <a:endParaRPr sz="2800" i="0" u="none" strike="noStrike" cap="none">
              <a:solidFill>
                <a:srgbClr val="434343"/>
              </a:solidFill>
              <a:latin typeface="Google Sans"/>
              <a:ea typeface="Google Sans"/>
              <a:cs typeface="Google Sans"/>
              <a:sym typeface="Google Sans"/>
            </a:endParaRPr>
          </a:p>
        </p:txBody>
      </p:sp>
      <p:grpSp>
        <p:nvGrpSpPr>
          <p:cNvPr id="481" name="Google Shape;481;p53"/>
          <p:cNvGrpSpPr/>
          <p:nvPr/>
        </p:nvGrpSpPr>
        <p:grpSpPr>
          <a:xfrm>
            <a:off x="8341950" y="2820613"/>
            <a:ext cx="1572300" cy="2479462"/>
            <a:chOff x="8857472" y="2744413"/>
            <a:chExt cx="1572300" cy="2479462"/>
          </a:xfrm>
        </p:grpSpPr>
        <p:pic>
          <p:nvPicPr>
            <p:cNvPr id="482" name="Google Shape;482;p53"/>
            <p:cNvPicPr preferRelativeResize="0"/>
            <p:nvPr/>
          </p:nvPicPr>
          <p:blipFill rotWithShape="1">
            <a:blip r:embed="rId6">
              <a:alphaModFix/>
            </a:blip>
            <a:srcRect/>
            <a:stretch/>
          </p:blipFill>
          <p:spPr>
            <a:xfrm>
              <a:off x="8857472" y="2744413"/>
              <a:ext cx="1540350" cy="1370881"/>
            </a:xfrm>
            <a:prstGeom prst="rect">
              <a:avLst/>
            </a:prstGeom>
            <a:noFill/>
            <a:ln>
              <a:noFill/>
            </a:ln>
          </p:spPr>
        </p:pic>
        <p:sp>
          <p:nvSpPr>
            <p:cNvPr id="483" name="Google Shape;483;p53"/>
            <p:cNvSpPr txBox="1"/>
            <p:nvPr/>
          </p:nvSpPr>
          <p:spPr>
            <a:xfrm>
              <a:off x="8889272" y="4409975"/>
              <a:ext cx="1540500" cy="813900"/>
            </a:xfrm>
            <a:prstGeom prst="rect">
              <a:avLst/>
            </a:prstGeom>
            <a:noFill/>
            <a:ln>
              <a:noFill/>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pt-BR" sz="2800" i="0" u="none" strike="noStrike" cap="none">
                  <a:solidFill>
                    <a:schemeClr val="lt1"/>
                  </a:solidFill>
                  <a:latin typeface="Google Sans"/>
                  <a:ea typeface="Google Sans"/>
                  <a:cs typeface="Google Sans"/>
                  <a:sym typeface="Google Sans"/>
                </a:rPr>
                <a:t>App Engine</a:t>
              </a:r>
              <a:endParaRPr sz="2800" i="0" u="none" strike="noStrike" cap="none">
                <a:solidFill>
                  <a:schemeClr val="lt1"/>
                </a:solidFill>
                <a:latin typeface="Google Sans"/>
                <a:ea typeface="Google Sans"/>
                <a:cs typeface="Google Sans"/>
                <a:sym typeface="Google Sans"/>
              </a:endParaRPr>
            </a:p>
          </p:txBody>
        </p:sp>
      </p:grpSp>
      <p:sp>
        <p:nvSpPr>
          <p:cNvPr id="484" name="Google Shape;484;p53"/>
          <p:cNvSpPr txBox="1"/>
          <p:nvPr/>
        </p:nvSpPr>
        <p:spPr>
          <a:xfrm>
            <a:off x="1779000" y="6194962"/>
            <a:ext cx="2031000" cy="814200"/>
          </a:xfrm>
          <a:prstGeom prst="rect">
            <a:avLst/>
          </a:prstGeom>
          <a:noFill/>
          <a:ln>
            <a:noFill/>
          </a:ln>
        </p:spPr>
        <p:txBody>
          <a:bodyPr spcFirstLastPara="1" wrap="square" lIns="137150" tIns="137150" rIns="137150" bIns="13715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pt-BR" sz="2800" b="0" i="0" u="none" strike="noStrike" cap="none">
                <a:solidFill>
                  <a:srgbClr val="434343"/>
                </a:solidFill>
                <a:latin typeface="Roboto"/>
                <a:ea typeface="Roboto"/>
                <a:cs typeface="Roboto"/>
                <a:sym typeface="Roboto"/>
              </a:rPr>
              <a:t>IaaS </a:t>
            </a:r>
            <a:endParaRPr sz="2800" b="0" i="0" u="none" strike="noStrike" cap="none">
              <a:solidFill>
                <a:srgbClr val="434343"/>
              </a:solidFill>
              <a:latin typeface="Roboto"/>
              <a:ea typeface="Roboto"/>
              <a:cs typeface="Roboto"/>
              <a:sym typeface="Roboto"/>
            </a:endParaRPr>
          </a:p>
        </p:txBody>
      </p:sp>
      <p:sp>
        <p:nvSpPr>
          <p:cNvPr id="485" name="Google Shape;485;p53"/>
          <p:cNvSpPr txBox="1"/>
          <p:nvPr/>
        </p:nvSpPr>
        <p:spPr>
          <a:xfrm>
            <a:off x="8128500" y="6194962"/>
            <a:ext cx="2031000" cy="814200"/>
          </a:xfrm>
          <a:prstGeom prst="rect">
            <a:avLst/>
          </a:prstGeom>
          <a:noFill/>
          <a:ln>
            <a:noFill/>
          </a:ln>
        </p:spPr>
        <p:txBody>
          <a:bodyPr spcFirstLastPara="1" wrap="square" lIns="137150" tIns="137150" rIns="137150" bIns="13715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pt-BR" sz="2800" b="0" i="0" u="none" strike="noStrike" cap="none">
                <a:solidFill>
                  <a:srgbClr val="434343"/>
                </a:solidFill>
                <a:latin typeface="Roboto"/>
                <a:ea typeface="Roboto"/>
                <a:cs typeface="Roboto"/>
                <a:sym typeface="Roboto"/>
              </a:rPr>
              <a:t>PaaS</a:t>
            </a:r>
            <a:endParaRPr sz="2800" b="0" i="0" u="none" strike="noStrike" cap="none">
              <a:solidFill>
                <a:srgbClr val="434343"/>
              </a:solidFill>
              <a:latin typeface="Roboto"/>
              <a:ea typeface="Roboto"/>
              <a:cs typeface="Roboto"/>
              <a:sym typeface="Roboto"/>
            </a:endParaRPr>
          </a:p>
        </p:txBody>
      </p:sp>
      <p:sp>
        <p:nvSpPr>
          <p:cNvPr id="486" name="Google Shape;486;p53"/>
          <p:cNvSpPr txBox="1"/>
          <p:nvPr/>
        </p:nvSpPr>
        <p:spPr>
          <a:xfrm>
            <a:off x="13983052" y="6194962"/>
            <a:ext cx="2886600" cy="814200"/>
          </a:xfrm>
          <a:prstGeom prst="rect">
            <a:avLst/>
          </a:prstGeom>
          <a:noFill/>
          <a:ln>
            <a:noFill/>
          </a:ln>
        </p:spPr>
        <p:txBody>
          <a:bodyPr spcFirstLastPara="1" wrap="square" lIns="137150" tIns="137150" rIns="137150" bIns="13715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pt-BR" sz="2800" b="0" i="0" u="none" strike="noStrike" cap="none">
                <a:solidFill>
                  <a:srgbClr val="434343"/>
                </a:solidFill>
                <a:latin typeface="Roboto"/>
                <a:ea typeface="Roboto"/>
                <a:cs typeface="Roboto"/>
                <a:sym typeface="Roboto"/>
              </a:rPr>
              <a:t>Recursos elásticos automatizados</a:t>
            </a:r>
            <a:endParaRPr sz="2800" b="0" i="0" u="none" strike="noStrike" cap="none">
              <a:solidFill>
                <a:srgbClr val="434343"/>
              </a:solidFill>
              <a:latin typeface="Roboto"/>
              <a:ea typeface="Roboto"/>
              <a:cs typeface="Roboto"/>
              <a:sym typeface="Roboto"/>
            </a:endParaRPr>
          </a:p>
        </p:txBody>
      </p:sp>
      <p:grpSp>
        <p:nvGrpSpPr>
          <p:cNvPr id="487" name="Google Shape;487;p53"/>
          <p:cNvGrpSpPr/>
          <p:nvPr/>
        </p:nvGrpSpPr>
        <p:grpSpPr>
          <a:xfrm>
            <a:off x="13915100" y="2488448"/>
            <a:ext cx="3022500" cy="2811927"/>
            <a:chOff x="14143700" y="2412248"/>
            <a:chExt cx="3022500" cy="2811927"/>
          </a:xfrm>
        </p:grpSpPr>
        <p:sp>
          <p:nvSpPr>
            <p:cNvPr id="488" name="Google Shape;488;p53"/>
            <p:cNvSpPr txBox="1"/>
            <p:nvPr/>
          </p:nvSpPr>
          <p:spPr>
            <a:xfrm>
              <a:off x="14143700" y="4409975"/>
              <a:ext cx="3022500" cy="814200"/>
            </a:xfrm>
            <a:prstGeom prst="rect">
              <a:avLst/>
            </a:prstGeom>
            <a:noFill/>
            <a:ln>
              <a:noFill/>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pt-BR" sz="2800" i="0" u="none" strike="noStrike" cap="none">
                  <a:solidFill>
                    <a:srgbClr val="434343"/>
                  </a:solidFill>
                  <a:latin typeface="Google Sans"/>
                  <a:ea typeface="Google Sans"/>
                  <a:cs typeface="Google Sans"/>
                  <a:sym typeface="Google Sans"/>
                </a:rPr>
                <a:t>Serviços gerenciados</a:t>
              </a:r>
              <a:endParaRPr sz="2800" i="0" u="none" strike="noStrike" cap="none">
                <a:solidFill>
                  <a:srgbClr val="434343"/>
                </a:solidFill>
                <a:latin typeface="Google Sans"/>
                <a:ea typeface="Google Sans"/>
                <a:cs typeface="Google Sans"/>
                <a:sym typeface="Google Sans"/>
              </a:endParaRPr>
            </a:p>
          </p:txBody>
        </p:sp>
        <p:grpSp>
          <p:nvGrpSpPr>
            <p:cNvPr id="489" name="Google Shape;489;p53"/>
            <p:cNvGrpSpPr/>
            <p:nvPr/>
          </p:nvGrpSpPr>
          <p:grpSpPr>
            <a:xfrm>
              <a:off x="14775463" y="2412248"/>
              <a:ext cx="1762174" cy="1715749"/>
              <a:chOff x="14471578" y="2412248"/>
              <a:chExt cx="1762174" cy="1715749"/>
            </a:xfrm>
          </p:grpSpPr>
          <p:pic>
            <p:nvPicPr>
              <p:cNvPr id="490" name="Google Shape;490;p53" descr="BigQuery_256px.png"/>
              <p:cNvPicPr preferRelativeResize="0"/>
              <p:nvPr/>
            </p:nvPicPr>
            <p:blipFill rotWithShape="1">
              <a:blip r:embed="rId7">
                <a:alphaModFix/>
              </a:blip>
              <a:srcRect t="5092" b="5091"/>
              <a:stretch/>
            </p:blipFill>
            <p:spPr>
              <a:xfrm>
                <a:off x="14471578" y="2872245"/>
                <a:ext cx="640200" cy="590400"/>
              </a:xfrm>
              <a:prstGeom prst="rect">
                <a:avLst/>
              </a:prstGeom>
              <a:noFill/>
              <a:ln>
                <a:noFill/>
              </a:ln>
            </p:spPr>
          </p:pic>
          <p:pic>
            <p:nvPicPr>
              <p:cNvPr id="491" name="Google Shape;491;p53" descr="Cloud-Bigtable_256px.png"/>
              <p:cNvPicPr preferRelativeResize="0"/>
              <p:nvPr/>
            </p:nvPicPr>
            <p:blipFill rotWithShape="1">
              <a:blip r:embed="rId8">
                <a:alphaModFix/>
              </a:blip>
              <a:srcRect t="5092" b="5091"/>
              <a:stretch/>
            </p:blipFill>
            <p:spPr>
              <a:xfrm>
                <a:off x="15030953" y="2412248"/>
                <a:ext cx="640200" cy="590400"/>
              </a:xfrm>
              <a:prstGeom prst="rect">
                <a:avLst/>
              </a:prstGeom>
              <a:noFill/>
              <a:ln>
                <a:noFill/>
              </a:ln>
            </p:spPr>
          </p:pic>
          <p:pic>
            <p:nvPicPr>
              <p:cNvPr id="492" name="Google Shape;492;p53" descr="Cloud-Machine-Learning_256px.png"/>
              <p:cNvPicPr preferRelativeResize="0"/>
              <p:nvPr/>
            </p:nvPicPr>
            <p:blipFill rotWithShape="1">
              <a:blip r:embed="rId9">
                <a:alphaModFix/>
              </a:blip>
              <a:srcRect t="5092" b="5091"/>
              <a:stretch/>
            </p:blipFill>
            <p:spPr>
              <a:xfrm>
                <a:off x="14694823" y="3513378"/>
                <a:ext cx="640200" cy="590400"/>
              </a:xfrm>
              <a:prstGeom prst="rect">
                <a:avLst/>
              </a:prstGeom>
              <a:noFill/>
              <a:ln>
                <a:noFill/>
              </a:ln>
            </p:spPr>
          </p:pic>
          <p:pic>
            <p:nvPicPr>
              <p:cNvPr id="493" name="Google Shape;493;p53"/>
              <p:cNvPicPr preferRelativeResize="0"/>
              <p:nvPr/>
            </p:nvPicPr>
            <p:blipFill rotWithShape="1">
              <a:blip r:embed="rId10">
                <a:alphaModFix/>
              </a:blip>
              <a:srcRect/>
              <a:stretch/>
            </p:blipFill>
            <p:spPr>
              <a:xfrm>
                <a:off x="15490345" y="3473890"/>
                <a:ext cx="640079" cy="654107"/>
              </a:xfrm>
              <a:prstGeom prst="rect">
                <a:avLst/>
              </a:prstGeom>
              <a:noFill/>
              <a:ln>
                <a:noFill/>
              </a:ln>
            </p:spPr>
          </p:pic>
          <p:pic>
            <p:nvPicPr>
              <p:cNvPr id="494" name="Google Shape;494;p53" descr="DataLab_128px.png"/>
              <p:cNvPicPr preferRelativeResize="0"/>
              <p:nvPr/>
            </p:nvPicPr>
            <p:blipFill rotWithShape="1">
              <a:blip r:embed="rId11">
                <a:alphaModFix/>
              </a:blip>
              <a:srcRect/>
              <a:stretch/>
            </p:blipFill>
            <p:spPr>
              <a:xfrm>
                <a:off x="15593672" y="2855374"/>
                <a:ext cx="640080" cy="624280"/>
              </a:xfrm>
              <a:prstGeom prst="rect">
                <a:avLst/>
              </a:prstGeom>
              <a:noFill/>
              <a:ln>
                <a:noFill/>
              </a:ln>
            </p:spPr>
          </p:pic>
        </p:grpSp>
      </p:grpSp>
      <p:sp>
        <p:nvSpPr>
          <p:cNvPr id="495" name="Google Shape;495;p53"/>
          <p:cNvSpPr txBox="1">
            <a:spLocks noGrp="1"/>
          </p:cNvSpPr>
          <p:nvPr>
            <p:ph type="title"/>
          </p:nvPr>
        </p:nvSpPr>
        <p:spPr>
          <a:xfrm>
            <a:off x="1672475" y="1154875"/>
            <a:ext cx="14775300" cy="114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pt-BR" sz="4500">
                <a:solidFill>
                  <a:srgbClr val="434343"/>
                </a:solidFill>
                <a:latin typeface="Google Sans"/>
                <a:ea typeface="Google Sans"/>
                <a:cs typeface="Google Sans"/>
                <a:sym typeface="Google Sans"/>
              </a:rPr>
              <a:t>O Google Cloud oferece várias opções</a:t>
            </a:r>
            <a:endParaRPr sz="4500">
              <a:solidFill>
                <a:srgbClr val="434343"/>
              </a:solidFill>
              <a:latin typeface="Google Sans"/>
              <a:ea typeface="Google Sans"/>
              <a:cs typeface="Google Sans"/>
              <a:sym typeface="Google Sans"/>
            </a:endParaRPr>
          </a:p>
        </p:txBody>
      </p:sp>
      <p:sp>
        <p:nvSpPr>
          <p:cNvPr id="496" name="Google Shape;496;p53"/>
          <p:cNvSpPr txBox="1"/>
          <p:nvPr/>
        </p:nvSpPr>
        <p:spPr>
          <a:xfrm>
            <a:off x="6922008" y="9627950"/>
            <a:ext cx="11319000" cy="523200"/>
          </a:xfrm>
          <a:prstGeom prst="rect">
            <a:avLst/>
          </a:prstGeom>
          <a:noFill/>
          <a:ln>
            <a:noFill/>
          </a:ln>
        </p:spPr>
        <p:txBody>
          <a:bodyPr spcFirstLastPara="1" wrap="square" lIns="182850" tIns="182850" rIns="182850" bIns="182850" anchor="t" anchorCtr="0">
            <a:noAutofit/>
          </a:bodyPr>
          <a:lstStyle/>
          <a:p>
            <a:pPr marL="0" marR="0" lvl="0" indent="0" algn="r" rtl="0">
              <a:lnSpc>
                <a:spcPct val="115000"/>
              </a:lnSpc>
              <a:spcBef>
                <a:spcPts val="0"/>
              </a:spcBef>
              <a:spcAft>
                <a:spcPts val="0"/>
              </a:spcAft>
              <a:buClr>
                <a:srgbClr val="000000"/>
              </a:buClr>
              <a:buSzPts val="2200"/>
              <a:buFont typeface="Arial"/>
              <a:buNone/>
            </a:pPr>
            <a:r>
              <a:rPr lang="pt-BR" sz="1600" i="0" u="none" strike="noStrike" cap="none">
                <a:solidFill>
                  <a:srgbClr val="666666"/>
                </a:solidFill>
                <a:latin typeface="Google Sans"/>
                <a:ea typeface="Google Sans"/>
                <a:cs typeface="Google Sans"/>
                <a:sym typeface="Google Sans"/>
              </a:rPr>
              <a:t>Copyright Google LLC. Para fins educativos de acordo com os Termos de Uso definidos no </a:t>
            </a:r>
            <a:r>
              <a:rPr lang="pt-BR" sz="1600" i="0" u="sng" strike="noStrike" cap="none">
                <a:solidFill>
                  <a:schemeClr val="accent3"/>
                </a:solidFill>
                <a:latin typeface="Google Sans"/>
                <a:ea typeface="Google Sans"/>
                <a:cs typeface="Google Sans"/>
                <a:sym typeface="Google Sans"/>
                <a:hlinkClick r:id="rId12">
                  <a:extLst>
                    <a:ext uri="{A12FA001-AC4F-418D-AE19-62706E023703}">
                      <ahyp:hlinkClr xmlns:ahyp="http://schemas.microsoft.com/office/drawing/2018/hyperlinkcolor" val="tx"/>
                    </a:ext>
                  </a:extLst>
                </a:hlinkClick>
              </a:rPr>
              <a:t>site</a:t>
            </a:r>
            <a:r>
              <a:rPr lang="pt-BR" sz="1600" i="0" u="none" strike="noStrike" cap="none">
                <a:solidFill>
                  <a:srgbClr val="666666"/>
                </a:solidFill>
                <a:latin typeface="Google Sans"/>
                <a:ea typeface="Google Sans"/>
                <a:cs typeface="Google Sans"/>
                <a:sym typeface="Google Sans"/>
              </a:rPr>
              <a:t> do programa.</a:t>
            </a:r>
            <a:endParaRPr sz="1600" i="0" u="none" strike="noStrike" cap="none">
              <a:solidFill>
                <a:srgbClr val="666666"/>
              </a:solidFill>
              <a:latin typeface="Google Sans"/>
              <a:ea typeface="Google Sans"/>
              <a:cs typeface="Google Sans"/>
              <a:sym typeface="Google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cxnSp>
        <p:nvCxnSpPr>
          <p:cNvPr id="508" name="Google Shape;508;p55"/>
          <p:cNvCxnSpPr/>
          <p:nvPr/>
        </p:nvCxnSpPr>
        <p:spPr>
          <a:xfrm rot="10800000">
            <a:off x="9103895" y="3640800"/>
            <a:ext cx="1800" cy="514800"/>
          </a:xfrm>
          <a:prstGeom prst="straightConnector1">
            <a:avLst/>
          </a:prstGeom>
          <a:noFill/>
          <a:ln w="19050" cap="flat" cmpd="sng">
            <a:solidFill>
              <a:schemeClr val="lt1"/>
            </a:solidFill>
            <a:prstDash val="solid"/>
            <a:round/>
            <a:headEnd type="none" w="sm" len="sm"/>
            <a:tailEnd type="none" w="sm" len="sm"/>
          </a:ln>
        </p:spPr>
      </p:cxnSp>
      <p:sp>
        <p:nvSpPr>
          <p:cNvPr id="509" name="Google Shape;509;p55"/>
          <p:cNvSpPr txBox="1"/>
          <p:nvPr/>
        </p:nvSpPr>
        <p:spPr>
          <a:xfrm>
            <a:off x="6848495" y="2667300"/>
            <a:ext cx="4510800" cy="9735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pt-BR" sz="3600" i="0" u="none" strike="noStrike" cap="none">
                <a:solidFill>
                  <a:srgbClr val="434343"/>
                </a:solidFill>
                <a:latin typeface="Google Sans"/>
                <a:ea typeface="Google Sans"/>
                <a:cs typeface="Google Sans"/>
                <a:sym typeface="Google Sans"/>
              </a:rPr>
              <a:t>Computação</a:t>
            </a:r>
            <a:endParaRPr sz="3600" i="0" u="none" strike="noStrike" cap="none">
              <a:solidFill>
                <a:srgbClr val="434343"/>
              </a:solidFill>
              <a:latin typeface="Google Sans"/>
              <a:ea typeface="Google Sans"/>
              <a:cs typeface="Google Sans"/>
              <a:sym typeface="Google Sans"/>
            </a:endParaRPr>
          </a:p>
        </p:txBody>
      </p:sp>
      <p:pic>
        <p:nvPicPr>
          <p:cNvPr id="510" name="Google Shape;510;p55"/>
          <p:cNvPicPr preferRelativeResize="0"/>
          <p:nvPr/>
        </p:nvPicPr>
        <p:blipFill rotWithShape="1">
          <a:blip r:embed="rId3">
            <a:alphaModFix/>
          </a:blip>
          <a:srcRect/>
          <a:stretch/>
        </p:blipFill>
        <p:spPr>
          <a:xfrm>
            <a:off x="8004130" y="4791545"/>
            <a:ext cx="2221380" cy="2036266"/>
          </a:xfrm>
          <a:prstGeom prst="rect">
            <a:avLst/>
          </a:prstGeom>
          <a:noFill/>
          <a:ln>
            <a:noFill/>
          </a:ln>
        </p:spPr>
      </p:pic>
      <p:sp>
        <p:nvSpPr>
          <p:cNvPr id="511" name="Google Shape;511;p55"/>
          <p:cNvSpPr txBox="1"/>
          <p:nvPr/>
        </p:nvSpPr>
        <p:spPr>
          <a:xfrm>
            <a:off x="7743220" y="7025640"/>
            <a:ext cx="2743200" cy="10998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pt-BR" sz="2800" i="0" u="none" strike="noStrike" cap="none">
                <a:solidFill>
                  <a:srgbClr val="434343"/>
                </a:solidFill>
                <a:latin typeface="Google Sans"/>
                <a:ea typeface="Google Sans"/>
                <a:cs typeface="Google Sans"/>
                <a:sym typeface="Google Sans"/>
              </a:rPr>
              <a:t>App Engine</a:t>
            </a:r>
            <a:endParaRPr sz="2800" i="0" u="none" strike="noStrike" cap="none">
              <a:solidFill>
                <a:srgbClr val="434343"/>
              </a:solidFill>
              <a:latin typeface="Google Sans"/>
              <a:ea typeface="Google Sans"/>
              <a:cs typeface="Google Sans"/>
              <a:sym typeface="Google Sans"/>
            </a:endParaRPr>
          </a:p>
        </p:txBody>
      </p:sp>
      <p:sp>
        <p:nvSpPr>
          <p:cNvPr id="512" name="Google Shape;512;p55"/>
          <p:cNvSpPr txBox="1"/>
          <p:nvPr/>
        </p:nvSpPr>
        <p:spPr>
          <a:xfrm>
            <a:off x="4648795" y="7022592"/>
            <a:ext cx="2743200" cy="10998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pt-BR" sz="2800" i="0" u="none" strike="noStrike" cap="none">
                <a:solidFill>
                  <a:srgbClr val="434343"/>
                </a:solidFill>
                <a:latin typeface="Google Sans"/>
                <a:ea typeface="Google Sans"/>
                <a:cs typeface="Google Sans"/>
                <a:sym typeface="Google Sans"/>
              </a:rPr>
              <a:t>Google Kubernetes Engine (GKE)</a:t>
            </a:r>
            <a:endParaRPr sz="2800" i="0" u="none" strike="noStrike" cap="none">
              <a:solidFill>
                <a:srgbClr val="434343"/>
              </a:solidFill>
              <a:latin typeface="Google Sans"/>
              <a:ea typeface="Google Sans"/>
              <a:cs typeface="Google Sans"/>
              <a:sym typeface="Google Sans"/>
            </a:endParaRPr>
          </a:p>
        </p:txBody>
      </p:sp>
      <p:pic>
        <p:nvPicPr>
          <p:cNvPr id="513" name="Google Shape;513;p55" descr="ContainerEngine_512_retina.png"/>
          <p:cNvPicPr preferRelativeResize="0"/>
          <p:nvPr/>
        </p:nvPicPr>
        <p:blipFill rotWithShape="1">
          <a:blip r:embed="rId4">
            <a:alphaModFix/>
          </a:blip>
          <a:srcRect/>
          <a:stretch/>
        </p:blipFill>
        <p:spPr>
          <a:xfrm>
            <a:off x="4909724" y="4672584"/>
            <a:ext cx="2221343" cy="2221343"/>
          </a:xfrm>
          <a:prstGeom prst="rect">
            <a:avLst/>
          </a:prstGeom>
          <a:noFill/>
          <a:ln>
            <a:noFill/>
          </a:ln>
        </p:spPr>
      </p:pic>
      <p:pic>
        <p:nvPicPr>
          <p:cNvPr id="514" name="Google Shape;514;p55"/>
          <p:cNvPicPr preferRelativeResize="0"/>
          <p:nvPr/>
        </p:nvPicPr>
        <p:blipFill rotWithShape="1">
          <a:blip r:embed="rId5">
            <a:alphaModFix/>
          </a:blip>
          <a:srcRect/>
          <a:stretch/>
        </p:blipFill>
        <p:spPr>
          <a:xfrm>
            <a:off x="1810780" y="4799097"/>
            <a:ext cx="2221380" cy="1943707"/>
          </a:xfrm>
          <a:prstGeom prst="rect">
            <a:avLst/>
          </a:prstGeom>
          <a:noFill/>
          <a:ln>
            <a:noFill/>
          </a:ln>
        </p:spPr>
      </p:pic>
      <p:sp>
        <p:nvSpPr>
          <p:cNvPr id="515" name="Google Shape;515;p55"/>
          <p:cNvSpPr txBox="1"/>
          <p:nvPr/>
        </p:nvSpPr>
        <p:spPr>
          <a:xfrm>
            <a:off x="1545370" y="7025650"/>
            <a:ext cx="2743200" cy="10998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pt-BR" sz="2800" i="0" u="none" strike="noStrike" cap="none">
                <a:solidFill>
                  <a:srgbClr val="434343"/>
                </a:solidFill>
                <a:latin typeface="Google Sans"/>
                <a:ea typeface="Google Sans"/>
                <a:cs typeface="Google Sans"/>
                <a:sym typeface="Google Sans"/>
              </a:rPr>
              <a:t>Compute Engine</a:t>
            </a:r>
            <a:endParaRPr sz="2800" i="0" u="none" strike="noStrike" cap="none">
              <a:solidFill>
                <a:srgbClr val="434343"/>
              </a:solidFill>
              <a:latin typeface="Google Sans"/>
              <a:ea typeface="Google Sans"/>
              <a:cs typeface="Google Sans"/>
              <a:sym typeface="Google Sans"/>
            </a:endParaRPr>
          </a:p>
        </p:txBody>
      </p:sp>
      <p:pic>
        <p:nvPicPr>
          <p:cNvPr id="516" name="Google Shape;516;p55"/>
          <p:cNvPicPr preferRelativeResize="0"/>
          <p:nvPr/>
        </p:nvPicPr>
        <p:blipFill rotWithShape="1">
          <a:blip r:embed="rId6">
            <a:alphaModFix/>
          </a:blip>
          <a:srcRect/>
          <a:stretch/>
        </p:blipFill>
        <p:spPr>
          <a:xfrm>
            <a:off x="11098567" y="4663440"/>
            <a:ext cx="2221356" cy="2221356"/>
          </a:xfrm>
          <a:prstGeom prst="rect">
            <a:avLst/>
          </a:prstGeom>
          <a:noFill/>
          <a:ln>
            <a:noFill/>
          </a:ln>
        </p:spPr>
      </p:pic>
      <p:sp>
        <p:nvSpPr>
          <p:cNvPr id="517" name="Google Shape;517;p55"/>
          <p:cNvSpPr txBox="1"/>
          <p:nvPr/>
        </p:nvSpPr>
        <p:spPr>
          <a:xfrm>
            <a:off x="10837645" y="7022592"/>
            <a:ext cx="2743200" cy="10998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pt-BR" sz="2800" i="0" u="none" strike="noStrike" cap="none">
                <a:solidFill>
                  <a:srgbClr val="434343"/>
                </a:solidFill>
                <a:latin typeface="Google Sans"/>
                <a:ea typeface="Google Sans"/>
                <a:cs typeface="Google Sans"/>
                <a:sym typeface="Google Sans"/>
              </a:rPr>
              <a:t>Cloud Functions</a:t>
            </a:r>
            <a:endParaRPr sz="2800" i="0" u="none" strike="noStrike" cap="none">
              <a:solidFill>
                <a:srgbClr val="434343"/>
              </a:solidFill>
              <a:latin typeface="Google Sans"/>
              <a:ea typeface="Google Sans"/>
              <a:cs typeface="Google Sans"/>
              <a:sym typeface="Google Sans"/>
            </a:endParaRPr>
          </a:p>
        </p:txBody>
      </p:sp>
      <p:cxnSp>
        <p:nvCxnSpPr>
          <p:cNvPr id="518" name="Google Shape;518;p55"/>
          <p:cNvCxnSpPr/>
          <p:nvPr/>
        </p:nvCxnSpPr>
        <p:spPr>
          <a:xfrm rot="10800000">
            <a:off x="6064470" y="4149960"/>
            <a:ext cx="900" cy="559200"/>
          </a:xfrm>
          <a:prstGeom prst="straightConnector1">
            <a:avLst/>
          </a:prstGeom>
          <a:noFill/>
          <a:ln w="19050" cap="flat" cmpd="sng">
            <a:solidFill>
              <a:schemeClr val="lt1"/>
            </a:solidFill>
            <a:prstDash val="solid"/>
            <a:round/>
            <a:headEnd type="oval" w="med" len="med"/>
            <a:tailEnd type="none" w="sm" len="sm"/>
          </a:ln>
        </p:spPr>
      </p:cxnSp>
      <p:cxnSp>
        <p:nvCxnSpPr>
          <p:cNvPr id="519" name="Google Shape;519;p55"/>
          <p:cNvCxnSpPr>
            <a:stCxn id="520" idx="0"/>
            <a:endCxn id="521" idx="0"/>
          </p:cNvCxnSpPr>
          <p:nvPr/>
        </p:nvCxnSpPr>
        <p:spPr>
          <a:xfrm rot="-5400000">
            <a:off x="9081809" y="-1500450"/>
            <a:ext cx="58200" cy="12385800"/>
          </a:xfrm>
          <a:prstGeom prst="bentConnector3">
            <a:avLst>
              <a:gd name="adj1" fmla="val 975215"/>
            </a:avLst>
          </a:prstGeom>
          <a:noFill/>
          <a:ln w="19050" cap="flat" cmpd="sng">
            <a:solidFill>
              <a:schemeClr val="lt1"/>
            </a:solidFill>
            <a:prstDash val="solid"/>
            <a:round/>
            <a:headEnd type="oval" w="med" len="med"/>
            <a:tailEnd type="oval" w="med" len="med"/>
          </a:ln>
        </p:spPr>
      </p:cxnSp>
      <p:sp>
        <p:nvSpPr>
          <p:cNvPr id="520" name="Google Shape;520;p55"/>
          <p:cNvSpPr/>
          <p:nvPr/>
        </p:nvSpPr>
        <p:spPr>
          <a:xfrm>
            <a:off x="2757959" y="4721550"/>
            <a:ext cx="320100" cy="168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55"/>
          <p:cNvSpPr/>
          <p:nvPr/>
        </p:nvSpPr>
        <p:spPr>
          <a:xfrm>
            <a:off x="6972120" y="4709160"/>
            <a:ext cx="320100" cy="168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23" name="Google Shape;523;p55"/>
          <p:cNvCxnSpPr/>
          <p:nvPr/>
        </p:nvCxnSpPr>
        <p:spPr>
          <a:xfrm rot="10800000">
            <a:off x="12236670" y="4149960"/>
            <a:ext cx="900" cy="559200"/>
          </a:xfrm>
          <a:prstGeom prst="straightConnector1">
            <a:avLst/>
          </a:prstGeom>
          <a:noFill/>
          <a:ln w="19050" cap="flat" cmpd="sng">
            <a:solidFill>
              <a:schemeClr val="lt1"/>
            </a:solidFill>
            <a:prstDash val="solid"/>
            <a:round/>
            <a:headEnd type="oval" w="med" len="med"/>
            <a:tailEnd type="none" w="sm" len="sm"/>
          </a:ln>
        </p:spPr>
      </p:cxnSp>
      <p:sp>
        <p:nvSpPr>
          <p:cNvPr id="524" name="Google Shape;524;p55"/>
          <p:cNvSpPr/>
          <p:nvPr/>
        </p:nvSpPr>
        <p:spPr>
          <a:xfrm>
            <a:off x="14823520" y="4718304"/>
            <a:ext cx="320100" cy="168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21" name="Google Shape;521;p55"/>
          <p:cNvPicPr preferRelativeResize="0"/>
          <p:nvPr/>
        </p:nvPicPr>
        <p:blipFill rotWithShape="1">
          <a:blip r:embed="rId7">
            <a:alphaModFix/>
          </a:blip>
          <a:srcRect/>
          <a:stretch/>
        </p:blipFill>
        <p:spPr>
          <a:xfrm>
            <a:off x="14192675" y="4663440"/>
            <a:ext cx="2221992" cy="2221992"/>
          </a:xfrm>
          <a:prstGeom prst="rect">
            <a:avLst/>
          </a:prstGeom>
          <a:noFill/>
          <a:ln>
            <a:noFill/>
          </a:ln>
        </p:spPr>
      </p:pic>
      <p:sp>
        <p:nvSpPr>
          <p:cNvPr id="525" name="Google Shape;525;p55"/>
          <p:cNvSpPr txBox="1"/>
          <p:nvPr/>
        </p:nvSpPr>
        <p:spPr>
          <a:xfrm>
            <a:off x="13932070" y="7022592"/>
            <a:ext cx="2743200" cy="10998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pt-BR" sz="2800" i="0" u="none" strike="noStrike" cap="none">
                <a:solidFill>
                  <a:srgbClr val="434343"/>
                </a:solidFill>
                <a:latin typeface="Google Sans"/>
                <a:ea typeface="Google Sans"/>
                <a:cs typeface="Google Sans"/>
                <a:sym typeface="Google Sans"/>
              </a:rPr>
              <a:t>Cloud Run</a:t>
            </a:r>
            <a:endParaRPr sz="2800" i="0" u="none" strike="noStrike" cap="none">
              <a:solidFill>
                <a:srgbClr val="434343"/>
              </a:solidFill>
              <a:latin typeface="Google Sans"/>
              <a:ea typeface="Google Sans"/>
              <a:cs typeface="Google Sans"/>
              <a:sym typeface="Google Sans"/>
            </a:endParaRPr>
          </a:p>
        </p:txBody>
      </p:sp>
      <p:cxnSp>
        <p:nvCxnSpPr>
          <p:cNvPr id="526" name="Google Shape;526;p55"/>
          <p:cNvCxnSpPr/>
          <p:nvPr/>
        </p:nvCxnSpPr>
        <p:spPr>
          <a:xfrm rot="10800000">
            <a:off x="9103895" y="4149960"/>
            <a:ext cx="900" cy="559200"/>
          </a:xfrm>
          <a:prstGeom prst="straightConnector1">
            <a:avLst/>
          </a:prstGeom>
          <a:noFill/>
          <a:ln w="19050" cap="flat" cmpd="sng">
            <a:solidFill>
              <a:schemeClr val="lt1"/>
            </a:solidFill>
            <a:prstDash val="solid"/>
            <a:round/>
            <a:headEnd type="oval" w="med" len="med"/>
            <a:tailEnd type="none" w="sm" len="sm"/>
          </a:ln>
        </p:spPr>
      </p:cxnSp>
      <p:sp>
        <p:nvSpPr>
          <p:cNvPr id="527" name="Google Shape;527;p55"/>
          <p:cNvSpPr txBox="1">
            <a:spLocks noGrp="1"/>
          </p:cNvSpPr>
          <p:nvPr>
            <p:ph type="title"/>
          </p:nvPr>
        </p:nvSpPr>
        <p:spPr>
          <a:xfrm>
            <a:off x="1672475" y="1154875"/>
            <a:ext cx="15931500" cy="114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pt-BR" sz="4500">
                <a:solidFill>
                  <a:srgbClr val="434343"/>
                </a:solidFill>
                <a:latin typeface="Google Sans"/>
                <a:ea typeface="Google Sans"/>
                <a:cs typeface="Google Sans"/>
                <a:sym typeface="Google Sans"/>
              </a:rPr>
              <a:t>O Google Cloud oferece diversos serviços de computação</a:t>
            </a:r>
            <a:endParaRPr sz="4500">
              <a:solidFill>
                <a:srgbClr val="434343"/>
              </a:solidFill>
              <a:latin typeface="Google Sans"/>
              <a:ea typeface="Google Sans"/>
              <a:cs typeface="Google Sans"/>
              <a:sym typeface="Google Sans"/>
            </a:endParaRPr>
          </a:p>
        </p:txBody>
      </p:sp>
      <p:sp>
        <p:nvSpPr>
          <p:cNvPr id="528" name="Google Shape;528;p55"/>
          <p:cNvSpPr txBox="1"/>
          <p:nvPr/>
        </p:nvSpPr>
        <p:spPr>
          <a:xfrm>
            <a:off x="6922008" y="9627950"/>
            <a:ext cx="11319000" cy="523200"/>
          </a:xfrm>
          <a:prstGeom prst="rect">
            <a:avLst/>
          </a:prstGeom>
          <a:noFill/>
          <a:ln>
            <a:noFill/>
          </a:ln>
        </p:spPr>
        <p:txBody>
          <a:bodyPr spcFirstLastPara="1" wrap="square" lIns="182850" tIns="182850" rIns="182850" bIns="182850" anchor="t" anchorCtr="0">
            <a:noAutofit/>
          </a:bodyPr>
          <a:lstStyle/>
          <a:p>
            <a:pPr marL="0" marR="0" lvl="0" indent="0" algn="r" rtl="0">
              <a:lnSpc>
                <a:spcPct val="115000"/>
              </a:lnSpc>
              <a:spcBef>
                <a:spcPts val="0"/>
              </a:spcBef>
              <a:spcAft>
                <a:spcPts val="0"/>
              </a:spcAft>
              <a:buClr>
                <a:srgbClr val="000000"/>
              </a:buClr>
              <a:buSzPts val="2200"/>
              <a:buFont typeface="Arial"/>
              <a:buNone/>
            </a:pPr>
            <a:r>
              <a:rPr lang="pt-BR" sz="1600" i="0" u="none" strike="noStrike" cap="none">
                <a:solidFill>
                  <a:srgbClr val="666666"/>
                </a:solidFill>
                <a:latin typeface="Google Sans"/>
                <a:ea typeface="Google Sans"/>
                <a:cs typeface="Google Sans"/>
                <a:sym typeface="Google Sans"/>
              </a:rPr>
              <a:t>Copyright Google LLC. Para fins educativos de acordo com os Termos de Uso definidos no </a:t>
            </a:r>
            <a:r>
              <a:rPr lang="pt-BR" sz="1600" i="0" u="sng" strike="noStrike" cap="none">
                <a:solidFill>
                  <a:schemeClr val="accent3"/>
                </a:solidFill>
                <a:latin typeface="Google Sans"/>
                <a:ea typeface="Google Sans"/>
                <a:cs typeface="Google Sans"/>
                <a:sym typeface="Google Sans"/>
                <a:hlinkClick r:id="rId8">
                  <a:extLst>
                    <a:ext uri="{A12FA001-AC4F-418D-AE19-62706E023703}">
                      <ahyp:hlinkClr xmlns:ahyp="http://schemas.microsoft.com/office/drawing/2018/hyperlinkcolor" val="tx"/>
                    </a:ext>
                  </a:extLst>
                </a:hlinkClick>
              </a:rPr>
              <a:t>site</a:t>
            </a:r>
            <a:r>
              <a:rPr lang="pt-BR" sz="1600" i="0" u="none" strike="noStrike" cap="none">
                <a:solidFill>
                  <a:srgbClr val="666666"/>
                </a:solidFill>
                <a:latin typeface="Google Sans"/>
                <a:ea typeface="Google Sans"/>
                <a:cs typeface="Google Sans"/>
                <a:sym typeface="Google Sans"/>
              </a:rPr>
              <a:t> do programa.</a:t>
            </a:r>
            <a:endParaRPr sz="1600" i="0" u="none" strike="noStrike" cap="none">
              <a:solidFill>
                <a:srgbClr val="666666"/>
              </a:solidFill>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name="v3.0">
  <a:themeElements>
    <a:clrScheme name="Simple Light">
      <a:dk1>
        <a:srgbClr val="202124"/>
      </a:dk1>
      <a:lt1>
        <a:srgbClr val="3C4043"/>
      </a:lt1>
      <a:dk2>
        <a:srgbClr val="5F6368"/>
      </a:dk2>
      <a:lt2>
        <a:srgbClr val="80868B"/>
      </a:lt2>
      <a:accent1>
        <a:srgbClr val="9AA0A6"/>
      </a:accent1>
      <a:accent2>
        <a:srgbClr val="1A73E8"/>
      </a:accent2>
      <a:accent3>
        <a:srgbClr val="4285F4"/>
      </a:accent3>
      <a:accent4>
        <a:srgbClr val="EA4335"/>
      </a:accent4>
      <a:accent5>
        <a:srgbClr val="FBBC04"/>
      </a:accent5>
      <a:accent6>
        <a:srgbClr val="34A853"/>
      </a:accent6>
      <a:hlink>
        <a:srgbClr val="185AB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3631</Words>
  <Application>Microsoft Office PowerPoint</Application>
  <PresentationFormat>Personalizar</PresentationFormat>
  <Paragraphs>302</Paragraphs>
  <Slides>18</Slides>
  <Notes>18</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18</vt:i4>
      </vt:variant>
    </vt:vector>
  </HeadingPairs>
  <TitlesOfParts>
    <vt:vector size="24" baseType="lpstr">
      <vt:lpstr>Open Sans</vt:lpstr>
      <vt:lpstr>Roboto</vt:lpstr>
      <vt:lpstr>Google Sans</vt:lpstr>
      <vt:lpstr>Google Sans Medium</vt:lpstr>
      <vt:lpstr>Arial</vt:lpstr>
      <vt:lpstr>v3.0</vt:lpstr>
      <vt:lpstr>Então, o que é essa tal de nuvem?</vt:lpstr>
      <vt:lpstr>Programação</vt:lpstr>
      <vt:lpstr>A computação em nuvem tem cinco características fundamentais</vt:lpstr>
      <vt:lpstr>Uma infraestrutura de TI funciona como a de uma cidade</vt:lpstr>
      <vt:lpstr>A computação em nuvem é a continuação de uma longa mudança no gerenciamento dos recursos de computação</vt:lpstr>
      <vt:lpstr>IaaS x PaaS x SaaS</vt:lpstr>
      <vt:lpstr>           IaaS                x             PaaS            x               SaaS</vt:lpstr>
      <vt:lpstr>O Google Cloud oferece várias opções</vt:lpstr>
      <vt:lpstr>O Google Cloud oferece diversos serviços de computação</vt:lpstr>
      <vt:lpstr>O Google Cloud também oferece vários serviços  de armazenamento</vt:lpstr>
      <vt:lpstr>O Google Cloud oferece serviços para extrair valor dos dados</vt:lpstr>
      <vt:lpstr>Apresentação do PowerPoint</vt:lpstr>
      <vt:lpstr>O Google Cloud oferece recursos em multirregiões, regiões e zonas</vt:lpstr>
      <vt:lpstr>Apresentação do PowerPoint</vt:lpstr>
      <vt:lpstr>Os recursos têm uma hierarquia</vt:lpstr>
      <vt:lpstr>Resumo (1 de 2)</vt:lpstr>
      <vt:lpstr>Resumo (2 de 2)</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Então, o que é essa tal de nuvem?</dc:title>
  <cp:lastModifiedBy>Douglas C Q Gaspar</cp:lastModifiedBy>
  <cp:revision>4</cp:revision>
  <dcterms:modified xsi:type="dcterms:W3CDTF">2022-09-10T01:40:55Z</dcterms:modified>
</cp:coreProperties>
</file>