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7f9520b6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37f9520b6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7f9520b6d_0_1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37f9520b6d_0_1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7f9520b6d_0_2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37f9520b6d_0_2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7f9520b6d_0_2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7f9520b6d_0_2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7f9520b6d_0_2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37f9520b6d_0_2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7f9520b6d_0_2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37f9520b6d_0_2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37f9520b6d_0_2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37f9520b6d_0_2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7f9520b6d_0_2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7f9520b6d_0_2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7f9520b6d_0_2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7f9520b6d_0_2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7f9520b6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7f9520b6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7f9520b6d_0_1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7f9520b6d_0_1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7f9520b6d_0_1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7f9520b6d_0_1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7f9520b6d_0_1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7f9520b6d_0_1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7f9520b6d_0_1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7f9520b6d_0_1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7f9520b6d_0_1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7f9520b6d_0_1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7f9520b6d_0_1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7f9520b6d_0_1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7f84186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7f84186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p:cSld name="AUTOLAYOUT">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 name="Google Shape;52;p13"/>
          <p:cNvPicPr preferRelativeResize="0"/>
          <p:nvPr/>
        </p:nvPicPr>
        <p:blipFill rotWithShape="1">
          <a:blip r:embed="rId2">
            <a:alphaModFix/>
          </a:blip>
          <a:srcRect b="9414" l="0" r="0" t="9422"/>
          <a:stretch/>
        </p:blipFill>
        <p:spPr>
          <a:xfrm>
            <a:off x="821022" y="1359951"/>
            <a:ext cx="1639200" cy="988200"/>
          </a:xfrm>
          <a:prstGeom prst="parallelogram">
            <a:avLst>
              <a:gd fmla="val 88318" name="adj"/>
            </a:avLst>
          </a:prstGeom>
          <a:noFill/>
          <a:ln>
            <a:noFill/>
          </a:ln>
        </p:spPr>
      </p:pic>
      <p:pic>
        <p:nvPicPr>
          <p:cNvPr id="53" name="Google Shape;53;p13"/>
          <p:cNvPicPr preferRelativeResize="0"/>
          <p:nvPr/>
        </p:nvPicPr>
        <p:blipFill rotWithShape="1">
          <a:blip r:embed="rId2">
            <a:alphaModFix/>
          </a:blip>
          <a:srcRect b="21358" l="28408" r="16991" t="34318"/>
          <a:stretch/>
        </p:blipFill>
        <p:spPr>
          <a:xfrm>
            <a:off x="2460222" y="846493"/>
            <a:ext cx="831900" cy="501600"/>
          </a:xfrm>
          <a:prstGeom prst="parallelogram">
            <a:avLst>
              <a:gd fmla="val 88318" name="adj"/>
            </a:avLst>
          </a:prstGeom>
          <a:noFill/>
          <a:ln>
            <a:noFill/>
          </a:ln>
        </p:spPr>
      </p:pic>
      <p:sp>
        <p:nvSpPr>
          <p:cNvPr id="54" name="Google Shape;54;p13"/>
          <p:cNvSpPr/>
          <p:nvPr/>
        </p:nvSpPr>
        <p:spPr>
          <a:xfrm>
            <a:off x="2874649" y="846500"/>
            <a:ext cx="657300" cy="501600"/>
          </a:xfrm>
          <a:prstGeom prst="parallelogram">
            <a:avLst>
              <a:gd fmla="val 88693" name="adj"/>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329886" y="1359950"/>
            <a:ext cx="1335300" cy="988200"/>
          </a:xfrm>
          <a:prstGeom prst="parallelogram">
            <a:avLst>
              <a:gd fmla="val 88693" name="adj"/>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 name="Google Shape;56;p13"/>
          <p:cNvPicPr preferRelativeResize="0"/>
          <p:nvPr/>
        </p:nvPicPr>
        <p:blipFill rotWithShape="1">
          <a:blip r:embed="rId2">
            <a:alphaModFix/>
          </a:blip>
          <a:srcRect b="41748" l="-2469" r="30691" t="0"/>
          <a:stretch/>
        </p:blipFill>
        <p:spPr>
          <a:xfrm>
            <a:off x="650246" y="3"/>
            <a:ext cx="2217600" cy="1336800"/>
          </a:xfrm>
          <a:prstGeom prst="parallelogram">
            <a:avLst>
              <a:gd fmla="val 88318" name="adj"/>
            </a:avLst>
          </a:prstGeom>
          <a:noFill/>
          <a:ln>
            <a:noFill/>
          </a:ln>
        </p:spPr>
      </p:pic>
      <p:sp>
        <p:nvSpPr>
          <p:cNvPr id="57" name="Google Shape;57;p13"/>
          <p:cNvSpPr txBox="1"/>
          <p:nvPr>
            <p:ph type="ctrTitle"/>
          </p:nvPr>
        </p:nvSpPr>
        <p:spPr>
          <a:xfrm>
            <a:off x="2938225" y="1841125"/>
            <a:ext cx="5387400" cy="10191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212121"/>
              </a:buClr>
              <a:buSzPts val="2400"/>
              <a:buNone/>
              <a:defRPr b="1" sz="2400">
                <a:solidFill>
                  <a:srgbClr val="212121"/>
                </a:solidFill>
              </a:defRPr>
            </a:lvl1pPr>
            <a:lvl2pPr lvl="1" algn="l">
              <a:lnSpc>
                <a:spcPct val="100000"/>
              </a:lnSpc>
              <a:spcBef>
                <a:spcPts val="0"/>
              </a:spcBef>
              <a:spcAft>
                <a:spcPts val="0"/>
              </a:spcAft>
              <a:buClr>
                <a:srgbClr val="212121"/>
              </a:buClr>
              <a:buSzPts val="2400"/>
              <a:buNone/>
              <a:defRPr b="1" sz="2400">
                <a:solidFill>
                  <a:srgbClr val="212121"/>
                </a:solidFill>
              </a:defRPr>
            </a:lvl2pPr>
            <a:lvl3pPr lvl="2" algn="l">
              <a:lnSpc>
                <a:spcPct val="100000"/>
              </a:lnSpc>
              <a:spcBef>
                <a:spcPts val="0"/>
              </a:spcBef>
              <a:spcAft>
                <a:spcPts val="0"/>
              </a:spcAft>
              <a:buClr>
                <a:srgbClr val="212121"/>
              </a:buClr>
              <a:buSzPts val="2400"/>
              <a:buNone/>
              <a:defRPr b="1" sz="2400">
                <a:solidFill>
                  <a:srgbClr val="212121"/>
                </a:solidFill>
              </a:defRPr>
            </a:lvl3pPr>
            <a:lvl4pPr lvl="3" algn="l">
              <a:lnSpc>
                <a:spcPct val="100000"/>
              </a:lnSpc>
              <a:spcBef>
                <a:spcPts val="0"/>
              </a:spcBef>
              <a:spcAft>
                <a:spcPts val="0"/>
              </a:spcAft>
              <a:buClr>
                <a:srgbClr val="212121"/>
              </a:buClr>
              <a:buSzPts val="2400"/>
              <a:buNone/>
              <a:defRPr b="1" sz="2400">
                <a:solidFill>
                  <a:srgbClr val="212121"/>
                </a:solidFill>
              </a:defRPr>
            </a:lvl4pPr>
            <a:lvl5pPr lvl="4" algn="l">
              <a:lnSpc>
                <a:spcPct val="100000"/>
              </a:lnSpc>
              <a:spcBef>
                <a:spcPts val="0"/>
              </a:spcBef>
              <a:spcAft>
                <a:spcPts val="0"/>
              </a:spcAft>
              <a:buClr>
                <a:srgbClr val="212121"/>
              </a:buClr>
              <a:buSzPts val="2400"/>
              <a:buNone/>
              <a:defRPr b="1" sz="2400">
                <a:solidFill>
                  <a:srgbClr val="212121"/>
                </a:solidFill>
              </a:defRPr>
            </a:lvl5pPr>
            <a:lvl6pPr lvl="5" algn="l">
              <a:lnSpc>
                <a:spcPct val="100000"/>
              </a:lnSpc>
              <a:spcBef>
                <a:spcPts val="0"/>
              </a:spcBef>
              <a:spcAft>
                <a:spcPts val="0"/>
              </a:spcAft>
              <a:buClr>
                <a:srgbClr val="212121"/>
              </a:buClr>
              <a:buSzPts val="2400"/>
              <a:buNone/>
              <a:defRPr b="1" sz="2400">
                <a:solidFill>
                  <a:srgbClr val="212121"/>
                </a:solidFill>
              </a:defRPr>
            </a:lvl6pPr>
            <a:lvl7pPr lvl="6" algn="l">
              <a:lnSpc>
                <a:spcPct val="100000"/>
              </a:lnSpc>
              <a:spcBef>
                <a:spcPts val="0"/>
              </a:spcBef>
              <a:spcAft>
                <a:spcPts val="0"/>
              </a:spcAft>
              <a:buClr>
                <a:srgbClr val="212121"/>
              </a:buClr>
              <a:buSzPts val="2400"/>
              <a:buNone/>
              <a:defRPr b="1" sz="2400">
                <a:solidFill>
                  <a:srgbClr val="212121"/>
                </a:solidFill>
              </a:defRPr>
            </a:lvl7pPr>
            <a:lvl8pPr lvl="7" algn="l">
              <a:lnSpc>
                <a:spcPct val="100000"/>
              </a:lnSpc>
              <a:spcBef>
                <a:spcPts val="0"/>
              </a:spcBef>
              <a:spcAft>
                <a:spcPts val="0"/>
              </a:spcAft>
              <a:buClr>
                <a:srgbClr val="212121"/>
              </a:buClr>
              <a:buSzPts val="2400"/>
              <a:buNone/>
              <a:defRPr b="1" sz="2400">
                <a:solidFill>
                  <a:srgbClr val="212121"/>
                </a:solidFill>
              </a:defRPr>
            </a:lvl8pPr>
            <a:lvl9pPr lvl="8" algn="l">
              <a:lnSpc>
                <a:spcPct val="100000"/>
              </a:lnSpc>
              <a:spcBef>
                <a:spcPts val="0"/>
              </a:spcBef>
              <a:spcAft>
                <a:spcPts val="0"/>
              </a:spcAft>
              <a:buClr>
                <a:srgbClr val="212121"/>
              </a:buClr>
              <a:buSzPts val="2400"/>
              <a:buNone/>
              <a:defRPr b="1" sz="2400">
                <a:solidFill>
                  <a:srgbClr val="212121"/>
                </a:solidFill>
              </a:defRPr>
            </a:lvl9pPr>
          </a:lstStyle>
          <a:p/>
        </p:txBody>
      </p:sp>
      <p:sp>
        <p:nvSpPr>
          <p:cNvPr id="58" name="Google Shape;58;p13"/>
          <p:cNvSpPr txBox="1"/>
          <p:nvPr>
            <p:ph idx="1" type="body"/>
          </p:nvPr>
        </p:nvSpPr>
        <p:spPr>
          <a:xfrm>
            <a:off x="2938225" y="2927726"/>
            <a:ext cx="5387400" cy="15234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212121"/>
              </a:buClr>
              <a:buSzPts val="1400"/>
              <a:buChar char="●"/>
              <a:defRPr sz="1400">
                <a:solidFill>
                  <a:srgbClr val="212121"/>
                </a:solidFill>
              </a:defRPr>
            </a:lvl1pPr>
            <a:lvl2pPr indent="-304800" lvl="1" marL="914400" algn="l">
              <a:lnSpc>
                <a:spcPct val="115000"/>
              </a:lnSpc>
              <a:spcBef>
                <a:spcPts val="0"/>
              </a:spcBef>
              <a:spcAft>
                <a:spcPts val="0"/>
              </a:spcAft>
              <a:buClr>
                <a:srgbClr val="212121"/>
              </a:buClr>
              <a:buSzPts val="1200"/>
              <a:buChar char="○"/>
              <a:defRPr sz="1200">
                <a:solidFill>
                  <a:srgbClr val="212121"/>
                </a:solidFill>
              </a:defRPr>
            </a:lvl2pPr>
            <a:lvl3pPr indent="-304800" lvl="2" marL="1371600" algn="l">
              <a:lnSpc>
                <a:spcPct val="115000"/>
              </a:lnSpc>
              <a:spcBef>
                <a:spcPts val="0"/>
              </a:spcBef>
              <a:spcAft>
                <a:spcPts val="0"/>
              </a:spcAft>
              <a:buClr>
                <a:srgbClr val="212121"/>
              </a:buClr>
              <a:buSzPts val="1200"/>
              <a:buChar char="■"/>
              <a:defRPr sz="1200">
                <a:solidFill>
                  <a:srgbClr val="212121"/>
                </a:solidFill>
              </a:defRPr>
            </a:lvl3pPr>
            <a:lvl4pPr indent="-304800" lvl="3" marL="1828800" algn="l">
              <a:lnSpc>
                <a:spcPct val="115000"/>
              </a:lnSpc>
              <a:spcBef>
                <a:spcPts val="0"/>
              </a:spcBef>
              <a:spcAft>
                <a:spcPts val="0"/>
              </a:spcAft>
              <a:buClr>
                <a:srgbClr val="212121"/>
              </a:buClr>
              <a:buSzPts val="1200"/>
              <a:buChar char="●"/>
              <a:defRPr sz="1200">
                <a:solidFill>
                  <a:srgbClr val="212121"/>
                </a:solidFill>
              </a:defRPr>
            </a:lvl4pPr>
            <a:lvl5pPr indent="-304800" lvl="4" marL="2286000" algn="l">
              <a:lnSpc>
                <a:spcPct val="115000"/>
              </a:lnSpc>
              <a:spcBef>
                <a:spcPts val="0"/>
              </a:spcBef>
              <a:spcAft>
                <a:spcPts val="0"/>
              </a:spcAft>
              <a:buClr>
                <a:srgbClr val="212121"/>
              </a:buClr>
              <a:buSzPts val="1200"/>
              <a:buChar char="○"/>
              <a:defRPr sz="1200">
                <a:solidFill>
                  <a:srgbClr val="212121"/>
                </a:solidFill>
              </a:defRPr>
            </a:lvl5pPr>
            <a:lvl6pPr indent="-304800" lvl="5" marL="2743200" algn="l">
              <a:lnSpc>
                <a:spcPct val="115000"/>
              </a:lnSpc>
              <a:spcBef>
                <a:spcPts val="0"/>
              </a:spcBef>
              <a:spcAft>
                <a:spcPts val="0"/>
              </a:spcAft>
              <a:buClr>
                <a:srgbClr val="212121"/>
              </a:buClr>
              <a:buSzPts val="1200"/>
              <a:buChar char="■"/>
              <a:defRPr sz="1200">
                <a:solidFill>
                  <a:srgbClr val="212121"/>
                </a:solidFill>
              </a:defRPr>
            </a:lvl6pPr>
            <a:lvl7pPr indent="-304800" lvl="6" marL="3200400" algn="l">
              <a:lnSpc>
                <a:spcPct val="115000"/>
              </a:lnSpc>
              <a:spcBef>
                <a:spcPts val="0"/>
              </a:spcBef>
              <a:spcAft>
                <a:spcPts val="0"/>
              </a:spcAft>
              <a:buClr>
                <a:srgbClr val="212121"/>
              </a:buClr>
              <a:buSzPts val="1200"/>
              <a:buChar char="●"/>
              <a:defRPr sz="1200">
                <a:solidFill>
                  <a:srgbClr val="212121"/>
                </a:solidFill>
              </a:defRPr>
            </a:lvl7pPr>
            <a:lvl8pPr indent="-304800" lvl="7" marL="3657600" algn="l">
              <a:lnSpc>
                <a:spcPct val="115000"/>
              </a:lnSpc>
              <a:spcBef>
                <a:spcPts val="0"/>
              </a:spcBef>
              <a:spcAft>
                <a:spcPts val="0"/>
              </a:spcAft>
              <a:buClr>
                <a:srgbClr val="212121"/>
              </a:buClr>
              <a:buSzPts val="1200"/>
              <a:buChar char="○"/>
              <a:defRPr sz="1200">
                <a:solidFill>
                  <a:srgbClr val="212121"/>
                </a:solidFill>
              </a:defRPr>
            </a:lvl8pPr>
            <a:lvl9pPr indent="-304800" lvl="8" marL="4114800" algn="l">
              <a:lnSpc>
                <a:spcPct val="115000"/>
              </a:lnSpc>
              <a:spcBef>
                <a:spcPts val="0"/>
              </a:spcBef>
              <a:spcAft>
                <a:spcPts val="0"/>
              </a:spcAft>
              <a:buClr>
                <a:srgbClr val="212121"/>
              </a:buClr>
              <a:buSzPts val="1200"/>
              <a:buChar char="■"/>
              <a:defRPr sz="1200">
                <a:solidFill>
                  <a:srgbClr val="212121"/>
                </a:solidFill>
              </a:defRPr>
            </a:lvl9pPr>
          </a:lstStyle>
          <a:p/>
        </p:txBody>
      </p:sp>
      <p:sp>
        <p:nvSpPr>
          <p:cNvPr id="59" name="Google Shape;59;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212121"/>
                </a:solidFill>
              </a:defRPr>
            </a:lvl1pPr>
            <a:lvl2pPr lvl="1" algn="r">
              <a:lnSpc>
                <a:spcPct val="100000"/>
              </a:lnSpc>
              <a:spcAft>
                <a:spcPts val="0"/>
              </a:spcAft>
              <a:buNone/>
              <a:defRPr sz="1000">
                <a:solidFill>
                  <a:srgbClr val="212121"/>
                </a:solidFill>
              </a:defRPr>
            </a:lvl2pPr>
            <a:lvl3pPr lvl="2" algn="r">
              <a:lnSpc>
                <a:spcPct val="100000"/>
              </a:lnSpc>
              <a:spcAft>
                <a:spcPts val="0"/>
              </a:spcAft>
              <a:buNone/>
              <a:defRPr sz="1000">
                <a:solidFill>
                  <a:srgbClr val="212121"/>
                </a:solidFill>
              </a:defRPr>
            </a:lvl3pPr>
            <a:lvl4pPr lvl="3" algn="r">
              <a:lnSpc>
                <a:spcPct val="100000"/>
              </a:lnSpc>
              <a:spcAft>
                <a:spcPts val="0"/>
              </a:spcAft>
              <a:buNone/>
              <a:defRPr sz="1000">
                <a:solidFill>
                  <a:srgbClr val="212121"/>
                </a:solidFill>
              </a:defRPr>
            </a:lvl4pPr>
            <a:lvl5pPr lvl="4" algn="r">
              <a:lnSpc>
                <a:spcPct val="100000"/>
              </a:lnSpc>
              <a:spcAft>
                <a:spcPts val="0"/>
              </a:spcAft>
              <a:buNone/>
              <a:defRPr sz="1000">
                <a:solidFill>
                  <a:srgbClr val="212121"/>
                </a:solidFill>
              </a:defRPr>
            </a:lvl5pPr>
            <a:lvl6pPr lvl="5" algn="r">
              <a:lnSpc>
                <a:spcPct val="100000"/>
              </a:lnSpc>
              <a:spcAft>
                <a:spcPts val="0"/>
              </a:spcAft>
              <a:buNone/>
              <a:defRPr sz="1000">
                <a:solidFill>
                  <a:srgbClr val="212121"/>
                </a:solidFill>
              </a:defRPr>
            </a:lvl6pPr>
            <a:lvl7pPr lvl="6" algn="r">
              <a:lnSpc>
                <a:spcPct val="100000"/>
              </a:lnSpc>
              <a:spcAft>
                <a:spcPts val="0"/>
              </a:spcAft>
              <a:buNone/>
              <a:defRPr sz="1000">
                <a:solidFill>
                  <a:srgbClr val="212121"/>
                </a:solidFill>
              </a:defRPr>
            </a:lvl7pPr>
            <a:lvl8pPr lvl="7" algn="r">
              <a:lnSpc>
                <a:spcPct val="100000"/>
              </a:lnSpc>
              <a:spcAft>
                <a:spcPts val="0"/>
              </a:spcAft>
              <a:buNone/>
              <a:defRPr sz="1000">
                <a:solidFill>
                  <a:srgbClr val="212121"/>
                </a:solidFill>
              </a:defRPr>
            </a:lvl8pPr>
            <a:lvl9pPr lvl="8" algn="r">
              <a:lnSpc>
                <a:spcPct val="100000"/>
              </a:lnSpc>
              <a:spcAft>
                <a:spcPts val="0"/>
              </a:spcAft>
              <a:buNone/>
              <a:defRPr sz="1000">
                <a:solidFill>
                  <a:srgbClr val="21212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1">
  <p:cSld name="AUTOLAYOUT_1">
    <p:bg>
      <p:bgPr>
        <a:solidFill>
          <a:srgbClr val="FFFFFF"/>
        </a:solidFill>
      </p:bgPr>
    </p:bg>
    <p:spTree>
      <p:nvGrpSpPr>
        <p:cNvPr id="60"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rgbClr val="00A8E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4"/>
          <p:cNvSpPr/>
          <p:nvPr/>
        </p:nvSpPr>
        <p:spPr>
          <a:xfrm>
            <a:off x="1967410" y="1026904"/>
            <a:ext cx="4828200" cy="2708700"/>
          </a:xfrm>
          <a:prstGeom prst="rect">
            <a:avLst/>
          </a:prstGeom>
          <a:solidFill>
            <a:srgbClr val="007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2348388" y="1407896"/>
            <a:ext cx="4828200" cy="2708700"/>
          </a:xfrm>
          <a:prstGeom prst="rect">
            <a:avLst/>
          </a:prstGeom>
          <a:solidFill>
            <a:srgbClr val="FAF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type="ctrTitle"/>
          </p:nvPr>
        </p:nvSpPr>
        <p:spPr>
          <a:xfrm>
            <a:off x="2689350" y="1848606"/>
            <a:ext cx="4146300" cy="18273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003459"/>
              </a:buClr>
              <a:buSzPts val="3600"/>
              <a:buNone/>
              <a:defRPr b="1" sz="3600">
                <a:solidFill>
                  <a:srgbClr val="003459"/>
                </a:solidFill>
              </a:defRPr>
            </a:lvl1pPr>
            <a:lvl2pPr lvl="1" algn="ctr">
              <a:lnSpc>
                <a:spcPct val="100000"/>
              </a:lnSpc>
              <a:spcBef>
                <a:spcPts val="0"/>
              </a:spcBef>
              <a:spcAft>
                <a:spcPts val="0"/>
              </a:spcAft>
              <a:buClr>
                <a:srgbClr val="003459"/>
              </a:buClr>
              <a:buSzPts val="3600"/>
              <a:buNone/>
              <a:defRPr b="1" sz="3600">
                <a:solidFill>
                  <a:srgbClr val="003459"/>
                </a:solidFill>
              </a:defRPr>
            </a:lvl2pPr>
            <a:lvl3pPr lvl="2" algn="ctr">
              <a:lnSpc>
                <a:spcPct val="100000"/>
              </a:lnSpc>
              <a:spcBef>
                <a:spcPts val="0"/>
              </a:spcBef>
              <a:spcAft>
                <a:spcPts val="0"/>
              </a:spcAft>
              <a:buClr>
                <a:srgbClr val="003459"/>
              </a:buClr>
              <a:buSzPts val="3600"/>
              <a:buNone/>
              <a:defRPr b="1" sz="3600">
                <a:solidFill>
                  <a:srgbClr val="003459"/>
                </a:solidFill>
              </a:defRPr>
            </a:lvl3pPr>
            <a:lvl4pPr lvl="3" algn="ctr">
              <a:lnSpc>
                <a:spcPct val="100000"/>
              </a:lnSpc>
              <a:spcBef>
                <a:spcPts val="0"/>
              </a:spcBef>
              <a:spcAft>
                <a:spcPts val="0"/>
              </a:spcAft>
              <a:buClr>
                <a:srgbClr val="003459"/>
              </a:buClr>
              <a:buSzPts val="3600"/>
              <a:buNone/>
              <a:defRPr b="1" sz="3600">
                <a:solidFill>
                  <a:srgbClr val="003459"/>
                </a:solidFill>
              </a:defRPr>
            </a:lvl4pPr>
            <a:lvl5pPr lvl="4" algn="ctr">
              <a:lnSpc>
                <a:spcPct val="100000"/>
              </a:lnSpc>
              <a:spcBef>
                <a:spcPts val="0"/>
              </a:spcBef>
              <a:spcAft>
                <a:spcPts val="0"/>
              </a:spcAft>
              <a:buClr>
                <a:srgbClr val="003459"/>
              </a:buClr>
              <a:buSzPts val="3600"/>
              <a:buNone/>
              <a:defRPr b="1" sz="3600">
                <a:solidFill>
                  <a:srgbClr val="003459"/>
                </a:solidFill>
              </a:defRPr>
            </a:lvl5pPr>
            <a:lvl6pPr lvl="5" algn="ctr">
              <a:lnSpc>
                <a:spcPct val="100000"/>
              </a:lnSpc>
              <a:spcBef>
                <a:spcPts val="0"/>
              </a:spcBef>
              <a:spcAft>
                <a:spcPts val="0"/>
              </a:spcAft>
              <a:buClr>
                <a:srgbClr val="003459"/>
              </a:buClr>
              <a:buSzPts val="3600"/>
              <a:buNone/>
              <a:defRPr b="1" sz="3600">
                <a:solidFill>
                  <a:srgbClr val="003459"/>
                </a:solidFill>
              </a:defRPr>
            </a:lvl6pPr>
            <a:lvl7pPr lvl="6" algn="ctr">
              <a:lnSpc>
                <a:spcPct val="100000"/>
              </a:lnSpc>
              <a:spcBef>
                <a:spcPts val="0"/>
              </a:spcBef>
              <a:spcAft>
                <a:spcPts val="0"/>
              </a:spcAft>
              <a:buClr>
                <a:srgbClr val="003459"/>
              </a:buClr>
              <a:buSzPts val="3600"/>
              <a:buNone/>
              <a:defRPr b="1" sz="3600">
                <a:solidFill>
                  <a:srgbClr val="003459"/>
                </a:solidFill>
              </a:defRPr>
            </a:lvl7pPr>
            <a:lvl8pPr lvl="7" algn="ctr">
              <a:lnSpc>
                <a:spcPct val="100000"/>
              </a:lnSpc>
              <a:spcBef>
                <a:spcPts val="0"/>
              </a:spcBef>
              <a:spcAft>
                <a:spcPts val="0"/>
              </a:spcAft>
              <a:buClr>
                <a:srgbClr val="003459"/>
              </a:buClr>
              <a:buSzPts val="3600"/>
              <a:buNone/>
              <a:defRPr b="1" sz="3600">
                <a:solidFill>
                  <a:srgbClr val="003459"/>
                </a:solidFill>
              </a:defRPr>
            </a:lvl8pPr>
            <a:lvl9pPr lvl="8" algn="ctr">
              <a:lnSpc>
                <a:spcPct val="100000"/>
              </a:lnSpc>
              <a:spcBef>
                <a:spcPts val="0"/>
              </a:spcBef>
              <a:spcAft>
                <a:spcPts val="0"/>
              </a:spcAft>
              <a:buClr>
                <a:srgbClr val="003459"/>
              </a:buClr>
              <a:buSzPts val="3600"/>
              <a:buNone/>
              <a:defRPr b="1" sz="3600">
                <a:solidFill>
                  <a:srgbClr val="003459"/>
                </a:solidFill>
              </a:defRPr>
            </a:lvl9pPr>
          </a:lstStyle>
          <a:p/>
        </p:txBody>
      </p:sp>
      <p:sp>
        <p:nvSpPr>
          <p:cNvPr id="65" name="Google Shape;65;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003459"/>
                </a:solidFill>
              </a:defRPr>
            </a:lvl1pPr>
            <a:lvl2pPr lvl="1" algn="r">
              <a:lnSpc>
                <a:spcPct val="100000"/>
              </a:lnSpc>
              <a:spcAft>
                <a:spcPts val="0"/>
              </a:spcAft>
              <a:buNone/>
              <a:defRPr sz="1000">
                <a:solidFill>
                  <a:srgbClr val="003459"/>
                </a:solidFill>
              </a:defRPr>
            </a:lvl2pPr>
            <a:lvl3pPr lvl="2" algn="r">
              <a:lnSpc>
                <a:spcPct val="100000"/>
              </a:lnSpc>
              <a:spcAft>
                <a:spcPts val="0"/>
              </a:spcAft>
              <a:buNone/>
              <a:defRPr sz="1000">
                <a:solidFill>
                  <a:srgbClr val="003459"/>
                </a:solidFill>
              </a:defRPr>
            </a:lvl3pPr>
            <a:lvl4pPr lvl="3" algn="r">
              <a:lnSpc>
                <a:spcPct val="100000"/>
              </a:lnSpc>
              <a:spcAft>
                <a:spcPts val="0"/>
              </a:spcAft>
              <a:buNone/>
              <a:defRPr sz="1000">
                <a:solidFill>
                  <a:srgbClr val="003459"/>
                </a:solidFill>
              </a:defRPr>
            </a:lvl4pPr>
            <a:lvl5pPr lvl="4" algn="r">
              <a:lnSpc>
                <a:spcPct val="100000"/>
              </a:lnSpc>
              <a:spcAft>
                <a:spcPts val="0"/>
              </a:spcAft>
              <a:buNone/>
              <a:defRPr sz="1000">
                <a:solidFill>
                  <a:srgbClr val="003459"/>
                </a:solidFill>
              </a:defRPr>
            </a:lvl5pPr>
            <a:lvl6pPr lvl="5" algn="r">
              <a:lnSpc>
                <a:spcPct val="100000"/>
              </a:lnSpc>
              <a:spcAft>
                <a:spcPts val="0"/>
              </a:spcAft>
              <a:buNone/>
              <a:defRPr sz="1000">
                <a:solidFill>
                  <a:srgbClr val="003459"/>
                </a:solidFill>
              </a:defRPr>
            </a:lvl6pPr>
            <a:lvl7pPr lvl="6" algn="r">
              <a:lnSpc>
                <a:spcPct val="100000"/>
              </a:lnSpc>
              <a:spcAft>
                <a:spcPts val="0"/>
              </a:spcAft>
              <a:buNone/>
              <a:defRPr sz="1000">
                <a:solidFill>
                  <a:srgbClr val="003459"/>
                </a:solidFill>
              </a:defRPr>
            </a:lvl7pPr>
            <a:lvl8pPr lvl="7" algn="r">
              <a:lnSpc>
                <a:spcPct val="100000"/>
              </a:lnSpc>
              <a:spcAft>
                <a:spcPts val="0"/>
              </a:spcAft>
              <a:buNone/>
              <a:defRPr sz="1000">
                <a:solidFill>
                  <a:srgbClr val="003459"/>
                </a:solidFill>
              </a:defRPr>
            </a:lvl8pPr>
            <a:lvl9pPr lvl="8" algn="r">
              <a:lnSpc>
                <a:spcPct val="100000"/>
              </a:lnSpc>
              <a:spcAft>
                <a:spcPts val="0"/>
              </a:spcAft>
              <a:buNone/>
              <a:defRPr sz="1000">
                <a:solidFill>
                  <a:srgbClr val="003459"/>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2">
  <p:cSld name="AUTOLAYOUT_2">
    <p:bg>
      <p:bgPr>
        <a:solidFill>
          <a:srgbClr val="FFFFFF"/>
        </a:solidFill>
      </p:bgPr>
    </p:bg>
    <p:spTree>
      <p:nvGrpSpPr>
        <p:cNvPr id="66" name="Shape 66"/>
        <p:cNvGrpSpPr/>
        <p:nvPr/>
      </p:nvGrpSpPr>
      <p:grpSpPr>
        <a:xfrm>
          <a:off x="0" y="0"/>
          <a:ext cx="0" cy="0"/>
          <a:chOff x="0" y="0"/>
          <a:chExt cx="0" cy="0"/>
        </a:xfrm>
      </p:grpSpPr>
      <p:sp>
        <p:nvSpPr>
          <p:cNvPr id="67" name="Google Shape;67;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 name="Google Shape;69;p15"/>
          <p:cNvCxnSpPr/>
          <p:nvPr/>
        </p:nvCxnSpPr>
        <p:spPr>
          <a:xfrm>
            <a:off x="1128750" y="1995025"/>
            <a:ext cx="6886500" cy="0"/>
          </a:xfrm>
          <a:prstGeom prst="straightConnector1">
            <a:avLst/>
          </a:prstGeom>
          <a:noFill/>
          <a:ln cap="flat" cmpd="sng" w="9525">
            <a:solidFill>
              <a:schemeClr val="dk1"/>
            </a:solidFill>
            <a:prstDash val="dot"/>
            <a:round/>
            <a:headEnd len="sm" w="sm" type="none"/>
            <a:tailEnd len="sm" w="sm" type="none"/>
          </a:ln>
        </p:spPr>
      </p:cxnSp>
      <p:sp>
        <p:nvSpPr>
          <p:cNvPr id="70" name="Google Shape;70;p15"/>
          <p:cNvSpPr txBox="1"/>
          <p:nvPr>
            <p:ph type="title"/>
          </p:nvPr>
        </p:nvSpPr>
        <p:spPr>
          <a:xfrm>
            <a:off x="1128750" y="394200"/>
            <a:ext cx="6886500" cy="1412100"/>
          </a:xfrm>
          <a:prstGeom prst="rect">
            <a:avLst/>
          </a:prstGeom>
          <a:noFill/>
        </p:spPr>
        <p:txBody>
          <a:bodyPr anchorCtr="0" anchor="b" bIns="91425" lIns="91425" spcFirstLastPara="1" rIns="91425" wrap="square" tIns="91425">
            <a:normAutofit/>
          </a:bodyPr>
          <a:lstStyle>
            <a:lvl1pPr lvl="0" algn="ctr">
              <a:lnSpc>
                <a:spcPct val="100000"/>
              </a:lnSpc>
              <a:spcBef>
                <a:spcPts val="0"/>
              </a:spcBef>
              <a:spcAft>
                <a:spcPts val="0"/>
              </a:spcAft>
              <a:buClr>
                <a:schemeClr val="dk1"/>
              </a:buClr>
              <a:buSzPts val="3600"/>
              <a:buNone/>
              <a:defRPr b="1" sz="3600">
                <a:solidFill>
                  <a:schemeClr val="dk1"/>
                </a:solidFill>
              </a:defRPr>
            </a:lvl1pPr>
            <a:lvl2pPr lvl="1" algn="ctr">
              <a:lnSpc>
                <a:spcPct val="100000"/>
              </a:lnSpc>
              <a:spcBef>
                <a:spcPts val="0"/>
              </a:spcBef>
              <a:spcAft>
                <a:spcPts val="0"/>
              </a:spcAft>
              <a:buClr>
                <a:schemeClr val="dk1"/>
              </a:buClr>
              <a:buSzPts val="3600"/>
              <a:buNone/>
              <a:defRPr b="1" sz="3600">
                <a:solidFill>
                  <a:schemeClr val="dk1"/>
                </a:solidFill>
              </a:defRPr>
            </a:lvl2pPr>
            <a:lvl3pPr lvl="2" algn="ctr">
              <a:lnSpc>
                <a:spcPct val="100000"/>
              </a:lnSpc>
              <a:spcBef>
                <a:spcPts val="0"/>
              </a:spcBef>
              <a:spcAft>
                <a:spcPts val="0"/>
              </a:spcAft>
              <a:buClr>
                <a:schemeClr val="dk1"/>
              </a:buClr>
              <a:buSzPts val="3600"/>
              <a:buNone/>
              <a:defRPr b="1" sz="3600">
                <a:solidFill>
                  <a:schemeClr val="dk1"/>
                </a:solidFill>
              </a:defRPr>
            </a:lvl3pPr>
            <a:lvl4pPr lvl="3" algn="ctr">
              <a:lnSpc>
                <a:spcPct val="100000"/>
              </a:lnSpc>
              <a:spcBef>
                <a:spcPts val="0"/>
              </a:spcBef>
              <a:spcAft>
                <a:spcPts val="0"/>
              </a:spcAft>
              <a:buClr>
                <a:schemeClr val="dk1"/>
              </a:buClr>
              <a:buSzPts val="3600"/>
              <a:buNone/>
              <a:defRPr b="1" sz="3600">
                <a:solidFill>
                  <a:schemeClr val="dk1"/>
                </a:solidFill>
              </a:defRPr>
            </a:lvl4pPr>
            <a:lvl5pPr lvl="4" algn="ctr">
              <a:lnSpc>
                <a:spcPct val="100000"/>
              </a:lnSpc>
              <a:spcBef>
                <a:spcPts val="0"/>
              </a:spcBef>
              <a:spcAft>
                <a:spcPts val="0"/>
              </a:spcAft>
              <a:buClr>
                <a:schemeClr val="dk1"/>
              </a:buClr>
              <a:buSzPts val="3600"/>
              <a:buNone/>
              <a:defRPr b="1" sz="3600">
                <a:solidFill>
                  <a:schemeClr val="dk1"/>
                </a:solidFill>
              </a:defRPr>
            </a:lvl5pPr>
            <a:lvl6pPr lvl="5" algn="ctr">
              <a:lnSpc>
                <a:spcPct val="100000"/>
              </a:lnSpc>
              <a:spcBef>
                <a:spcPts val="0"/>
              </a:spcBef>
              <a:spcAft>
                <a:spcPts val="0"/>
              </a:spcAft>
              <a:buClr>
                <a:schemeClr val="dk1"/>
              </a:buClr>
              <a:buSzPts val="3600"/>
              <a:buNone/>
              <a:defRPr b="1" sz="3600">
                <a:solidFill>
                  <a:schemeClr val="dk1"/>
                </a:solidFill>
              </a:defRPr>
            </a:lvl6pPr>
            <a:lvl7pPr lvl="6" algn="ctr">
              <a:lnSpc>
                <a:spcPct val="100000"/>
              </a:lnSpc>
              <a:spcBef>
                <a:spcPts val="0"/>
              </a:spcBef>
              <a:spcAft>
                <a:spcPts val="0"/>
              </a:spcAft>
              <a:buClr>
                <a:schemeClr val="dk1"/>
              </a:buClr>
              <a:buSzPts val="3600"/>
              <a:buNone/>
              <a:defRPr b="1" sz="3600">
                <a:solidFill>
                  <a:schemeClr val="dk1"/>
                </a:solidFill>
              </a:defRPr>
            </a:lvl7pPr>
            <a:lvl8pPr lvl="7" algn="ctr">
              <a:lnSpc>
                <a:spcPct val="100000"/>
              </a:lnSpc>
              <a:spcBef>
                <a:spcPts val="0"/>
              </a:spcBef>
              <a:spcAft>
                <a:spcPts val="0"/>
              </a:spcAft>
              <a:buClr>
                <a:schemeClr val="dk1"/>
              </a:buClr>
              <a:buSzPts val="3600"/>
              <a:buNone/>
              <a:defRPr b="1" sz="3600">
                <a:solidFill>
                  <a:schemeClr val="dk1"/>
                </a:solidFill>
              </a:defRPr>
            </a:lvl8pPr>
            <a:lvl9pPr lvl="8" algn="ctr">
              <a:lnSpc>
                <a:spcPct val="100000"/>
              </a:lnSpc>
              <a:spcBef>
                <a:spcPts val="0"/>
              </a:spcBef>
              <a:spcAft>
                <a:spcPts val="0"/>
              </a:spcAft>
              <a:buClr>
                <a:schemeClr val="dk1"/>
              </a:buClr>
              <a:buSzPts val="3600"/>
              <a:buNone/>
              <a:defRPr b="1" sz="3600">
                <a:solidFill>
                  <a:schemeClr val="dk1"/>
                </a:solidFill>
              </a:defRPr>
            </a:lvl9pPr>
          </a:lstStyle>
          <a:p/>
        </p:txBody>
      </p:sp>
      <p:sp>
        <p:nvSpPr>
          <p:cNvPr id="71" name="Google Shape;71;p15"/>
          <p:cNvSpPr txBox="1"/>
          <p:nvPr>
            <p:ph idx="1" type="body"/>
          </p:nvPr>
        </p:nvSpPr>
        <p:spPr>
          <a:xfrm>
            <a:off x="1128750" y="2225463"/>
            <a:ext cx="6886500" cy="2197200"/>
          </a:xfrm>
          <a:prstGeom prst="rect">
            <a:avLst/>
          </a:prstGeom>
          <a:noFill/>
        </p:spPr>
        <p:txBody>
          <a:bodyPr anchorCtr="0" anchor="t" bIns="91425" lIns="91425" spcFirstLastPara="1" rIns="91425" wrap="square" tIns="91425">
            <a:normAutofit/>
          </a:bodyPr>
          <a:lstStyle>
            <a:lvl1pPr indent="-330200" lvl="0" marL="457200" algn="ctr">
              <a:lnSpc>
                <a:spcPct val="115000"/>
              </a:lnSpc>
              <a:spcBef>
                <a:spcPts val="0"/>
              </a:spcBef>
              <a:spcAft>
                <a:spcPts val="0"/>
              </a:spcAft>
              <a:buClr>
                <a:schemeClr val="dk2"/>
              </a:buClr>
              <a:buSzPts val="1600"/>
              <a:buChar char="●"/>
              <a:defRPr sz="1600">
                <a:solidFill>
                  <a:schemeClr val="dk2"/>
                </a:solidFill>
              </a:defRPr>
            </a:lvl1pPr>
            <a:lvl2pPr indent="-317500" lvl="1" marL="914400" algn="ctr">
              <a:lnSpc>
                <a:spcPct val="115000"/>
              </a:lnSpc>
              <a:spcBef>
                <a:spcPts val="0"/>
              </a:spcBef>
              <a:spcAft>
                <a:spcPts val="0"/>
              </a:spcAft>
              <a:buClr>
                <a:schemeClr val="dk2"/>
              </a:buClr>
              <a:buSzPts val="1400"/>
              <a:buChar char="○"/>
              <a:defRPr sz="1400">
                <a:solidFill>
                  <a:schemeClr val="dk2"/>
                </a:solidFill>
              </a:defRPr>
            </a:lvl2pPr>
            <a:lvl3pPr indent="-317500" lvl="2" marL="1371600" algn="ctr">
              <a:lnSpc>
                <a:spcPct val="115000"/>
              </a:lnSpc>
              <a:spcBef>
                <a:spcPts val="0"/>
              </a:spcBef>
              <a:spcAft>
                <a:spcPts val="0"/>
              </a:spcAft>
              <a:buClr>
                <a:schemeClr val="dk2"/>
              </a:buClr>
              <a:buSzPts val="1400"/>
              <a:buChar char="■"/>
              <a:defRPr sz="1400">
                <a:solidFill>
                  <a:schemeClr val="dk2"/>
                </a:solidFill>
              </a:defRPr>
            </a:lvl3pPr>
            <a:lvl4pPr indent="-317500" lvl="3" marL="1828800" algn="ctr">
              <a:lnSpc>
                <a:spcPct val="115000"/>
              </a:lnSpc>
              <a:spcBef>
                <a:spcPts val="0"/>
              </a:spcBef>
              <a:spcAft>
                <a:spcPts val="0"/>
              </a:spcAft>
              <a:buClr>
                <a:schemeClr val="dk2"/>
              </a:buClr>
              <a:buSzPts val="1400"/>
              <a:buChar char="●"/>
              <a:defRPr sz="1400">
                <a:solidFill>
                  <a:schemeClr val="dk2"/>
                </a:solidFill>
              </a:defRPr>
            </a:lvl4pPr>
            <a:lvl5pPr indent="-317500" lvl="4" marL="2286000" algn="ctr">
              <a:lnSpc>
                <a:spcPct val="115000"/>
              </a:lnSpc>
              <a:spcBef>
                <a:spcPts val="0"/>
              </a:spcBef>
              <a:spcAft>
                <a:spcPts val="0"/>
              </a:spcAft>
              <a:buClr>
                <a:schemeClr val="dk2"/>
              </a:buClr>
              <a:buSzPts val="1400"/>
              <a:buChar char="○"/>
              <a:defRPr sz="1400">
                <a:solidFill>
                  <a:schemeClr val="dk2"/>
                </a:solidFill>
              </a:defRPr>
            </a:lvl5pPr>
            <a:lvl6pPr indent="-317500" lvl="5" marL="2743200" algn="ctr">
              <a:lnSpc>
                <a:spcPct val="115000"/>
              </a:lnSpc>
              <a:spcBef>
                <a:spcPts val="0"/>
              </a:spcBef>
              <a:spcAft>
                <a:spcPts val="0"/>
              </a:spcAft>
              <a:buClr>
                <a:schemeClr val="dk2"/>
              </a:buClr>
              <a:buSzPts val="1400"/>
              <a:buChar char="■"/>
              <a:defRPr sz="1400">
                <a:solidFill>
                  <a:schemeClr val="dk2"/>
                </a:solidFill>
              </a:defRPr>
            </a:lvl6pPr>
            <a:lvl7pPr indent="-317500" lvl="6" marL="3200400" algn="ctr">
              <a:lnSpc>
                <a:spcPct val="115000"/>
              </a:lnSpc>
              <a:spcBef>
                <a:spcPts val="0"/>
              </a:spcBef>
              <a:spcAft>
                <a:spcPts val="0"/>
              </a:spcAft>
              <a:buClr>
                <a:schemeClr val="dk2"/>
              </a:buClr>
              <a:buSzPts val="1400"/>
              <a:buChar char="●"/>
              <a:defRPr sz="1400">
                <a:solidFill>
                  <a:schemeClr val="dk2"/>
                </a:solidFill>
              </a:defRPr>
            </a:lvl7pPr>
            <a:lvl8pPr indent="-317500" lvl="7" marL="3657600" algn="ctr">
              <a:lnSpc>
                <a:spcPct val="115000"/>
              </a:lnSpc>
              <a:spcBef>
                <a:spcPts val="0"/>
              </a:spcBef>
              <a:spcAft>
                <a:spcPts val="0"/>
              </a:spcAft>
              <a:buClr>
                <a:schemeClr val="dk2"/>
              </a:buClr>
              <a:buSzPts val="1400"/>
              <a:buChar char="○"/>
              <a:defRPr sz="1400">
                <a:solidFill>
                  <a:schemeClr val="dk2"/>
                </a:solidFill>
              </a:defRPr>
            </a:lvl8pPr>
            <a:lvl9pPr indent="-317500" lvl="8" marL="4114800" algn="ctr">
              <a:lnSpc>
                <a:spcPct val="115000"/>
              </a:lnSpc>
              <a:spcBef>
                <a:spcPts val="0"/>
              </a:spcBef>
              <a:spcAft>
                <a:spcPts val="0"/>
              </a:spcAft>
              <a:buClr>
                <a:schemeClr val="dk2"/>
              </a:buClr>
              <a:buSzPts val="1400"/>
              <a:buChar char="■"/>
              <a:defRPr sz="1400">
                <a:solidFill>
                  <a:schemeClr val="dk2"/>
                </a:solidFill>
              </a:defRPr>
            </a:lvl9pPr>
          </a:lstStyle>
          <a:p/>
        </p:txBody>
      </p:sp>
      <p:sp>
        <p:nvSpPr>
          <p:cNvPr id="72" name="Google Shape;72;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3">
  <p:cSld name="AUTOLAYOUT_3">
    <p:bg>
      <p:bgPr>
        <a:solidFill>
          <a:srgbClr val="FFFFFF"/>
        </a:solidFill>
      </p:bgPr>
    </p:bg>
    <p:spTree>
      <p:nvGrpSpPr>
        <p:cNvPr id="73" name="Shape 73"/>
        <p:cNvGrpSpPr/>
        <p:nvPr/>
      </p:nvGrpSpPr>
      <p:grpSpPr>
        <a:xfrm>
          <a:off x="0" y="0"/>
          <a:ext cx="0" cy="0"/>
          <a:chOff x="0" y="0"/>
          <a:chExt cx="0" cy="0"/>
        </a:xfrm>
      </p:grpSpPr>
      <p:sp>
        <p:nvSpPr>
          <p:cNvPr id="74" name="Google Shape;74;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ph type="title"/>
          </p:nvPr>
        </p:nvSpPr>
        <p:spPr>
          <a:xfrm>
            <a:off x="351600" y="2736850"/>
            <a:ext cx="3997500" cy="1389600"/>
          </a:xfrm>
          <a:prstGeom prst="rect">
            <a:avLst/>
          </a:prstGeom>
          <a:noFill/>
        </p:spPr>
        <p:txBody>
          <a:bodyPr anchorCtr="0" anchor="ctr" bIns="91425" lIns="91425" spcFirstLastPara="1" rIns="91425" wrap="square" tIns="91425">
            <a:normAutofit/>
          </a:bodyPr>
          <a:lstStyle>
            <a:lvl1pPr lvl="0" algn="l">
              <a:lnSpc>
                <a:spcPct val="100000"/>
              </a:lnSpc>
              <a:spcBef>
                <a:spcPts val="0"/>
              </a:spcBef>
              <a:spcAft>
                <a:spcPts val="0"/>
              </a:spcAft>
              <a:buNone/>
              <a:defRPr b="1" sz="2800">
                <a:solidFill>
                  <a:srgbClr val="212121"/>
                </a:solidFill>
              </a:defRPr>
            </a:lvl1pPr>
            <a:lvl2pPr lvl="1" algn="l">
              <a:lnSpc>
                <a:spcPct val="100000"/>
              </a:lnSpc>
              <a:spcBef>
                <a:spcPts val="0"/>
              </a:spcBef>
              <a:spcAft>
                <a:spcPts val="0"/>
              </a:spcAft>
              <a:buNone/>
              <a:defRPr b="1" sz="2800">
                <a:solidFill>
                  <a:srgbClr val="212121"/>
                </a:solidFill>
              </a:defRPr>
            </a:lvl2pPr>
            <a:lvl3pPr lvl="2" algn="l">
              <a:lnSpc>
                <a:spcPct val="100000"/>
              </a:lnSpc>
              <a:spcBef>
                <a:spcPts val="0"/>
              </a:spcBef>
              <a:spcAft>
                <a:spcPts val="0"/>
              </a:spcAft>
              <a:buNone/>
              <a:defRPr b="1" sz="2800">
                <a:solidFill>
                  <a:srgbClr val="212121"/>
                </a:solidFill>
              </a:defRPr>
            </a:lvl3pPr>
            <a:lvl4pPr lvl="3" algn="l">
              <a:lnSpc>
                <a:spcPct val="100000"/>
              </a:lnSpc>
              <a:spcBef>
                <a:spcPts val="0"/>
              </a:spcBef>
              <a:spcAft>
                <a:spcPts val="0"/>
              </a:spcAft>
              <a:buNone/>
              <a:defRPr b="1" sz="2800">
                <a:solidFill>
                  <a:srgbClr val="212121"/>
                </a:solidFill>
              </a:defRPr>
            </a:lvl4pPr>
            <a:lvl5pPr lvl="4" algn="l">
              <a:lnSpc>
                <a:spcPct val="100000"/>
              </a:lnSpc>
              <a:spcBef>
                <a:spcPts val="0"/>
              </a:spcBef>
              <a:spcAft>
                <a:spcPts val="0"/>
              </a:spcAft>
              <a:buNone/>
              <a:defRPr b="1" sz="2800">
                <a:solidFill>
                  <a:srgbClr val="212121"/>
                </a:solidFill>
              </a:defRPr>
            </a:lvl5pPr>
            <a:lvl6pPr lvl="5" algn="l">
              <a:lnSpc>
                <a:spcPct val="100000"/>
              </a:lnSpc>
              <a:spcBef>
                <a:spcPts val="0"/>
              </a:spcBef>
              <a:spcAft>
                <a:spcPts val="0"/>
              </a:spcAft>
              <a:buNone/>
              <a:defRPr b="1" sz="2800">
                <a:solidFill>
                  <a:srgbClr val="212121"/>
                </a:solidFill>
              </a:defRPr>
            </a:lvl6pPr>
            <a:lvl7pPr lvl="6" algn="l">
              <a:lnSpc>
                <a:spcPct val="100000"/>
              </a:lnSpc>
              <a:spcBef>
                <a:spcPts val="0"/>
              </a:spcBef>
              <a:spcAft>
                <a:spcPts val="0"/>
              </a:spcAft>
              <a:buNone/>
              <a:defRPr b="1" sz="2800">
                <a:solidFill>
                  <a:srgbClr val="212121"/>
                </a:solidFill>
              </a:defRPr>
            </a:lvl7pPr>
            <a:lvl8pPr lvl="7" algn="l">
              <a:lnSpc>
                <a:spcPct val="100000"/>
              </a:lnSpc>
              <a:spcBef>
                <a:spcPts val="0"/>
              </a:spcBef>
              <a:spcAft>
                <a:spcPts val="0"/>
              </a:spcAft>
              <a:buNone/>
              <a:defRPr b="1" sz="2800">
                <a:solidFill>
                  <a:srgbClr val="212121"/>
                </a:solidFill>
              </a:defRPr>
            </a:lvl8pPr>
            <a:lvl9pPr lvl="8" algn="l">
              <a:lnSpc>
                <a:spcPct val="100000"/>
              </a:lnSpc>
              <a:spcBef>
                <a:spcPts val="0"/>
              </a:spcBef>
              <a:spcAft>
                <a:spcPts val="0"/>
              </a:spcAft>
              <a:buNone/>
              <a:defRPr b="1" sz="2800">
                <a:solidFill>
                  <a:srgbClr val="212121"/>
                </a:solidFill>
              </a:defRPr>
            </a:lvl9pPr>
          </a:lstStyle>
          <a:p/>
        </p:txBody>
      </p:sp>
      <p:sp>
        <p:nvSpPr>
          <p:cNvPr id="76" name="Google Shape;76;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4">
  <p:cSld name="AUTOLAYOUT_4">
    <p:bg>
      <p:bgPr>
        <a:solidFill>
          <a:srgbClr val="FFFFFF"/>
        </a:solidFill>
      </p:bgPr>
    </p:bg>
    <p:spTree>
      <p:nvGrpSpPr>
        <p:cNvPr id="77" name="Shape 77"/>
        <p:cNvGrpSpPr/>
        <p:nvPr/>
      </p:nvGrpSpPr>
      <p:grpSpPr>
        <a:xfrm>
          <a:off x="0" y="0"/>
          <a:ext cx="0" cy="0"/>
          <a:chOff x="0" y="0"/>
          <a:chExt cx="0" cy="0"/>
        </a:xfrm>
      </p:grpSpPr>
      <p:sp>
        <p:nvSpPr>
          <p:cNvPr id="78" name="Google Shape;78;p17"/>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p:nvPr/>
        </p:nvSpPr>
        <p:spPr>
          <a:xfrm rot="5400000">
            <a:off x="-47550" y="176194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7550" y="47550"/>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7416" y="476280"/>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rot="5400000">
            <a:off x="1476378" y="176194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p:nvPr/>
        </p:nvSpPr>
        <p:spPr>
          <a:xfrm rot="-5400000">
            <a:off x="1690750" y="4548000"/>
            <a:ext cx="428700" cy="762000"/>
          </a:xfrm>
          <a:prstGeom prst="rtTriangle">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rot="-5400000">
            <a:off x="1476512" y="47628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flipH="1" rot="-5400000">
            <a:off x="714548" y="1761940"/>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rot="5400000">
            <a:off x="-47550" y="90479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rot="-5400000">
            <a:off x="1476512" y="133352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flipH="1" rot="-5400000">
            <a:off x="714548" y="47550"/>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flipH="1" rot="-5400000">
            <a:off x="714548" y="904795"/>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rot="-5400000">
            <a:off x="166784" y="4548000"/>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flipH="1" rot="-5400000">
            <a:off x="166707" y="-166445"/>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flipH="1" rot="-5400000">
            <a:off x="1690635" y="-166445"/>
            <a:ext cx="4287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flipH="1" rot="5400000">
            <a:off x="714337" y="47628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flipH="1" rot="5400000">
            <a:off x="714337" y="1333525"/>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rot="-5400000">
            <a:off x="-47416" y="1333525"/>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rot="5400000">
            <a:off x="1476378" y="47550"/>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rot="5400000">
            <a:off x="1476378" y="904795"/>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flipH="1" rot="5400000">
            <a:off x="928614" y="4548000"/>
            <a:ext cx="4287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rot="5400000">
            <a:off x="928614" y="-166445"/>
            <a:ext cx="4287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rot="5400000">
            <a:off x="-47550" y="3476366"/>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rot="-5400000">
            <a:off x="-47416" y="219070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rot="5400000">
            <a:off x="1476378" y="3476366"/>
            <a:ext cx="8571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rot="-5400000">
            <a:off x="1476512" y="2190706"/>
            <a:ext cx="857100" cy="7620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flipH="1" rot="-5400000">
            <a:off x="714548" y="347636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rot="5400000">
            <a:off x="-47550" y="2619221"/>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rot="-5400000">
            <a:off x="1476512" y="304795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flipH="1" rot="-5400000">
            <a:off x="714548" y="2619221"/>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flipH="1" rot="5400000">
            <a:off x="714337" y="2190706"/>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flipH="1" rot="5400000">
            <a:off x="714337" y="3047950"/>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rot="-5400000">
            <a:off x="-47416" y="3047950"/>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rot="5400000">
            <a:off x="1476378" y="2619221"/>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7416" y="3905326"/>
            <a:ext cx="8571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rot="-5400000">
            <a:off x="1476512" y="3905326"/>
            <a:ext cx="857100" cy="7620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rot="5400000">
            <a:off x="-47550" y="4333841"/>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flipH="1" rot="-5400000">
            <a:off x="714548" y="4333841"/>
            <a:ext cx="8571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flipH="1" rot="5400000">
            <a:off x="714337" y="3905326"/>
            <a:ext cx="8571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rot="5400000">
            <a:off x="1476416" y="4333549"/>
            <a:ext cx="8571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txBox="1"/>
          <p:nvPr>
            <p:ph type="title"/>
          </p:nvPr>
        </p:nvSpPr>
        <p:spPr>
          <a:xfrm>
            <a:off x="2894475" y="450971"/>
            <a:ext cx="5740800" cy="1442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3600">
                <a:solidFill>
                  <a:srgbClr val="212121"/>
                </a:solidFill>
              </a:defRPr>
            </a:lvl1pPr>
            <a:lvl2pPr lvl="1" algn="l">
              <a:lnSpc>
                <a:spcPct val="100000"/>
              </a:lnSpc>
              <a:spcBef>
                <a:spcPts val="0"/>
              </a:spcBef>
              <a:spcAft>
                <a:spcPts val="0"/>
              </a:spcAft>
              <a:buNone/>
              <a:defRPr b="1" sz="3600">
                <a:solidFill>
                  <a:srgbClr val="212121"/>
                </a:solidFill>
              </a:defRPr>
            </a:lvl2pPr>
            <a:lvl3pPr lvl="2" algn="l">
              <a:lnSpc>
                <a:spcPct val="100000"/>
              </a:lnSpc>
              <a:spcBef>
                <a:spcPts val="0"/>
              </a:spcBef>
              <a:spcAft>
                <a:spcPts val="0"/>
              </a:spcAft>
              <a:buNone/>
              <a:defRPr b="1" sz="3600">
                <a:solidFill>
                  <a:srgbClr val="212121"/>
                </a:solidFill>
              </a:defRPr>
            </a:lvl3pPr>
            <a:lvl4pPr lvl="3" algn="l">
              <a:lnSpc>
                <a:spcPct val="100000"/>
              </a:lnSpc>
              <a:spcBef>
                <a:spcPts val="0"/>
              </a:spcBef>
              <a:spcAft>
                <a:spcPts val="0"/>
              </a:spcAft>
              <a:buNone/>
              <a:defRPr b="1" sz="3600">
                <a:solidFill>
                  <a:srgbClr val="212121"/>
                </a:solidFill>
              </a:defRPr>
            </a:lvl4pPr>
            <a:lvl5pPr lvl="4" algn="l">
              <a:lnSpc>
                <a:spcPct val="100000"/>
              </a:lnSpc>
              <a:spcBef>
                <a:spcPts val="0"/>
              </a:spcBef>
              <a:spcAft>
                <a:spcPts val="0"/>
              </a:spcAft>
              <a:buNone/>
              <a:defRPr b="1" sz="3600">
                <a:solidFill>
                  <a:srgbClr val="212121"/>
                </a:solidFill>
              </a:defRPr>
            </a:lvl5pPr>
            <a:lvl6pPr lvl="5" algn="l">
              <a:lnSpc>
                <a:spcPct val="100000"/>
              </a:lnSpc>
              <a:spcBef>
                <a:spcPts val="0"/>
              </a:spcBef>
              <a:spcAft>
                <a:spcPts val="0"/>
              </a:spcAft>
              <a:buNone/>
              <a:defRPr b="1" sz="3600">
                <a:solidFill>
                  <a:srgbClr val="212121"/>
                </a:solidFill>
              </a:defRPr>
            </a:lvl6pPr>
            <a:lvl7pPr lvl="6" algn="l">
              <a:lnSpc>
                <a:spcPct val="100000"/>
              </a:lnSpc>
              <a:spcBef>
                <a:spcPts val="0"/>
              </a:spcBef>
              <a:spcAft>
                <a:spcPts val="0"/>
              </a:spcAft>
              <a:buNone/>
              <a:defRPr b="1" sz="3600">
                <a:solidFill>
                  <a:srgbClr val="212121"/>
                </a:solidFill>
              </a:defRPr>
            </a:lvl7pPr>
            <a:lvl8pPr lvl="7" algn="l">
              <a:lnSpc>
                <a:spcPct val="100000"/>
              </a:lnSpc>
              <a:spcBef>
                <a:spcPts val="0"/>
              </a:spcBef>
              <a:spcAft>
                <a:spcPts val="0"/>
              </a:spcAft>
              <a:buNone/>
              <a:defRPr b="1" sz="3600">
                <a:solidFill>
                  <a:srgbClr val="212121"/>
                </a:solidFill>
              </a:defRPr>
            </a:lvl8pPr>
            <a:lvl9pPr lvl="8" algn="l">
              <a:lnSpc>
                <a:spcPct val="100000"/>
              </a:lnSpc>
              <a:spcBef>
                <a:spcPts val="0"/>
              </a:spcBef>
              <a:spcAft>
                <a:spcPts val="0"/>
              </a:spcAft>
              <a:buNone/>
              <a:defRPr b="1" sz="3600">
                <a:solidFill>
                  <a:srgbClr val="212121"/>
                </a:solidFill>
              </a:defRPr>
            </a:lvl9pPr>
          </a:lstStyle>
          <a:p/>
        </p:txBody>
      </p:sp>
      <p:sp>
        <p:nvSpPr>
          <p:cNvPr id="119" name="Google Shape;119;p17"/>
          <p:cNvSpPr txBox="1"/>
          <p:nvPr>
            <p:ph idx="1" type="body"/>
          </p:nvPr>
        </p:nvSpPr>
        <p:spPr>
          <a:xfrm>
            <a:off x="2894475" y="1938950"/>
            <a:ext cx="5740800" cy="2649000"/>
          </a:xfrm>
          <a:prstGeom prst="rect">
            <a:avLst/>
          </a:prstGeom>
          <a:noFill/>
        </p:spPr>
        <p:txBody>
          <a:bodyPr anchorCtr="0" anchor="t" bIns="91425" lIns="91425" spcFirstLastPara="1" rIns="91425" wrap="square" tIns="91425">
            <a:normAutofit/>
          </a:bodyPr>
          <a:lstStyle>
            <a:lvl1pPr indent="-355600" lvl="0" marL="457200" algn="l">
              <a:lnSpc>
                <a:spcPct val="115000"/>
              </a:lnSpc>
              <a:spcBef>
                <a:spcPts val="0"/>
              </a:spcBef>
              <a:spcAft>
                <a:spcPts val="0"/>
              </a:spcAft>
              <a:buClr>
                <a:srgbClr val="616161"/>
              </a:buClr>
              <a:buSzPts val="2000"/>
              <a:buChar char="●"/>
              <a:defRPr sz="2000">
                <a:solidFill>
                  <a:srgbClr val="616161"/>
                </a:solidFill>
              </a:defRPr>
            </a:lvl1pPr>
            <a:lvl2pPr indent="-330200" lvl="1" marL="914400" algn="l">
              <a:lnSpc>
                <a:spcPct val="115000"/>
              </a:lnSpc>
              <a:spcBef>
                <a:spcPts val="0"/>
              </a:spcBef>
              <a:spcAft>
                <a:spcPts val="0"/>
              </a:spcAft>
              <a:buClr>
                <a:srgbClr val="616161"/>
              </a:buClr>
              <a:buSzPts val="1600"/>
              <a:buChar char="○"/>
              <a:defRPr sz="1600">
                <a:solidFill>
                  <a:srgbClr val="616161"/>
                </a:solidFill>
              </a:defRPr>
            </a:lvl2pPr>
            <a:lvl3pPr indent="-330200" lvl="2" marL="1371600" algn="l">
              <a:lnSpc>
                <a:spcPct val="115000"/>
              </a:lnSpc>
              <a:spcBef>
                <a:spcPts val="0"/>
              </a:spcBef>
              <a:spcAft>
                <a:spcPts val="0"/>
              </a:spcAft>
              <a:buClr>
                <a:srgbClr val="616161"/>
              </a:buClr>
              <a:buSzPts val="1600"/>
              <a:buChar char="■"/>
              <a:defRPr sz="1600">
                <a:solidFill>
                  <a:srgbClr val="616161"/>
                </a:solidFill>
              </a:defRPr>
            </a:lvl3pPr>
            <a:lvl4pPr indent="-330200" lvl="3" marL="1828800" algn="l">
              <a:lnSpc>
                <a:spcPct val="115000"/>
              </a:lnSpc>
              <a:spcBef>
                <a:spcPts val="0"/>
              </a:spcBef>
              <a:spcAft>
                <a:spcPts val="0"/>
              </a:spcAft>
              <a:buClr>
                <a:srgbClr val="616161"/>
              </a:buClr>
              <a:buSzPts val="1600"/>
              <a:buChar char="●"/>
              <a:defRPr sz="1600">
                <a:solidFill>
                  <a:srgbClr val="616161"/>
                </a:solidFill>
              </a:defRPr>
            </a:lvl4pPr>
            <a:lvl5pPr indent="-330200" lvl="4" marL="2286000" algn="l">
              <a:lnSpc>
                <a:spcPct val="115000"/>
              </a:lnSpc>
              <a:spcBef>
                <a:spcPts val="0"/>
              </a:spcBef>
              <a:spcAft>
                <a:spcPts val="0"/>
              </a:spcAft>
              <a:buClr>
                <a:srgbClr val="616161"/>
              </a:buClr>
              <a:buSzPts val="1600"/>
              <a:buChar char="○"/>
              <a:defRPr sz="1600">
                <a:solidFill>
                  <a:srgbClr val="616161"/>
                </a:solidFill>
              </a:defRPr>
            </a:lvl5pPr>
            <a:lvl6pPr indent="-330200" lvl="5" marL="2743200" algn="l">
              <a:lnSpc>
                <a:spcPct val="115000"/>
              </a:lnSpc>
              <a:spcBef>
                <a:spcPts val="0"/>
              </a:spcBef>
              <a:spcAft>
                <a:spcPts val="0"/>
              </a:spcAft>
              <a:buClr>
                <a:srgbClr val="616161"/>
              </a:buClr>
              <a:buSzPts val="1600"/>
              <a:buChar char="■"/>
              <a:defRPr sz="1600">
                <a:solidFill>
                  <a:srgbClr val="616161"/>
                </a:solidFill>
              </a:defRPr>
            </a:lvl6pPr>
            <a:lvl7pPr indent="-330200" lvl="6" marL="3200400" algn="l">
              <a:lnSpc>
                <a:spcPct val="115000"/>
              </a:lnSpc>
              <a:spcBef>
                <a:spcPts val="0"/>
              </a:spcBef>
              <a:spcAft>
                <a:spcPts val="0"/>
              </a:spcAft>
              <a:buClr>
                <a:srgbClr val="616161"/>
              </a:buClr>
              <a:buSzPts val="1600"/>
              <a:buChar char="●"/>
              <a:defRPr sz="1600">
                <a:solidFill>
                  <a:srgbClr val="616161"/>
                </a:solidFill>
              </a:defRPr>
            </a:lvl7pPr>
            <a:lvl8pPr indent="-330200" lvl="7" marL="3657600" algn="l">
              <a:lnSpc>
                <a:spcPct val="115000"/>
              </a:lnSpc>
              <a:spcBef>
                <a:spcPts val="0"/>
              </a:spcBef>
              <a:spcAft>
                <a:spcPts val="0"/>
              </a:spcAft>
              <a:buClr>
                <a:srgbClr val="616161"/>
              </a:buClr>
              <a:buSzPts val="1600"/>
              <a:buChar char="○"/>
              <a:defRPr sz="1600">
                <a:solidFill>
                  <a:srgbClr val="616161"/>
                </a:solidFill>
              </a:defRPr>
            </a:lvl8pPr>
            <a:lvl9pPr indent="-330200" lvl="8" marL="4114800" algn="l">
              <a:lnSpc>
                <a:spcPct val="115000"/>
              </a:lnSpc>
              <a:spcBef>
                <a:spcPts val="0"/>
              </a:spcBef>
              <a:spcAft>
                <a:spcPts val="0"/>
              </a:spcAft>
              <a:buClr>
                <a:srgbClr val="616161"/>
              </a:buClr>
              <a:buSzPts val="1600"/>
              <a:buChar char="■"/>
              <a:defRPr sz="1600">
                <a:solidFill>
                  <a:srgbClr val="616161"/>
                </a:solidFill>
              </a:defRPr>
            </a:lvl9pPr>
          </a:lstStyle>
          <a:p/>
        </p:txBody>
      </p:sp>
      <p:sp>
        <p:nvSpPr>
          <p:cNvPr id="120" name="Google Shape;120;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6">
  <p:cSld name="AUTOLAYOUT_6">
    <p:bg>
      <p:bgPr>
        <a:solidFill>
          <a:srgbClr val="FFFFFF"/>
        </a:solidFill>
      </p:bgPr>
    </p:bg>
    <p:spTree>
      <p:nvGrpSpPr>
        <p:cNvPr id="121" name="Shape 121"/>
        <p:cNvGrpSpPr/>
        <p:nvPr/>
      </p:nvGrpSpPr>
      <p:grpSpPr>
        <a:xfrm>
          <a:off x="0" y="0"/>
          <a:ext cx="0" cy="0"/>
          <a:chOff x="0" y="0"/>
          <a:chExt cx="0" cy="0"/>
        </a:xfrm>
      </p:grpSpPr>
      <p:sp>
        <p:nvSpPr>
          <p:cNvPr id="122" name="Google Shape;122;p1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188400" y="188400"/>
            <a:ext cx="8767200" cy="476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282600" y="282600"/>
            <a:ext cx="8578800" cy="457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18"/>
          <p:cNvCxnSpPr/>
          <p:nvPr/>
        </p:nvCxnSpPr>
        <p:spPr>
          <a:xfrm>
            <a:off x="282600" y="4607275"/>
            <a:ext cx="423000" cy="0"/>
          </a:xfrm>
          <a:prstGeom prst="straightConnector1">
            <a:avLst/>
          </a:prstGeom>
          <a:noFill/>
          <a:ln cap="flat" cmpd="sng" w="19050">
            <a:solidFill>
              <a:schemeClr val="dk1"/>
            </a:solidFill>
            <a:prstDash val="solid"/>
            <a:round/>
            <a:headEnd len="sm" w="sm" type="none"/>
            <a:tailEnd len="sm" w="sm" type="none"/>
          </a:ln>
        </p:spPr>
      </p:cxnSp>
      <p:cxnSp>
        <p:nvCxnSpPr>
          <p:cNvPr id="126" name="Google Shape;126;p18"/>
          <p:cNvCxnSpPr/>
          <p:nvPr/>
        </p:nvCxnSpPr>
        <p:spPr>
          <a:xfrm>
            <a:off x="8438400" y="536225"/>
            <a:ext cx="423000" cy="0"/>
          </a:xfrm>
          <a:prstGeom prst="straightConnector1">
            <a:avLst/>
          </a:prstGeom>
          <a:noFill/>
          <a:ln cap="flat" cmpd="sng" w="19050">
            <a:solidFill>
              <a:schemeClr val="dk1"/>
            </a:solidFill>
            <a:prstDash val="solid"/>
            <a:round/>
            <a:headEnd len="sm" w="sm" type="none"/>
            <a:tailEnd len="sm" w="sm" type="none"/>
          </a:ln>
        </p:spPr>
      </p:cxnSp>
      <p:sp>
        <p:nvSpPr>
          <p:cNvPr id="127" name="Google Shape;127;p18"/>
          <p:cNvSpPr txBox="1"/>
          <p:nvPr>
            <p:ph type="title"/>
          </p:nvPr>
        </p:nvSpPr>
        <p:spPr>
          <a:xfrm>
            <a:off x="705600" y="1415400"/>
            <a:ext cx="3394200" cy="2249700"/>
          </a:xfrm>
          <a:prstGeom prst="rect">
            <a:avLst/>
          </a:prstGeom>
          <a:noFill/>
        </p:spPr>
        <p:txBody>
          <a:bodyPr anchorCtr="0" anchor="ctr" bIns="91425" lIns="91425" spcFirstLastPara="1" rIns="91425" wrap="square" tIns="91425">
            <a:normAutofit/>
          </a:bodyPr>
          <a:lstStyle>
            <a:lvl1pPr lvl="0" algn="r">
              <a:lnSpc>
                <a:spcPct val="100000"/>
              </a:lnSpc>
              <a:spcBef>
                <a:spcPts val="0"/>
              </a:spcBef>
              <a:spcAft>
                <a:spcPts val="0"/>
              </a:spcAft>
              <a:buNone/>
              <a:defRPr b="1" sz="2400">
                <a:solidFill>
                  <a:schemeClr val="dk1"/>
                </a:solidFill>
              </a:defRPr>
            </a:lvl1pPr>
            <a:lvl2pPr lvl="1" algn="r">
              <a:lnSpc>
                <a:spcPct val="100000"/>
              </a:lnSpc>
              <a:spcBef>
                <a:spcPts val="0"/>
              </a:spcBef>
              <a:spcAft>
                <a:spcPts val="0"/>
              </a:spcAft>
              <a:buNone/>
              <a:defRPr b="1" sz="2400">
                <a:solidFill>
                  <a:schemeClr val="dk1"/>
                </a:solidFill>
              </a:defRPr>
            </a:lvl2pPr>
            <a:lvl3pPr lvl="2" algn="r">
              <a:lnSpc>
                <a:spcPct val="100000"/>
              </a:lnSpc>
              <a:spcBef>
                <a:spcPts val="0"/>
              </a:spcBef>
              <a:spcAft>
                <a:spcPts val="0"/>
              </a:spcAft>
              <a:buNone/>
              <a:defRPr b="1" sz="2400">
                <a:solidFill>
                  <a:schemeClr val="dk1"/>
                </a:solidFill>
              </a:defRPr>
            </a:lvl3pPr>
            <a:lvl4pPr lvl="3" algn="r">
              <a:lnSpc>
                <a:spcPct val="100000"/>
              </a:lnSpc>
              <a:spcBef>
                <a:spcPts val="0"/>
              </a:spcBef>
              <a:spcAft>
                <a:spcPts val="0"/>
              </a:spcAft>
              <a:buNone/>
              <a:defRPr b="1" sz="2400">
                <a:solidFill>
                  <a:schemeClr val="dk1"/>
                </a:solidFill>
              </a:defRPr>
            </a:lvl4pPr>
            <a:lvl5pPr lvl="4" algn="r">
              <a:lnSpc>
                <a:spcPct val="100000"/>
              </a:lnSpc>
              <a:spcBef>
                <a:spcPts val="0"/>
              </a:spcBef>
              <a:spcAft>
                <a:spcPts val="0"/>
              </a:spcAft>
              <a:buNone/>
              <a:defRPr b="1" sz="2400">
                <a:solidFill>
                  <a:schemeClr val="dk1"/>
                </a:solidFill>
              </a:defRPr>
            </a:lvl5pPr>
            <a:lvl6pPr lvl="5" algn="r">
              <a:lnSpc>
                <a:spcPct val="100000"/>
              </a:lnSpc>
              <a:spcBef>
                <a:spcPts val="0"/>
              </a:spcBef>
              <a:spcAft>
                <a:spcPts val="0"/>
              </a:spcAft>
              <a:buNone/>
              <a:defRPr b="1" sz="2400">
                <a:solidFill>
                  <a:schemeClr val="dk1"/>
                </a:solidFill>
              </a:defRPr>
            </a:lvl6pPr>
            <a:lvl7pPr lvl="6" algn="r">
              <a:lnSpc>
                <a:spcPct val="100000"/>
              </a:lnSpc>
              <a:spcBef>
                <a:spcPts val="0"/>
              </a:spcBef>
              <a:spcAft>
                <a:spcPts val="0"/>
              </a:spcAft>
              <a:buNone/>
              <a:defRPr b="1" sz="2400">
                <a:solidFill>
                  <a:schemeClr val="dk1"/>
                </a:solidFill>
              </a:defRPr>
            </a:lvl7pPr>
            <a:lvl8pPr lvl="7" algn="r">
              <a:lnSpc>
                <a:spcPct val="100000"/>
              </a:lnSpc>
              <a:spcBef>
                <a:spcPts val="0"/>
              </a:spcBef>
              <a:spcAft>
                <a:spcPts val="0"/>
              </a:spcAft>
              <a:buNone/>
              <a:defRPr b="1" sz="2400">
                <a:solidFill>
                  <a:schemeClr val="dk1"/>
                </a:solidFill>
              </a:defRPr>
            </a:lvl8pPr>
            <a:lvl9pPr lvl="8" algn="r">
              <a:lnSpc>
                <a:spcPct val="100000"/>
              </a:lnSpc>
              <a:spcBef>
                <a:spcPts val="0"/>
              </a:spcBef>
              <a:spcAft>
                <a:spcPts val="0"/>
              </a:spcAft>
              <a:buNone/>
              <a:defRPr b="1" sz="2400">
                <a:solidFill>
                  <a:schemeClr val="dk1"/>
                </a:solidFill>
              </a:defRPr>
            </a:lvl9pPr>
          </a:lstStyle>
          <a:p/>
        </p:txBody>
      </p:sp>
      <p:sp>
        <p:nvSpPr>
          <p:cNvPr id="128" name="Google Shape;128;p18"/>
          <p:cNvSpPr txBox="1"/>
          <p:nvPr>
            <p:ph idx="1" type="body"/>
          </p:nvPr>
        </p:nvSpPr>
        <p:spPr>
          <a:xfrm>
            <a:off x="4252525" y="836250"/>
            <a:ext cx="4185900" cy="3408000"/>
          </a:xfrm>
          <a:prstGeom prst="rect">
            <a:avLst/>
          </a:prstGeom>
          <a:noFill/>
        </p:spPr>
        <p:txBody>
          <a:bodyPr anchorCtr="0" anchor="ctr" bIns="91425" lIns="91425" spcFirstLastPara="1" rIns="91425" wrap="square" tIns="91425">
            <a:norm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0"/>
              </a:spcBef>
              <a:spcAft>
                <a:spcPts val="0"/>
              </a:spcAft>
              <a:buClr>
                <a:schemeClr val="dk2"/>
              </a:buClr>
              <a:buSzPts val="1200"/>
              <a:buChar char="○"/>
              <a:defRPr sz="1200">
                <a:solidFill>
                  <a:schemeClr val="dk2"/>
                </a:solidFill>
              </a:defRPr>
            </a:lvl2pPr>
            <a:lvl3pPr indent="-304800" lvl="2" marL="1371600" algn="l">
              <a:lnSpc>
                <a:spcPct val="115000"/>
              </a:lnSpc>
              <a:spcBef>
                <a:spcPts val="0"/>
              </a:spcBef>
              <a:spcAft>
                <a:spcPts val="0"/>
              </a:spcAft>
              <a:buClr>
                <a:schemeClr val="dk2"/>
              </a:buClr>
              <a:buSzPts val="1200"/>
              <a:buChar char="■"/>
              <a:defRPr sz="1200">
                <a:solidFill>
                  <a:schemeClr val="dk2"/>
                </a:solidFill>
              </a:defRPr>
            </a:lvl3pPr>
            <a:lvl4pPr indent="-304800" lvl="3" marL="1828800" algn="l">
              <a:lnSpc>
                <a:spcPct val="115000"/>
              </a:lnSpc>
              <a:spcBef>
                <a:spcPts val="0"/>
              </a:spcBef>
              <a:spcAft>
                <a:spcPts val="0"/>
              </a:spcAft>
              <a:buClr>
                <a:schemeClr val="dk2"/>
              </a:buClr>
              <a:buSzPts val="1200"/>
              <a:buChar char="●"/>
              <a:defRPr sz="1200">
                <a:solidFill>
                  <a:schemeClr val="dk2"/>
                </a:solidFill>
              </a:defRPr>
            </a:lvl4pPr>
            <a:lvl5pPr indent="-304800" lvl="4" marL="2286000" algn="l">
              <a:lnSpc>
                <a:spcPct val="115000"/>
              </a:lnSpc>
              <a:spcBef>
                <a:spcPts val="0"/>
              </a:spcBef>
              <a:spcAft>
                <a:spcPts val="0"/>
              </a:spcAft>
              <a:buClr>
                <a:schemeClr val="dk2"/>
              </a:buClr>
              <a:buSzPts val="1200"/>
              <a:buChar char="○"/>
              <a:defRPr sz="1200">
                <a:solidFill>
                  <a:schemeClr val="dk2"/>
                </a:solidFill>
              </a:defRPr>
            </a:lvl5pPr>
            <a:lvl6pPr indent="-304800" lvl="5" marL="2743200" algn="l">
              <a:lnSpc>
                <a:spcPct val="115000"/>
              </a:lnSpc>
              <a:spcBef>
                <a:spcPts val="0"/>
              </a:spcBef>
              <a:spcAft>
                <a:spcPts val="0"/>
              </a:spcAft>
              <a:buClr>
                <a:schemeClr val="dk2"/>
              </a:buClr>
              <a:buSzPts val="1200"/>
              <a:buChar char="■"/>
              <a:defRPr sz="1200">
                <a:solidFill>
                  <a:schemeClr val="dk2"/>
                </a:solidFill>
              </a:defRPr>
            </a:lvl6pPr>
            <a:lvl7pPr indent="-304800" lvl="6" marL="3200400" algn="l">
              <a:lnSpc>
                <a:spcPct val="115000"/>
              </a:lnSpc>
              <a:spcBef>
                <a:spcPts val="0"/>
              </a:spcBef>
              <a:spcAft>
                <a:spcPts val="0"/>
              </a:spcAft>
              <a:buClr>
                <a:schemeClr val="dk2"/>
              </a:buClr>
              <a:buSzPts val="1200"/>
              <a:buChar char="●"/>
              <a:defRPr sz="1200">
                <a:solidFill>
                  <a:schemeClr val="dk2"/>
                </a:solidFill>
              </a:defRPr>
            </a:lvl7pPr>
            <a:lvl8pPr indent="-304800" lvl="7" marL="3657600" algn="l">
              <a:lnSpc>
                <a:spcPct val="115000"/>
              </a:lnSpc>
              <a:spcBef>
                <a:spcPts val="0"/>
              </a:spcBef>
              <a:spcAft>
                <a:spcPts val="0"/>
              </a:spcAft>
              <a:buClr>
                <a:schemeClr val="dk2"/>
              </a:buClr>
              <a:buSzPts val="1200"/>
              <a:buChar char="○"/>
              <a:defRPr sz="1200">
                <a:solidFill>
                  <a:schemeClr val="dk2"/>
                </a:solidFill>
              </a:defRPr>
            </a:lvl8pPr>
            <a:lvl9pPr indent="-304800" lvl="8" marL="4114800" algn="l">
              <a:lnSpc>
                <a:spcPct val="115000"/>
              </a:lnSpc>
              <a:spcBef>
                <a:spcPts val="0"/>
              </a:spcBef>
              <a:spcAft>
                <a:spcPts val="0"/>
              </a:spcAft>
              <a:buClr>
                <a:schemeClr val="dk2"/>
              </a:buClr>
              <a:buSzPts val="1200"/>
              <a:buChar char="■"/>
              <a:defRPr sz="1200">
                <a:solidFill>
                  <a:schemeClr val="dk2"/>
                </a:solidFill>
              </a:defRPr>
            </a:lvl9pPr>
          </a:lstStyle>
          <a:p/>
        </p:txBody>
      </p:sp>
      <p:sp>
        <p:nvSpPr>
          <p:cNvPr id="129" name="Google Shape;129;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5">
  <p:cSld name="AUTOLAYOUT_7">
    <p:bg>
      <p:bgPr>
        <a:solidFill>
          <a:srgbClr val="FFFFFF"/>
        </a:solidFill>
      </p:bgPr>
    </p:bg>
    <p:spTree>
      <p:nvGrpSpPr>
        <p:cNvPr id="130" name="Shape 130"/>
        <p:cNvGrpSpPr/>
        <p:nvPr/>
      </p:nvGrpSpPr>
      <p:grpSpPr>
        <a:xfrm>
          <a:off x="0" y="0"/>
          <a:ext cx="0" cy="0"/>
          <a:chOff x="0" y="0"/>
          <a:chExt cx="0" cy="0"/>
        </a:xfrm>
      </p:grpSpPr>
      <p:sp>
        <p:nvSpPr>
          <p:cNvPr id="131" name="Google Shape;131;p19"/>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txBox="1"/>
          <p:nvPr>
            <p:ph type="title"/>
          </p:nvPr>
        </p:nvSpPr>
        <p:spPr>
          <a:xfrm rot="-5400000">
            <a:off x="-620225" y="1797500"/>
            <a:ext cx="4064100" cy="1506900"/>
          </a:xfrm>
          <a:prstGeom prst="rect">
            <a:avLst/>
          </a:prstGeom>
          <a:noFill/>
        </p:spPr>
        <p:txBody>
          <a:bodyPr anchorCtr="0" anchor="b" bIns="91425" lIns="91425" spcFirstLastPara="1" rIns="91425" wrap="square" tIns="91425">
            <a:normAutofit/>
          </a:bodyPr>
          <a:lstStyle>
            <a:lvl1pPr lvl="0" algn="r">
              <a:lnSpc>
                <a:spcPct val="100000"/>
              </a:lnSpc>
              <a:spcBef>
                <a:spcPts val="0"/>
              </a:spcBef>
              <a:spcAft>
                <a:spcPts val="0"/>
              </a:spcAft>
              <a:buClr>
                <a:schemeClr val="dk1"/>
              </a:buClr>
              <a:buSzPts val="4800"/>
              <a:buNone/>
              <a:defRPr b="1" sz="4800">
                <a:solidFill>
                  <a:schemeClr val="dk1"/>
                </a:solidFill>
              </a:defRPr>
            </a:lvl1pPr>
            <a:lvl2pPr lvl="1" algn="r">
              <a:lnSpc>
                <a:spcPct val="100000"/>
              </a:lnSpc>
              <a:spcBef>
                <a:spcPts val="0"/>
              </a:spcBef>
              <a:spcAft>
                <a:spcPts val="0"/>
              </a:spcAft>
              <a:buClr>
                <a:schemeClr val="dk1"/>
              </a:buClr>
              <a:buSzPts val="4800"/>
              <a:buNone/>
              <a:defRPr b="1" sz="4800">
                <a:solidFill>
                  <a:schemeClr val="dk1"/>
                </a:solidFill>
              </a:defRPr>
            </a:lvl2pPr>
            <a:lvl3pPr lvl="2" algn="r">
              <a:lnSpc>
                <a:spcPct val="100000"/>
              </a:lnSpc>
              <a:spcBef>
                <a:spcPts val="0"/>
              </a:spcBef>
              <a:spcAft>
                <a:spcPts val="0"/>
              </a:spcAft>
              <a:buClr>
                <a:schemeClr val="dk1"/>
              </a:buClr>
              <a:buSzPts val="4800"/>
              <a:buNone/>
              <a:defRPr b="1" sz="4800">
                <a:solidFill>
                  <a:schemeClr val="dk1"/>
                </a:solidFill>
              </a:defRPr>
            </a:lvl3pPr>
            <a:lvl4pPr lvl="3" algn="r">
              <a:lnSpc>
                <a:spcPct val="100000"/>
              </a:lnSpc>
              <a:spcBef>
                <a:spcPts val="0"/>
              </a:spcBef>
              <a:spcAft>
                <a:spcPts val="0"/>
              </a:spcAft>
              <a:buClr>
                <a:schemeClr val="dk1"/>
              </a:buClr>
              <a:buSzPts val="4800"/>
              <a:buNone/>
              <a:defRPr b="1" sz="4800">
                <a:solidFill>
                  <a:schemeClr val="dk1"/>
                </a:solidFill>
              </a:defRPr>
            </a:lvl4pPr>
            <a:lvl5pPr lvl="4" algn="r">
              <a:lnSpc>
                <a:spcPct val="100000"/>
              </a:lnSpc>
              <a:spcBef>
                <a:spcPts val="0"/>
              </a:spcBef>
              <a:spcAft>
                <a:spcPts val="0"/>
              </a:spcAft>
              <a:buClr>
                <a:schemeClr val="dk1"/>
              </a:buClr>
              <a:buSzPts val="4800"/>
              <a:buNone/>
              <a:defRPr b="1" sz="4800">
                <a:solidFill>
                  <a:schemeClr val="dk1"/>
                </a:solidFill>
              </a:defRPr>
            </a:lvl5pPr>
            <a:lvl6pPr lvl="5" algn="r">
              <a:lnSpc>
                <a:spcPct val="100000"/>
              </a:lnSpc>
              <a:spcBef>
                <a:spcPts val="0"/>
              </a:spcBef>
              <a:spcAft>
                <a:spcPts val="0"/>
              </a:spcAft>
              <a:buClr>
                <a:schemeClr val="dk1"/>
              </a:buClr>
              <a:buSzPts val="4800"/>
              <a:buNone/>
              <a:defRPr b="1" sz="4800">
                <a:solidFill>
                  <a:schemeClr val="dk1"/>
                </a:solidFill>
              </a:defRPr>
            </a:lvl6pPr>
            <a:lvl7pPr lvl="6" algn="r">
              <a:lnSpc>
                <a:spcPct val="100000"/>
              </a:lnSpc>
              <a:spcBef>
                <a:spcPts val="0"/>
              </a:spcBef>
              <a:spcAft>
                <a:spcPts val="0"/>
              </a:spcAft>
              <a:buClr>
                <a:schemeClr val="dk1"/>
              </a:buClr>
              <a:buSzPts val="4800"/>
              <a:buNone/>
              <a:defRPr b="1" sz="4800">
                <a:solidFill>
                  <a:schemeClr val="dk1"/>
                </a:solidFill>
              </a:defRPr>
            </a:lvl7pPr>
            <a:lvl8pPr lvl="7" algn="r">
              <a:lnSpc>
                <a:spcPct val="100000"/>
              </a:lnSpc>
              <a:spcBef>
                <a:spcPts val="0"/>
              </a:spcBef>
              <a:spcAft>
                <a:spcPts val="0"/>
              </a:spcAft>
              <a:buClr>
                <a:schemeClr val="dk1"/>
              </a:buClr>
              <a:buSzPts val="4800"/>
              <a:buNone/>
              <a:defRPr b="1" sz="4800">
                <a:solidFill>
                  <a:schemeClr val="dk1"/>
                </a:solidFill>
              </a:defRPr>
            </a:lvl8pPr>
            <a:lvl9pPr lvl="8" algn="r">
              <a:lnSpc>
                <a:spcPct val="100000"/>
              </a:lnSpc>
              <a:spcBef>
                <a:spcPts val="0"/>
              </a:spcBef>
              <a:spcAft>
                <a:spcPts val="0"/>
              </a:spcAft>
              <a:buClr>
                <a:schemeClr val="dk1"/>
              </a:buClr>
              <a:buSzPts val="4800"/>
              <a:buNone/>
              <a:defRPr b="1" sz="4800">
                <a:solidFill>
                  <a:schemeClr val="dk1"/>
                </a:solidFill>
              </a:defRPr>
            </a:lvl9pPr>
          </a:lstStyle>
          <a:p/>
        </p:txBody>
      </p:sp>
      <p:sp>
        <p:nvSpPr>
          <p:cNvPr id="133" name="Google Shape;133;p19"/>
          <p:cNvSpPr txBox="1"/>
          <p:nvPr>
            <p:ph idx="1" type="body"/>
          </p:nvPr>
        </p:nvSpPr>
        <p:spPr>
          <a:xfrm>
            <a:off x="2601000" y="518875"/>
            <a:ext cx="5913300" cy="40641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134" name="Google Shape;134;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8">
  <p:cSld name="AUTOLAYOUT_11">
    <p:bg>
      <p:bgPr>
        <a:solidFill>
          <a:srgbClr val="FFFFFF"/>
        </a:solidFill>
      </p:bgPr>
    </p:bg>
    <p:spTree>
      <p:nvGrpSpPr>
        <p:cNvPr id="135" name="Shape 135"/>
        <p:cNvGrpSpPr/>
        <p:nvPr/>
      </p:nvGrpSpPr>
      <p:grpSpPr>
        <a:xfrm>
          <a:off x="0" y="0"/>
          <a:ext cx="0" cy="0"/>
          <a:chOff x="0" y="0"/>
          <a:chExt cx="0" cy="0"/>
        </a:xfrm>
      </p:grpSpPr>
      <p:sp>
        <p:nvSpPr>
          <p:cNvPr id="136" name="Google Shape;136;p2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0" y="0"/>
            <a:ext cx="4583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txBox="1"/>
          <p:nvPr>
            <p:ph type="title"/>
          </p:nvPr>
        </p:nvSpPr>
        <p:spPr>
          <a:xfrm>
            <a:off x="363750" y="554850"/>
            <a:ext cx="3855900" cy="40338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b="1" sz="3600">
                <a:solidFill>
                  <a:schemeClr val="lt1"/>
                </a:solidFill>
              </a:defRPr>
            </a:lvl1pPr>
            <a:lvl2pPr lvl="1" algn="ctr">
              <a:lnSpc>
                <a:spcPct val="100000"/>
              </a:lnSpc>
              <a:spcBef>
                <a:spcPts val="0"/>
              </a:spcBef>
              <a:spcAft>
                <a:spcPts val="0"/>
              </a:spcAft>
              <a:buClr>
                <a:schemeClr val="lt1"/>
              </a:buClr>
              <a:buSzPts val="3600"/>
              <a:buNone/>
              <a:defRPr b="1" sz="3600">
                <a:solidFill>
                  <a:schemeClr val="lt1"/>
                </a:solidFill>
              </a:defRPr>
            </a:lvl2pPr>
            <a:lvl3pPr lvl="2" algn="ctr">
              <a:lnSpc>
                <a:spcPct val="100000"/>
              </a:lnSpc>
              <a:spcBef>
                <a:spcPts val="0"/>
              </a:spcBef>
              <a:spcAft>
                <a:spcPts val="0"/>
              </a:spcAft>
              <a:buClr>
                <a:schemeClr val="lt1"/>
              </a:buClr>
              <a:buSzPts val="3600"/>
              <a:buNone/>
              <a:defRPr b="1" sz="3600">
                <a:solidFill>
                  <a:schemeClr val="lt1"/>
                </a:solidFill>
              </a:defRPr>
            </a:lvl3pPr>
            <a:lvl4pPr lvl="3" algn="ctr">
              <a:lnSpc>
                <a:spcPct val="100000"/>
              </a:lnSpc>
              <a:spcBef>
                <a:spcPts val="0"/>
              </a:spcBef>
              <a:spcAft>
                <a:spcPts val="0"/>
              </a:spcAft>
              <a:buClr>
                <a:schemeClr val="lt1"/>
              </a:buClr>
              <a:buSzPts val="3600"/>
              <a:buNone/>
              <a:defRPr b="1" sz="3600">
                <a:solidFill>
                  <a:schemeClr val="lt1"/>
                </a:solidFill>
              </a:defRPr>
            </a:lvl4pPr>
            <a:lvl5pPr lvl="4" algn="ctr">
              <a:lnSpc>
                <a:spcPct val="100000"/>
              </a:lnSpc>
              <a:spcBef>
                <a:spcPts val="0"/>
              </a:spcBef>
              <a:spcAft>
                <a:spcPts val="0"/>
              </a:spcAft>
              <a:buClr>
                <a:schemeClr val="lt1"/>
              </a:buClr>
              <a:buSzPts val="3600"/>
              <a:buNone/>
              <a:defRPr b="1" sz="3600">
                <a:solidFill>
                  <a:schemeClr val="lt1"/>
                </a:solidFill>
              </a:defRPr>
            </a:lvl5pPr>
            <a:lvl6pPr lvl="5" algn="ctr">
              <a:lnSpc>
                <a:spcPct val="100000"/>
              </a:lnSpc>
              <a:spcBef>
                <a:spcPts val="0"/>
              </a:spcBef>
              <a:spcAft>
                <a:spcPts val="0"/>
              </a:spcAft>
              <a:buClr>
                <a:schemeClr val="lt1"/>
              </a:buClr>
              <a:buSzPts val="3600"/>
              <a:buNone/>
              <a:defRPr b="1" sz="3600">
                <a:solidFill>
                  <a:schemeClr val="lt1"/>
                </a:solidFill>
              </a:defRPr>
            </a:lvl6pPr>
            <a:lvl7pPr lvl="6" algn="ctr">
              <a:lnSpc>
                <a:spcPct val="100000"/>
              </a:lnSpc>
              <a:spcBef>
                <a:spcPts val="0"/>
              </a:spcBef>
              <a:spcAft>
                <a:spcPts val="0"/>
              </a:spcAft>
              <a:buClr>
                <a:schemeClr val="lt1"/>
              </a:buClr>
              <a:buSzPts val="3600"/>
              <a:buNone/>
              <a:defRPr b="1" sz="3600">
                <a:solidFill>
                  <a:schemeClr val="lt1"/>
                </a:solidFill>
              </a:defRPr>
            </a:lvl7pPr>
            <a:lvl8pPr lvl="7" algn="ctr">
              <a:lnSpc>
                <a:spcPct val="100000"/>
              </a:lnSpc>
              <a:spcBef>
                <a:spcPts val="0"/>
              </a:spcBef>
              <a:spcAft>
                <a:spcPts val="0"/>
              </a:spcAft>
              <a:buClr>
                <a:schemeClr val="lt1"/>
              </a:buClr>
              <a:buSzPts val="3600"/>
              <a:buNone/>
              <a:defRPr b="1" sz="3600">
                <a:solidFill>
                  <a:schemeClr val="lt1"/>
                </a:solidFill>
              </a:defRPr>
            </a:lvl8pPr>
            <a:lvl9pPr lvl="8" algn="ctr">
              <a:lnSpc>
                <a:spcPct val="100000"/>
              </a:lnSpc>
              <a:spcBef>
                <a:spcPts val="0"/>
              </a:spcBef>
              <a:spcAft>
                <a:spcPts val="0"/>
              </a:spcAft>
              <a:buClr>
                <a:schemeClr val="lt1"/>
              </a:buClr>
              <a:buSzPts val="3600"/>
              <a:buNone/>
              <a:defRPr b="1" sz="3600">
                <a:solidFill>
                  <a:schemeClr val="lt1"/>
                </a:solidFill>
              </a:defRPr>
            </a:lvl9pPr>
          </a:lstStyle>
          <a:p/>
        </p:txBody>
      </p:sp>
      <p:sp>
        <p:nvSpPr>
          <p:cNvPr id="139" name="Google Shape;139;p20"/>
          <p:cNvSpPr txBox="1"/>
          <p:nvPr>
            <p:ph idx="1" type="body"/>
          </p:nvPr>
        </p:nvSpPr>
        <p:spPr>
          <a:xfrm>
            <a:off x="4947374" y="554850"/>
            <a:ext cx="3855900" cy="4033800"/>
          </a:xfrm>
          <a:prstGeom prst="rect">
            <a:avLst/>
          </a:prstGeom>
          <a:noFill/>
        </p:spPr>
        <p:txBody>
          <a:bodyPr anchorCtr="0" anchor="ctr"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140" name="Google Shape;140;p2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7">
  <p:cSld name="AUTOLAYOUT_12">
    <p:spTree>
      <p:nvGrpSpPr>
        <p:cNvPr id="141" name="Shape 141"/>
        <p:cNvGrpSpPr/>
        <p:nvPr/>
      </p:nvGrpSpPr>
      <p:grpSpPr>
        <a:xfrm>
          <a:off x="0" y="0"/>
          <a:ext cx="0" cy="0"/>
          <a:chOff x="0" y="0"/>
          <a:chExt cx="0" cy="0"/>
        </a:xfrm>
      </p:grpSpPr>
      <p:sp>
        <p:nvSpPr>
          <p:cNvPr id="142" name="Google Shape;142;p21"/>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3341300" y="314875"/>
            <a:ext cx="5486400" cy="11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txBox="1"/>
          <p:nvPr>
            <p:ph type="title"/>
          </p:nvPr>
        </p:nvSpPr>
        <p:spPr>
          <a:xfrm>
            <a:off x="348300" y="428200"/>
            <a:ext cx="2351400" cy="43998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147" name="Google Shape;147;p21"/>
          <p:cNvSpPr txBox="1"/>
          <p:nvPr>
            <p:ph idx="1" type="body"/>
          </p:nvPr>
        </p:nvSpPr>
        <p:spPr>
          <a:xfrm>
            <a:off x="3539325" y="593900"/>
            <a:ext cx="5090400" cy="40116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0"/>
              </a:spcBef>
              <a:spcAft>
                <a:spcPts val="0"/>
              </a:spcAft>
              <a:buClr>
                <a:srgbClr val="666666"/>
              </a:buClr>
              <a:buSzPts val="1200"/>
              <a:buChar char="○"/>
              <a:defRPr sz="1200">
                <a:solidFill>
                  <a:srgbClr val="666666"/>
                </a:solidFill>
              </a:defRPr>
            </a:lvl2pPr>
            <a:lvl3pPr indent="-304800" lvl="2" marL="1371600" algn="l">
              <a:lnSpc>
                <a:spcPct val="115000"/>
              </a:lnSpc>
              <a:spcBef>
                <a:spcPts val="0"/>
              </a:spcBef>
              <a:spcAft>
                <a:spcPts val="0"/>
              </a:spcAft>
              <a:buClr>
                <a:srgbClr val="666666"/>
              </a:buClr>
              <a:buSzPts val="1200"/>
              <a:buChar char="■"/>
              <a:defRPr sz="1200">
                <a:solidFill>
                  <a:srgbClr val="666666"/>
                </a:solidFill>
              </a:defRPr>
            </a:lvl3pPr>
            <a:lvl4pPr indent="-304800" lvl="3" marL="1828800" algn="l">
              <a:lnSpc>
                <a:spcPct val="115000"/>
              </a:lnSpc>
              <a:spcBef>
                <a:spcPts val="0"/>
              </a:spcBef>
              <a:spcAft>
                <a:spcPts val="0"/>
              </a:spcAft>
              <a:buClr>
                <a:srgbClr val="666666"/>
              </a:buClr>
              <a:buSzPts val="1200"/>
              <a:buChar char="●"/>
              <a:defRPr sz="1200">
                <a:solidFill>
                  <a:srgbClr val="666666"/>
                </a:solidFill>
              </a:defRPr>
            </a:lvl4pPr>
            <a:lvl5pPr indent="-304800" lvl="4" marL="2286000" algn="l">
              <a:lnSpc>
                <a:spcPct val="115000"/>
              </a:lnSpc>
              <a:spcBef>
                <a:spcPts val="0"/>
              </a:spcBef>
              <a:spcAft>
                <a:spcPts val="0"/>
              </a:spcAft>
              <a:buClr>
                <a:srgbClr val="666666"/>
              </a:buClr>
              <a:buSzPts val="1200"/>
              <a:buChar char="○"/>
              <a:defRPr sz="1200">
                <a:solidFill>
                  <a:srgbClr val="666666"/>
                </a:solidFill>
              </a:defRPr>
            </a:lvl5pPr>
            <a:lvl6pPr indent="-304800" lvl="5" marL="2743200" algn="l">
              <a:lnSpc>
                <a:spcPct val="115000"/>
              </a:lnSpc>
              <a:spcBef>
                <a:spcPts val="0"/>
              </a:spcBef>
              <a:spcAft>
                <a:spcPts val="0"/>
              </a:spcAft>
              <a:buClr>
                <a:srgbClr val="666666"/>
              </a:buClr>
              <a:buSzPts val="1200"/>
              <a:buChar char="■"/>
              <a:defRPr sz="1200">
                <a:solidFill>
                  <a:srgbClr val="666666"/>
                </a:solidFill>
              </a:defRPr>
            </a:lvl6pPr>
            <a:lvl7pPr indent="-304800" lvl="6" marL="3200400" algn="l">
              <a:lnSpc>
                <a:spcPct val="115000"/>
              </a:lnSpc>
              <a:spcBef>
                <a:spcPts val="0"/>
              </a:spcBef>
              <a:spcAft>
                <a:spcPts val="0"/>
              </a:spcAft>
              <a:buClr>
                <a:srgbClr val="666666"/>
              </a:buClr>
              <a:buSzPts val="1200"/>
              <a:buChar char="●"/>
              <a:defRPr sz="1200">
                <a:solidFill>
                  <a:srgbClr val="666666"/>
                </a:solidFill>
              </a:defRPr>
            </a:lvl7pPr>
            <a:lvl8pPr indent="-304800" lvl="7" marL="3657600" algn="l">
              <a:lnSpc>
                <a:spcPct val="115000"/>
              </a:lnSpc>
              <a:spcBef>
                <a:spcPts val="0"/>
              </a:spcBef>
              <a:spcAft>
                <a:spcPts val="0"/>
              </a:spcAft>
              <a:buClr>
                <a:srgbClr val="666666"/>
              </a:buClr>
              <a:buSzPts val="1200"/>
              <a:buChar char="○"/>
              <a:defRPr sz="1200">
                <a:solidFill>
                  <a:srgbClr val="666666"/>
                </a:solidFill>
              </a:defRPr>
            </a:lvl8pPr>
            <a:lvl9pPr indent="-304800" lvl="8" marL="411480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148" name="Google Shape;148;p2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hyperlink" Target="https://pt.wikipedia.org/wiki/Modelo_de_dados" TargetMode="External"/><Relationship Id="rId4" Type="http://schemas.openxmlformats.org/officeDocument/2006/relationships/hyperlink" Target="https://pt.wikipedia.org/wiki/Software" TargetMode="External"/><Relationship Id="rId5" Type="http://schemas.openxmlformats.org/officeDocument/2006/relationships/hyperlink" Target="https://pt.wikipedia.org/wiki/Linguagem_de_programa%C3%A7%C3%A3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hyperlink" Target="https://pt.wikipedia.org/wiki/Padr%C3%B5es_de_projeto_de_softwar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hyperlink" Target="https://pt.wikipedia.org/wiki/Orienta%C3%A7%C3%A3o_a_objetos" TargetMode="External"/><Relationship Id="rId4" Type="http://schemas.openxmlformats.org/officeDocument/2006/relationships/hyperlink" Target="https://pt.wikipedia.org/wiki/Classe_(programa%C3%A7%C3%A3o)" TargetMode="External"/><Relationship Id="rId5" Type="http://schemas.openxmlformats.org/officeDocument/2006/relationships/hyperlink" Target="https://pt.wikipedia.org/wiki/Arquitetura_de_software" TargetMode="External"/><Relationship Id="rId6" Type="http://schemas.openxmlformats.org/officeDocument/2006/relationships/hyperlink" Target="https://pt.wikipedia.org/wiki/Engenharia_de_requisito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hyperlink" Target="https://www.digitalhouse.com/br/blog/front-end-o-que-e-para-que-serve-e-como-aprend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hyperlink" Target="https://www.digitalhouse.com/br/blog/back-end-o-que-e-para-que-serve-e-como-aprend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hyperlink" Target="https://www.digitalhouse.com/br/blog/melhores-comunidades-de-tecnologia-programaca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hyperlink" Target="https://coodesh.com/blog/pessoas-candidatas/dicas/linguagem-javascript-saiba-o-que-e-como-funciona-e-para-que-serv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hyperlink" Target="https://coodesh.com/blog/dicionario/o-que-e-quer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pt.wikipedia.org/wiki/Biblioteca_(computa%C3%A7%C3%A3o)" TargetMode="External"/><Relationship Id="rId4" Type="http://schemas.openxmlformats.org/officeDocument/2006/relationships/hyperlink" Target="https://pt.wikipedia.org/wiki/Invers%C3%A3o_de_Control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ctrTitle"/>
          </p:nvPr>
        </p:nvSpPr>
        <p:spPr>
          <a:xfrm>
            <a:off x="2689350" y="1848606"/>
            <a:ext cx="4146300" cy="1827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Front</a:t>
            </a:r>
            <a:r>
              <a:rPr lang="pt-BR"/>
              <a:t> </a:t>
            </a:r>
            <a:r>
              <a:rPr lang="pt-BR"/>
              <a:t>End Frameworks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705600" y="1415400"/>
            <a:ext cx="3394200" cy="2249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pt-BR"/>
              <a:t>O que são, onde vivem e o que fazem?</a:t>
            </a:r>
            <a:endParaRPr/>
          </a:p>
        </p:txBody>
      </p:sp>
      <p:sp>
        <p:nvSpPr>
          <p:cNvPr id="208" name="Google Shape;208;p31"/>
          <p:cNvSpPr txBox="1"/>
          <p:nvPr>
            <p:ph idx="1" type="body"/>
          </p:nvPr>
        </p:nvSpPr>
        <p:spPr>
          <a:xfrm>
            <a:off x="4252525" y="836250"/>
            <a:ext cx="4185900" cy="3408000"/>
          </a:xfrm>
          <a:prstGeom prst="rect">
            <a:avLst/>
          </a:prstGeom>
        </p:spPr>
        <p:txBody>
          <a:bodyPr anchorCtr="0" anchor="ctr" bIns="91425" lIns="91425" spcFirstLastPara="1" rIns="91425" wrap="square" tIns="91425">
            <a:normAutofit/>
          </a:bodyPr>
          <a:lstStyle/>
          <a:p>
            <a:pPr indent="0" lvl="0" marL="0" rtl="0" algn="l">
              <a:spcBef>
                <a:spcPts val="0"/>
              </a:spcBef>
              <a:spcAft>
                <a:spcPts val="1600"/>
              </a:spcAft>
              <a:buNone/>
            </a:pPr>
            <a:r>
              <a:rPr lang="pt-BR"/>
              <a:t>Um </a:t>
            </a:r>
            <a:r>
              <a:rPr i="1" lang="pt-BR"/>
              <a:t>framework</a:t>
            </a:r>
            <a:r>
              <a:rPr lang="pt-BR"/>
              <a:t> ou arcabouço conceitual, é um conjunto de conceitos usado para resolver um problema de um domínio específico. </a:t>
            </a:r>
            <a:r>
              <a:rPr i="1" lang="pt-BR"/>
              <a:t>Framework</a:t>
            </a:r>
            <a:r>
              <a:rPr lang="pt-BR"/>
              <a:t> conceitual não se trata de um software executável, mas sim de um </a:t>
            </a:r>
            <a:r>
              <a:rPr lang="pt-BR">
                <a:solidFill>
                  <a:schemeClr val="hlink"/>
                </a:solidFill>
                <a:uFill>
                  <a:noFill/>
                </a:uFill>
                <a:hlinkClick r:id="rId3"/>
              </a:rPr>
              <a:t>modelo de dados</a:t>
            </a:r>
            <a:r>
              <a:rPr lang="pt-BR"/>
              <a:t> para um domínio. </a:t>
            </a:r>
            <a:r>
              <a:rPr i="1" lang="pt-BR"/>
              <a:t>Framework</a:t>
            </a:r>
            <a:r>
              <a:rPr lang="pt-BR"/>
              <a:t> de </a:t>
            </a:r>
            <a:r>
              <a:rPr lang="pt-BR">
                <a:solidFill>
                  <a:schemeClr val="hlink"/>
                </a:solidFill>
                <a:uFill>
                  <a:noFill/>
                </a:uFill>
                <a:hlinkClick r:id="rId4"/>
              </a:rPr>
              <a:t>software</a:t>
            </a:r>
            <a:r>
              <a:rPr lang="pt-BR"/>
              <a:t> </a:t>
            </a:r>
            <a:r>
              <a:rPr lang="pt-BR"/>
              <a:t>compreende um</a:t>
            </a:r>
            <a:r>
              <a:rPr lang="pt-BR"/>
              <a:t> conjunto de </a:t>
            </a:r>
            <a:r>
              <a:rPr b="1" lang="pt-BR"/>
              <a:t>classes</a:t>
            </a:r>
            <a:r>
              <a:rPr lang="pt-BR"/>
              <a:t> implementadas em uma </a:t>
            </a:r>
            <a:r>
              <a:rPr lang="pt-BR">
                <a:solidFill>
                  <a:schemeClr val="hlink"/>
                </a:solidFill>
                <a:uFill>
                  <a:noFill/>
                </a:uFill>
                <a:hlinkClick r:id="rId5"/>
              </a:rPr>
              <a:t>linguagem de programação</a:t>
            </a:r>
            <a:r>
              <a:rPr lang="pt-BR"/>
              <a:t> específica, usadas para auxiliar o desenvolvimento de software.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rot="-5400000">
            <a:off x="-620225" y="1797500"/>
            <a:ext cx="4064100" cy="1506900"/>
          </a:xfrm>
          <a:prstGeom prst="rect">
            <a:avLst/>
          </a:prstGeom>
        </p:spPr>
        <p:txBody>
          <a:bodyPr anchorCtr="0" anchor="b" bIns="91425" lIns="91425" spcFirstLastPara="1" rIns="91425" wrap="square" tIns="91425">
            <a:normAutofit/>
          </a:bodyPr>
          <a:lstStyle/>
          <a:p>
            <a:pPr indent="0" lvl="0" marL="0" rtl="0" algn="r">
              <a:spcBef>
                <a:spcPts val="0"/>
              </a:spcBef>
              <a:spcAft>
                <a:spcPts val="0"/>
              </a:spcAft>
              <a:buNone/>
            </a:pPr>
            <a:r>
              <a:rPr lang="pt-BR"/>
              <a:t>Frameworks</a:t>
            </a:r>
            <a:endParaRPr/>
          </a:p>
        </p:txBody>
      </p:sp>
      <p:sp>
        <p:nvSpPr>
          <p:cNvPr id="214" name="Google Shape;214;p32"/>
          <p:cNvSpPr txBox="1"/>
          <p:nvPr>
            <p:ph idx="1" type="body"/>
          </p:nvPr>
        </p:nvSpPr>
        <p:spPr>
          <a:xfrm>
            <a:off x="2601000" y="518875"/>
            <a:ext cx="5913300" cy="40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a:t>
            </a:r>
            <a:r>
              <a:rPr i="1" lang="pt-BR"/>
              <a:t>framework</a:t>
            </a:r>
            <a:r>
              <a:rPr lang="pt-BR"/>
              <a:t> atua onde há funcionalidades em comum a várias aplicações, porém para isso as aplicações devem ter algo razoavelmente grande em comum para que o mesmo possa ser utilizado em várias aplicações.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pt-BR">
                <a:solidFill>
                  <a:schemeClr val="hlink"/>
                </a:solidFill>
                <a:uFill>
                  <a:noFill/>
                </a:uFill>
                <a:hlinkClick r:id="rId3"/>
              </a:rPr>
              <a:t>Padrões de projeto de software</a:t>
            </a:r>
            <a:r>
              <a:rPr lang="pt-BR"/>
              <a:t> não se confundem com </a:t>
            </a:r>
            <a:r>
              <a:rPr i="1" lang="pt-BR"/>
              <a:t>frameworks</a:t>
            </a:r>
            <a:r>
              <a:rPr lang="pt-BR"/>
              <a:t>, pois padrões possuem um nível maior de abstração. Um </a:t>
            </a:r>
            <a:r>
              <a:rPr i="1" lang="pt-BR"/>
              <a:t>framework</a:t>
            </a:r>
            <a:r>
              <a:rPr lang="pt-BR"/>
              <a:t> inclui código, diferentemente de um padrão de projeto. Um </a:t>
            </a:r>
            <a:r>
              <a:rPr i="1" lang="pt-BR"/>
              <a:t>framework</a:t>
            </a:r>
            <a:r>
              <a:rPr lang="pt-BR"/>
              <a:t> pode ser modelado com vários padrões de projeto, e sempre possuem um domínio de uma aplicação particular, algo que não ocorre nos padrões de projeto de software.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rot="-5400000">
            <a:off x="-620225" y="1797500"/>
            <a:ext cx="4064100" cy="15069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pt-BR"/>
              <a:t>Frameworks</a:t>
            </a:r>
            <a:endParaRPr/>
          </a:p>
          <a:p>
            <a:pPr indent="0" lvl="0" marL="0" rtl="0" algn="r">
              <a:spcBef>
                <a:spcPts val="0"/>
              </a:spcBef>
              <a:spcAft>
                <a:spcPts val="0"/>
              </a:spcAft>
              <a:buNone/>
            </a:pPr>
            <a:r>
              <a:rPr lang="pt-BR"/>
              <a:t>Verticais</a:t>
            </a:r>
            <a:endParaRPr/>
          </a:p>
        </p:txBody>
      </p:sp>
      <p:sp>
        <p:nvSpPr>
          <p:cNvPr id="220" name="Google Shape;220;p33"/>
          <p:cNvSpPr txBox="1"/>
          <p:nvPr>
            <p:ph idx="1" type="body"/>
          </p:nvPr>
        </p:nvSpPr>
        <p:spPr>
          <a:xfrm>
            <a:off x="2601000" y="518875"/>
            <a:ext cx="5913300" cy="40641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i="1" lang="pt-BR" sz="1050">
                <a:solidFill>
                  <a:srgbClr val="202122"/>
                </a:solidFill>
                <a:highlight>
                  <a:srgbClr val="FFFFFF"/>
                </a:highlight>
              </a:rPr>
              <a:t>Frameworks</a:t>
            </a:r>
            <a:r>
              <a:rPr lang="pt-BR" sz="1050">
                <a:solidFill>
                  <a:srgbClr val="202122"/>
                </a:solidFill>
                <a:highlight>
                  <a:srgbClr val="FFFFFF"/>
                </a:highlight>
              </a:rPr>
              <a:t> verticais são confeccionados através da experiência obtida em um determinado contexto específico. Esses são mais comumente chamados de frameworks especialistas. Tentam resolver problemas de um domínio e são usados em vários softwares do mesmo domínio. Exemplos: </a:t>
            </a:r>
            <a:r>
              <a:rPr i="1" lang="pt-BR" sz="1050">
                <a:solidFill>
                  <a:srgbClr val="202122"/>
                </a:solidFill>
                <a:highlight>
                  <a:srgbClr val="FFFFFF"/>
                </a:highlight>
              </a:rPr>
              <a:t>framework</a:t>
            </a:r>
            <a:r>
              <a:rPr lang="pt-BR" sz="1050">
                <a:solidFill>
                  <a:srgbClr val="202122"/>
                </a:solidFill>
                <a:highlight>
                  <a:srgbClr val="FFFFFF"/>
                </a:highlight>
              </a:rPr>
              <a:t> financeiro, recursos humanos.</a:t>
            </a:r>
            <a:endParaRPr/>
          </a:p>
        </p:txBody>
      </p:sp>
      <p:pic>
        <p:nvPicPr>
          <p:cNvPr id="221" name="Google Shape;221;p33"/>
          <p:cNvPicPr preferRelativeResize="0"/>
          <p:nvPr/>
        </p:nvPicPr>
        <p:blipFill>
          <a:blip r:embed="rId3">
            <a:alphaModFix/>
          </a:blip>
          <a:stretch>
            <a:fillRect/>
          </a:stretch>
        </p:blipFill>
        <p:spPr>
          <a:xfrm>
            <a:off x="3234625" y="1416725"/>
            <a:ext cx="4478201" cy="316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rot="-5400000">
            <a:off x="-620225" y="1797500"/>
            <a:ext cx="4064100" cy="15069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pt-BR"/>
              <a:t>Frameworks em O.O.</a:t>
            </a:r>
            <a:endParaRPr/>
          </a:p>
        </p:txBody>
      </p:sp>
      <p:sp>
        <p:nvSpPr>
          <p:cNvPr id="227" name="Google Shape;227;p34"/>
          <p:cNvSpPr txBox="1"/>
          <p:nvPr>
            <p:ph idx="1" type="body"/>
          </p:nvPr>
        </p:nvSpPr>
        <p:spPr>
          <a:xfrm>
            <a:off x="2601000" y="518875"/>
            <a:ext cx="5913300" cy="40641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Clr>
                <a:schemeClr val="dk1"/>
              </a:buClr>
              <a:buSzPts val="1100"/>
              <a:buFont typeface="Arial"/>
              <a:buNone/>
            </a:pPr>
            <a:r>
              <a:rPr lang="pt-BR" sz="1300">
                <a:solidFill>
                  <a:srgbClr val="202122"/>
                </a:solidFill>
                <a:highlight>
                  <a:srgbClr val="FFFFFF"/>
                </a:highlight>
              </a:rPr>
              <a:t>Especificamente em </a:t>
            </a:r>
            <a:r>
              <a:rPr lang="pt-BR" sz="1300">
                <a:solidFill>
                  <a:srgbClr val="0645AD"/>
                </a:solidFill>
                <a:highlight>
                  <a:srgbClr val="FFFFFF"/>
                </a:highlight>
                <a:uFill>
                  <a:noFill/>
                </a:uFill>
                <a:hlinkClick r:id="rId3">
                  <a:extLst>
                    <a:ext uri="{A12FA001-AC4F-418D-AE19-62706E023703}">
                      <ahyp:hlinkClr val="tx"/>
                    </a:ext>
                  </a:extLst>
                </a:hlinkClick>
              </a:rPr>
              <a:t>orientação a objetos</a:t>
            </a:r>
            <a:r>
              <a:rPr lang="pt-BR" sz="1300">
                <a:solidFill>
                  <a:srgbClr val="202122"/>
                </a:solidFill>
                <a:highlight>
                  <a:srgbClr val="FFFFFF"/>
                </a:highlight>
              </a:rPr>
              <a:t>, </a:t>
            </a:r>
            <a:r>
              <a:rPr i="1" lang="pt-BR" sz="1300">
                <a:solidFill>
                  <a:srgbClr val="202122"/>
                </a:solidFill>
                <a:highlight>
                  <a:srgbClr val="FFFFFF"/>
                </a:highlight>
              </a:rPr>
              <a:t>framework</a:t>
            </a:r>
            <a:r>
              <a:rPr lang="pt-BR" sz="1300">
                <a:solidFill>
                  <a:srgbClr val="202122"/>
                </a:solidFill>
                <a:highlight>
                  <a:srgbClr val="FFFFFF"/>
                </a:highlight>
              </a:rPr>
              <a:t> é um conjunto de </a:t>
            </a:r>
            <a:r>
              <a:rPr lang="pt-BR" sz="1300">
                <a:solidFill>
                  <a:srgbClr val="0645AD"/>
                </a:solidFill>
                <a:highlight>
                  <a:srgbClr val="FFFFFF"/>
                </a:highlight>
                <a:uFill>
                  <a:noFill/>
                </a:uFill>
                <a:hlinkClick r:id="rId4">
                  <a:extLst>
                    <a:ext uri="{A12FA001-AC4F-418D-AE19-62706E023703}">
                      <ahyp:hlinkClr val="tx"/>
                    </a:ext>
                  </a:extLst>
                </a:hlinkClick>
              </a:rPr>
              <a:t>classes</a:t>
            </a:r>
            <a:r>
              <a:rPr lang="pt-BR" sz="1300">
                <a:solidFill>
                  <a:srgbClr val="202122"/>
                </a:solidFill>
                <a:highlight>
                  <a:srgbClr val="FFFFFF"/>
                </a:highlight>
              </a:rPr>
              <a:t> com objetivo de reutilização de </a:t>
            </a:r>
            <a:r>
              <a:rPr lang="pt-BR" sz="1300">
                <a:solidFill>
                  <a:srgbClr val="0645AD"/>
                </a:solidFill>
                <a:highlight>
                  <a:srgbClr val="FFFFFF"/>
                </a:highlight>
                <a:uFill>
                  <a:noFill/>
                </a:uFill>
                <a:hlinkClick r:id="rId5">
                  <a:extLst>
                    <a:ext uri="{A12FA001-AC4F-418D-AE19-62706E023703}">
                      <ahyp:hlinkClr val="tx"/>
                    </a:ext>
                  </a:extLst>
                </a:hlinkClick>
              </a:rPr>
              <a:t>arquitetura de software</a:t>
            </a:r>
            <a:r>
              <a:rPr lang="pt-BR" sz="1300">
                <a:solidFill>
                  <a:srgbClr val="202122"/>
                </a:solidFill>
                <a:highlight>
                  <a:srgbClr val="FFFFFF"/>
                </a:highlight>
              </a:rPr>
              <a:t>, provendo um guia para uma solução em um domínio específico de </a:t>
            </a:r>
            <a:r>
              <a:rPr i="1" lang="pt-BR" sz="1300">
                <a:solidFill>
                  <a:srgbClr val="202122"/>
                </a:solidFill>
                <a:highlight>
                  <a:srgbClr val="FFFFFF"/>
                </a:highlight>
              </a:rPr>
              <a:t>software</a:t>
            </a:r>
            <a:r>
              <a:rPr lang="pt-BR" sz="1300">
                <a:solidFill>
                  <a:srgbClr val="202122"/>
                </a:solidFill>
                <a:highlight>
                  <a:srgbClr val="FFFFFF"/>
                </a:highlight>
              </a:rPr>
              <a:t>. </a:t>
            </a:r>
            <a:r>
              <a:rPr i="1" lang="pt-BR" sz="1300">
                <a:solidFill>
                  <a:srgbClr val="202122"/>
                </a:solidFill>
                <a:highlight>
                  <a:srgbClr val="FFFFFF"/>
                </a:highlight>
              </a:rPr>
              <a:t>Framework</a:t>
            </a:r>
            <a:r>
              <a:rPr lang="pt-BR" sz="1300">
                <a:solidFill>
                  <a:srgbClr val="202122"/>
                </a:solidFill>
                <a:highlight>
                  <a:srgbClr val="FFFFFF"/>
                </a:highlight>
              </a:rPr>
              <a:t> se diferencia de uma simples biblioteca, pois esta se concentra apenas em oferecer implementação de funcionalidades, sem definir a reutilização de uma solução de arquitetura.</a:t>
            </a:r>
            <a:endParaRPr sz="1300">
              <a:solidFill>
                <a:srgbClr val="202122"/>
              </a:solidFill>
              <a:highlight>
                <a:srgbClr val="FFFFFF"/>
              </a:highlight>
            </a:endParaRPr>
          </a:p>
          <a:p>
            <a:pPr indent="0" lvl="0" marL="0" rtl="0" algn="l">
              <a:spcBef>
                <a:spcPts val="500"/>
              </a:spcBef>
              <a:spcAft>
                <a:spcPts val="500"/>
              </a:spcAft>
              <a:buNone/>
            </a:pPr>
            <a:r>
              <a:rPr lang="pt-BR" sz="1300">
                <a:solidFill>
                  <a:srgbClr val="202122"/>
                </a:solidFill>
                <a:highlight>
                  <a:srgbClr val="FFFFFF"/>
                </a:highlight>
              </a:rPr>
              <a:t>Muitos engenheiros acreditam que a arquitetura é determinada pelos requisitos e por isso esperam que a fase de </a:t>
            </a:r>
            <a:r>
              <a:rPr lang="pt-BR" sz="1300">
                <a:solidFill>
                  <a:srgbClr val="0645AD"/>
                </a:solidFill>
                <a:highlight>
                  <a:srgbClr val="FFFFFF"/>
                </a:highlight>
                <a:uFill>
                  <a:noFill/>
                </a:uFill>
                <a:hlinkClick r:id="rId6">
                  <a:extLst>
                    <a:ext uri="{A12FA001-AC4F-418D-AE19-62706E023703}">
                      <ahyp:hlinkClr val="tx"/>
                    </a:ext>
                  </a:extLst>
                </a:hlinkClick>
              </a:rPr>
              <a:t>engenharia de requisitos</a:t>
            </a:r>
            <a:r>
              <a:rPr lang="pt-BR" sz="1300">
                <a:solidFill>
                  <a:srgbClr val="202122"/>
                </a:solidFill>
                <a:highlight>
                  <a:srgbClr val="FFFFFF"/>
                </a:highlight>
              </a:rPr>
              <a:t> esteja finalizada para então iniciar sua. Porém, apenas uma fração dos requisitos específicos do sistema têm influência na arquitetura. A identificação dos requisitos que são significantes para a arquitetura pode ser respondida através de um </a:t>
            </a:r>
            <a:r>
              <a:rPr i="1" lang="pt-BR" sz="1300">
                <a:solidFill>
                  <a:srgbClr val="202122"/>
                </a:solidFill>
                <a:highlight>
                  <a:srgbClr val="FFFFFF"/>
                </a:highlight>
              </a:rPr>
              <a:t>framework</a:t>
            </a:r>
            <a:r>
              <a:rPr lang="pt-BR" sz="1300">
                <a:solidFill>
                  <a:srgbClr val="202122"/>
                </a:solidFill>
                <a:highlight>
                  <a:srgbClr val="FFFFFF"/>
                </a:highlight>
              </a:rPr>
              <a:t> conceitual desenvolvido especialmente para um domínio específico, uma vez que esta resposta é muito dependente do domínio. Avançar para a fase de projeto ou mesmo iniciar a implementação do sistema não quer dizer que a definição da arquitetura esteja finalizada. Isto significa que o detalhamento obtido até então já é suficiente para prosseguir com o projeto de uma parte do sistema.</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63750" y="554850"/>
            <a:ext cx="3855900" cy="403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Melhores frameworks JavaScript</a:t>
            </a:r>
            <a:endParaRPr/>
          </a:p>
        </p:txBody>
      </p:sp>
      <p:sp>
        <p:nvSpPr>
          <p:cNvPr id="233" name="Google Shape;233;p35"/>
          <p:cNvSpPr txBox="1"/>
          <p:nvPr>
            <p:ph idx="1" type="body"/>
          </p:nvPr>
        </p:nvSpPr>
        <p:spPr>
          <a:xfrm>
            <a:off x="4947374" y="554850"/>
            <a:ext cx="3855900" cy="40338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pt-BR"/>
              <a:t>Front-end</a:t>
            </a:r>
            <a:br>
              <a:rPr b="1" lang="pt-BR"/>
            </a:br>
            <a:r>
              <a:rPr lang="pt-BR"/>
              <a:t>- Angular;</a:t>
            </a:r>
            <a:endParaRPr/>
          </a:p>
          <a:p>
            <a:pPr indent="0" lvl="0" marL="0" rtl="0" algn="l">
              <a:spcBef>
                <a:spcPts val="1600"/>
              </a:spcBef>
              <a:spcAft>
                <a:spcPts val="0"/>
              </a:spcAft>
              <a:buClr>
                <a:schemeClr val="dk1"/>
              </a:buClr>
              <a:buSzPts val="1100"/>
              <a:buFont typeface="Arial"/>
              <a:buNone/>
            </a:pPr>
            <a:r>
              <a:rPr lang="pt-BR"/>
              <a:t>- Vue;</a:t>
            </a:r>
            <a:endParaRPr/>
          </a:p>
          <a:p>
            <a:pPr indent="0" lvl="0" marL="0" rtl="0" algn="l">
              <a:spcBef>
                <a:spcPts val="1600"/>
              </a:spcBef>
              <a:spcAft>
                <a:spcPts val="0"/>
              </a:spcAft>
              <a:buClr>
                <a:schemeClr val="dk1"/>
              </a:buClr>
              <a:buSzPts val="1100"/>
              <a:buFont typeface="Arial"/>
              <a:buNone/>
            </a:pPr>
            <a:r>
              <a:rPr lang="pt-BR"/>
              <a:t>- Ember.js;</a:t>
            </a:r>
            <a:endParaRPr/>
          </a:p>
          <a:p>
            <a:pPr indent="0" lvl="0" marL="0" rtl="0" algn="l">
              <a:spcBef>
                <a:spcPts val="1600"/>
              </a:spcBef>
              <a:spcAft>
                <a:spcPts val="0"/>
              </a:spcAft>
              <a:buNone/>
            </a:pPr>
            <a:r>
              <a:rPr lang="pt-BR"/>
              <a:t>- React (é considerado um framework dentro de um ecossistema de React).</a:t>
            </a:r>
            <a:br>
              <a:rPr lang="pt-BR"/>
            </a:br>
            <a:endParaRPr/>
          </a:p>
          <a:p>
            <a:pPr indent="0" lvl="0" marL="0" rtl="0" algn="l">
              <a:spcBef>
                <a:spcPts val="1600"/>
              </a:spcBef>
              <a:spcAft>
                <a:spcPts val="0"/>
              </a:spcAft>
              <a:buClr>
                <a:schemeClr val="dk1"/>
              </a:buClr>
              <a:buSzPts val="1100"/>
              <a:buFont typeface="Arial"/>
              <a:buNone/>
            </a:pPr>
            <a:r>
              <a:rPr b="1" lang="pt-BR"/>
              <a:t>Back-end</a:t>
            </a:r>
            <a:br>
              <a:rPr b="1" lang="pt-BR"/>
            </a:br>
            <a:r>
              <a:rPr lang="pt-BR"/>
              <a:t>- Express;</a:t>
            </a:r>
            <a:endParaRPr/>
          </a:p>
          <a:p>
            <a:pPr indent="0" lvl="0" marL="0" rtl="0" algn="l">
              <a:spcBef>
                <a:spcPts val="1600"/>
              </a:spcBef>
              <a:spcAft>
                <a:spcPts val="0"/>
              </a:spcAft>
              <a:buClr>
                <a:schemeClr val="dk1"/>
              </a:buClr>
              <a:buSzPts val="1100"/>
              <a:buFont typeface="Arial"/>
              <a:buNone/>
            </a:pPr>
            <a:r>
              <a:rPr lang="pt-BR"/>
              <a:t>- Node.js.</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363750" y="554850"/>
            <a:ext cx="3855900" cy="403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Melhor frameworks front-end</a:t>
            </a:r>
            <a:endParaRPr/>
          </a:p>
        </p:txBody>
      </p:sp>
      <p:sp>
        <p:nvSpPr>
          <p:cNvPr id="239" name="Google Shape;239;p36"/>
          <p:cNvSpPr txBox="1"/>
          <p:nvPr>
            <p:ph idx="1" type="body"/>
          </p:nvPr>
        </p:nvSpPr>
        <p:spPr>
          <a:xfrm>
            <a:off x="4947374" y="554850"/>
            <a:ext cx="3855900" cy="4033800"/>
          </a:xfrm>
          <a:prstGeom prst="rect">
            <a:avLst/>
          </a:prstGeom>
        </p:spPr>
        <p:txBody>
          <a:bodyPr anchorCtr="0" anchor="ctr" bIns="91425" lIns="91425" spcFirstLastPara="1" rIns="91425" wrap="square" tIns="91425">
            <a:normAutofit/>
          </a:bodyPr>
          <a:lstStyle/>
          <a:p>
            <a:pPr indent="0" lvl="0" marL="0" rtl="0" algn="l">
              <a:lnSpc>
                <a:spcPct val="160000"/>
              </a:lnSpc>
              <a:spcBef>
                <a:spcPts val="1800"/>
              </a:spcBef>
              <a:spcAft>
                <a:spcPts val="0"/>
              </a:spcAft>
              <a:buClr>
                <a:schemeClr val="dk1"/>
              </a:buClr>
              <a:buSzPts val="1100"/>
              <a:buFont typeface="Arial"/>
              <a:buNone/>
            </a:pPr>
            <a:r>
              <a:rPr lang="pt-BR" sz="1100">
                <a:solidFill>
                  <a:srgbClr val="35373A"/>
                </a:solidFill>
                <a:highlight>
                  <a:srgbClr val="FFFFFF"/>
                </a:highlight>
              </a:rPr>
              <a:t>Antes de falar quais são os melhores frameworks front-end dentro de cada linguagem, precisamos relembrar do que se trata. A aplicação </a:t>
            </a:r>
            <a:r>
              <a:rPr b="1" lang="pt-BR" u="sng">
                <a:solidFill>
                  <a:schemeClr val="hlink"/>
                </a:solidFill>
                <a:highlight>
                  <a:srgbClr val="FFFFFF"/>
                </a:highlight>
                <a:hlinkClick r:id="rId3"/>
              </a:rPr>
              <a:t>front-end</a:t>
            </a:r>
            <a:r>
              <a:rPr lang="pt-BR" sz="1100">
                <a:solidFill>
                  <a:srgbClr val="35373A"/>
                </a:solidFill>
                <a:highlight>
                  <a:srgbClr val="FFFFFF"/>
                </a:highlight>
              </a:rPr>
              <a:t> é a parte visível de um site ou aplicativo.</a:t>
            </a:r>
            <a:endParaRPr sz="1100">
              <a:solidFill>
                <a:srgbClr val="35373A"/>
              </a:solidFill>
              <a:highlight>
                <a:srgbClr val="FFFFFF"/>
              </a:highlight>
            </a:endParaRPr>
          </a:p>
          <a:p>
            <a:pPr indent="0" lvl="0" marL="0" rtl="0" algn="l">
              <a:lnSpc>
                <a:spcPct val="160000"/>
              </a:lnSpc>
              <a:spcBef>
                <a:spcPts val="0"/>
              </a:spcBef>
              <a:spcAft>
                <a:spcPts val="0"/>
              </a:spcAft>
              <a:buClr>
                <a:schemeClr val="dk1"/>
              </a:buClr>
              <a:buSzPts val="1100"/>
              <a:buFont typeface="Arial"/>
              <a:buNone/>
            </a:pPr>
            <a:r>
              <a:rPr lang="pt-BR" sz="1100">
                <a:solidFill>
                  <a:srgbClr val="35373A"/>
                </a:solidFill>
                <a:highlight>
                  <a:srgbClr val="FFFFFF"/>
                </a:highlight>
              </a:rPr>
              <a:t>Entre os mais usados, podemos mencionar os seguintes:</a:t>
            </a:r>
            <a:endParaRPr sz="1100">
              <a:solidFill>
                <a:srgbClr val="35373A"/>
              </a:solidFill>
              <a:highlight>
                <a:srgbClr val="FFFFFF"/>
              </a:highlight>
            </a:endParaRPr>
          </a:p>
          <a:p>
            <a:pPr indent="0" lvl="0" marL="0" rtl="0" algn="l">
              <a:spcBef>
                <a:spcPts val="2600"/>
              </a:spcBef>
              <a:spcAft>
                <a:spcPts val="0"/>
              </a:spcAft>
              <a:buClr>
                <a:schemeClr val="dk1"/>
              </a:buClr>
              <a:buSzPts val="1100"/>
              <a:buFont typeface="Arial"/>
              <a:buNone/>
            </a:pPr>
            <a:r>
              <a:rPr b="1" lang="pt-BR" sz="1800">
                <a:solidFill>
                  <a:schemeClr val="dk1"/>
                </a:solidFill>
                <a:highlight>
                  <a:srgbClr val="FFFFFF"/>
                </a:highlight>
                <a:latin typeface="Roboto"/>
                <a:ea typeface="Roboto"/>
                <a:cs typeface="Roboto"/>
                <a:sym typeface="Roboto"/>
              </a:rPr>
              <a:t>Frameworks no CSS</a:t>
            </a:r>
            <a:endParaRPr b="1" sz="1800">
              <a:solidFill>
                <a:schemeClr val="dk1"/>
              </a:solidFill>
              <a:highlight>
                <a:srgbClr val="FFFFFF"/>
              </a:highlight>
              <a:latin typeface="Roboto"/>
              <a:ea typeface="Roboto"/>
              <a:cs typeface="Roboto"/>
              <a:sym typeface="Roboto"/>
            </a:endParaRPr>
          </a:p>
          <a:p>
            <a:pPr indent="0" lvl="0" marL="0" rtl="0" algn="l">
              <a:lnSpc>
                <a:spcPct val="160000"/>
              </a:lnSpc>
              <a:spcBef>
                <a:spcPts val="1800"/>
              </a:spcBef>
              <a:spcAft>
                <a:spcPts val="0"/>
              </a:spcAft>
              <a:buClr>
                <a:schemeClr val="dk1"/>
              </a:buClr>
              <a:buSzPts val="1100"/>
              <a:buFont typeface="Arial"/>
              <a:buNone/>
            </a:pPr>
            <a:r>
              <a:rPr lang="pt-BR" sz="1100">
                <a:solidFill>
                  <a:srgbClr val="35373A"/>
                </a:solidFill>
                <a:highlight>
                  <a:srgbClr val="FFFFFF"/>
                </a:highlight>
              </a:rPr>
              <a:t>- Bootstrap;</a:t>
            </a:r>
            <a:endParaRPr sz="1100">
              <a:solidFill>
                <a:srgbClr val="35373A"/>
              </a:solidFill>
              <a:highlight>
                <a:srgbClr val="FFFFFF"/>
              </a:highlight>
            </a:endParaRPr>
          </a:p>
          <a:p>
            <a:pPr indent="0" lvl="0" marL="0" rtl="0" algn="l">
              <a:lnSpc>
                <a:spcPct val="160000"/>
              </a:lnSpc>
              <a:spcBef>
                <a:spcPts val="0"/>
              </a:spcBef>
              <a:spcAft>
                <a:spcPts val="0"/>
              </a:spcAft>
              <a:buNone/>
            </a:pPr>
            <a:r>
              <a:rPr lang="pt-BR" sz="1100">
                <a:solidFill>
                  <a:srgbClr val="35373A"/>
                </a:solidFill>
                <a:highlight>
                  <a:srgbClr val="FFFFFF"/>
                </a:highlight>
              </a:rPr>
              <a:t>- Materialize.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363750" y="554850"/>
            <a:ext cx="3855900" cy="403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Melhores frameworks back-end</a:t>
            </a:r>
            <a:endParaRPr/>
          </a:p>
        </p:txBody>
      </p:sp>
      <p:sp>
        <p:nvSpPr>
          <p:cNvPr id="245" name="Google Shape;245;p37"/>
          <p:cNvSpPr txBox="1"/>
          <p:nvPr>
            <p:ph idx="1" type="body"/>
          </p:nvPr>
        </p:nvSpPr>
        <p:spPr>
          <a:xfrm>
            <a:off x="4947374" y="554850"/>
            <a:ext cx="3855900" cy="4033800"/>
          </a:xfrm>
          <a:prstGeom prst="rect">
            <a:avLst/>
          </a:prstGeom>
        </p:spPr>
        <p:txBody>
          <a:bodyPr anchorCtr="0" anchor="ctr" bIns="91425" lIns="91425" spcFirstLastPara="1" rIns="91425" wrap="square" tIns="91425">
            <a:normAutofit lnSpcReduction="20000"/>
          </a:bodyPr>
          <a:lstStyle/>
          <a:p>
            <a:pPr indent="0" lvl="0" marL="0" rtl="0" algn="l">
              <a:lnSpc>
                <a:spcPct val="160000"/>
              </a:lnSpc>
              <a:spcBef>
                <a:spcPts val="1800"/>
              </a:spcBef>
              <a:spcAft>
                <a:spcPts val="0"/>
              </a:spcAft>
              <a:buClr>
                <a:schemeClr val="dk1"/>
              </a:buClr>
              <a:buSzPts val="1100"/>
              <a:buFont typeface="Arial"/>
              <a:buNone/>
            </a:pPr>
            <a:r>
              <a:rPr lang="pt-BR" sz="1100">
                <a:solidFill>
                  <a:srgbClr val="35373A"/>
                </a:solidFill>
                <a:highlight>
                  <a:srgbClr val="FFFFFF"/>
                </a:highlight>
              </a:rPr>
              <a:t>Assim como fizemos no tópico acima, também vamos explicar rapidamente do que se trata uma aplicação </a:t>
            </a:r>
            <a:r>
              <a:rPr b="1" lang="pt-BR" u="sng">
                <a:solidFill>
                  <a:schemeClr val="hlink"/>
                </a:solidFill>
                <a:highlight>
                  <a:srgbClr val="FFFFFF"/>
                </a:highlight>
                <a:hlinkClick r:id="rId3"/>
              </a:rPr>
              <a:t>back-end</a:t>
            </a:r>
            <a:r>
              <a:rPr lang="pt-BR" sz="1100">
                <a:solidFill>
                  <a:srgbClr val="35373A"/>
                </a:solidFill>
                <a:highlight>
                  <a:srgbClr val="FFFFFF"/>
                </a:highlight>
              </a:rPr>
              <a:t> para refrescar a memória.</a:t>
            </a:r>
            <a:endParaRPr sz="1100">
              <a:solidFill>
                <a:srgbClr val="35373A"/>
              </a:solidFill>
              <a:highlight>
                <a:srgbClr val="FFFFFF"/>
              </a:highlight>
            </a:endParaRPr>
          </a:p>
          <a:p>
            <a:pPr indent="0" lvl="0" marL="0" rtl="0" algn="l">
              <a:lnSpc>
                <a:spcPct val="160000"/>
              </a:lnSpc>
              <a:spcBef>
                <a:spcPts val="0"/>
              </a:spcBef>
              <a:spcAft>
                <a:spcPts val="0"/>
              </a:spcAft>
              <a:buClr>
                <a:schemeClr val="dk1"/>
              </a:buClr>
              <a:buSzPts val="1100"/>
              <a:buFont typeface="Arial"/>
              <a:buNone/>
            </a:pPr>
            <a:r>
              <a:rPr lang="pt-BR" sz="1100">
                <a:solidFill>
                  <a:srgbClr val="35373A"/>
                </a:solidFill>
                <a:highlight>
                  <a:srgbClr val="FFFFFF"/>
                </a:highlight>
              </a:rPr>
              <a:t>Os programadores back-end atuam mais nos bastidores do projeto, lidando com as requisições dos usuários, servidores e linguagens.</a:t>
            </a:r>
            <a:endParaRPr sz="1100">
              <a:solidFill>
                <a:srgbClr val="35373A"/>
              </a:solidFill>
              <a:highlight>
                <a:srgbClr val="FFFFFF"/>
              </a:highlight>
            </a:endParaRPr>
          </a:p>
          <a:p>
            <a:pPr indent="0" lvl="0" marL="0" rtl="0" algn="l">
              <a:lnSpc>
                <a:spcPct val="160000"/>
              </a:lnSpc>
              <a:spcBef>
                <a:spcPts val="0"/>
              </a:spcBef>
              <a:spcAft>
                <a:spcPts val="0"/>
              </a:spcAft>
              <a:buNone/>
            </a:pPr>
            <a:r>
              <a:rPr lang="pt-BR" sz="1100">
                <a:solidFill>
                  <a:srgbClr val="35373A"/>
                </a:solidFill>
                <a:highlight>
                  <a:srgbClr val="FFFFFF"/>
                </a:highlight>
              </a:rPr>
              <a:t>Entre os frameworks back-end mais usados estão:</a:t>
            </a:r>
            <a:endParaRPr sz="1100">
              <a:solidFill>
                <a:srgbClr val="35373A"/>
              </a:solidFill>
              <a:highlight>
                <a:srgbClr val="FFFFFF"/>
              </a:highlight>
            </a:endParaRPr>
          </a:p>
          <a:p>
            <a:pPr indent="0" lvl="0" marL="0" rtl="0" algn="l">
              <a:spcBef>
                <a:spcPts val="2600"/>
              </a:spcBef>
              <a:spcAft>
                <a:spcPts val="0"/>
              </a:spcAft>
              <a:buNone/>
            </a:pPr>
            <a:r>
              <a:rPr b="1" lang="pt-BR" sz="1800">
                <a:solidFill>
                  <a:schemeClr val="dk1"/>
                </a:solidFill>
                <a:highlight>
                  <a:srgbClr val="FFFFFF"/>
                </a:highlight>
                <a:latin typeface="Roboto"/>
                <a:ea typeface="Roboto"/>
                <a:cs typeface="Roboto"/>
                <a:sym typeface="Roboto"/>
              </a:rPr>
              <a:t>Frameworks de PHP</a:t>
            </a:r>
            <a:endParaRPr b="1" sz="1800">
              <a:solidFill>
                <a:schemeClr val="dk1"/>
              </a:solidFill>
              <a:highlight>
                <a:srgbClr val="FFFFFF"/>
              </a:highlight>
              <a:latin typeface="Roboto"/>
              <a:ea typeface="Roboto"/>
              <a:cs typeface="Roboto"/>
              <a:sym typeface="Roboto"/>
            </a:endParaRPr>
          </a:p>
          <a:p>
            <a:pPr indent="0" lvl="0" marL="0" rtl="0" algn="l">
              <a:lnSpc>
                <a:spcPct val="160000"/>
              </a:lnSpc>
              <a:spcBef>
                <a:spcPts val="1800"/>
              </a:spcBef>
              <a:spcAft>
                <a:spcPts val="0"/>
              </a:spcAft>
              <a:buNone/>
            </a:pPr>
            <a:r>
              <a:rPr lang="pt-BR" sz="1100">
                <a:solidFill>
                  <a:srgbClr val="35373A"/>
                </a:solidFill>
                <a:highlight>
                  <a:srgbClr val="FFFFFF"/>
                </a:highlight>
              </a:rPr>
              <a:t>- Laravel;</a:t>
            </a:r>
            <a:endParaRPr sz="1100">
              <a:solidFill>
                <a:srgbClr val="35373A"/>
              </a:solidFill>
              <a:highlight>
                <a:srgbClr val="FFFFFF"/>
              </a:highlight>
            </a:endParaRPr>
          </a:p>
          <a:p>
            <a:pPr indent="0" lvl="0" marL="0" rtl="0" algn="l">
              <a:lnSpc>
                <a:spcPct val="160000"/>
              </a:lnSpc>
              <a:spcBef>
                <a:spcPts val="0"/>
              </a:spcBef>
              <a:spcAft>
                <a:spcPts val="0"/>
              </a:spcAft>
              <a:buNone/>
            </a:pPr>
            <a:r>
              <a:rPr lang="pt-BR" sz="1100">
                <a:solidFill>
                  <a:srgbClr val="35373A"/>
                </a:solidFill>
                <a:highlight>
                  <a:srgbClr val="FFFFFF"/>
                </a:highlight>
              </a:rPr>
              <a:t>- CodeIgniter;</a:t>
            </a:r>
            <a:endParaRPr sz="1100">
              <a:solidFill>
                <a:srgbClr val="35373A"/>
              </a:solidFill>
              <a:highlight>
                <a:srgbClr val="FFFFFF"/>
              </a:highlight>
            </a:endParaRPr>
          </a:p>
          <a:p>
            <a:pPr indent="0" lvl="0" marL="0" rtl="0" algn="l">
              <a:lnSpc>
                <a:spcPct val="160000"/>
              </a:lnSpc>
              <a:spcBef>
                <a:spcPts val="0"/>
              </a:spcBef>
              <a:spcAft>
                <a:spcPts val="0"/>
              </a:spcAft>
              <a:buNone/>
            </a:pPr>
            <a:r>
              <a:rPr lang="pt-BR" sz="1100">
                <a:solidFill>
                  <a:srgbClr val="35373A"/>
                </a:solidFill>
                <a:highlight>
                  <a:srgbClr val="FFFFFF"/>
                </a:highlight>
              </a:rPr>
              <a:t>- Symfony;</a:t>
            </a:r>
            <a:endParaRPr sz="1100">
              <a:solidFill>
                <a:srgbClr val="35373A"/>
              </a:solidFill>
              <a:highlight>
                <a:srgbClr val="FFFFFF"/>
              </a:highlight>
            </a:endParaRPr>
          </a:p>
          <a:p>
            <a:pPr indent="0" lvl="0" marL="0" rtl="0" algn="l">
              <a:lnSpc>
                <a:spcPct val="160000"/>
              </a:lnSpc>
              <a:spcBef>
                <a:spcPts val="0"/>
              </a:spcBef>
              <a:spcAft>
                <a:spcPts val="0"/>
              </a:spcAft>
              <a:buNone/>
            </a:pPr>
            <a:r>
              <a:rPr lang="pt-BR" sz="1100">
                <a:solidFill>
                  <a:srgbClr val="35373A"/>
                </a:solidFill>
                <a:highlight>
                  <a:srgbClr val="FFFFFF"/>
                </a:highlight>
              </a:rPr>
              <a:t>- CakePHP.</a:t>
            </a:r>
            <a:endParaRPr sz="1100">
              <a:solidFill>
                <a:srgbClr val="35373A"/>
              </a:solidFill>
              <a:highlight>
                <a:srgbClr val="FFFFFF"/>
              </a:highlight>
            </a:endParaRPr>
          </a:p>
          <a:p>
            <a:pPr indent="0" lvl="0" marL="0" rtl="0" algn="l">
              <a:lnSpc>
                <a:spcPct val="160000"/>
              </a:lnSpc>
              <a:spcBef>
                <a:spcPts val="0"/>
              </a:spcBef>
              <a:spcAft>
                <a:spcPts val="0"/>
              </a:spcAft>
              <a:buNone/>
            </a:pPr>
            <a:r>
              <a:t/>
            </a:r>
            <a:endParaRPr sz="1100">
              <a:solidFill>
                <a:srgbClr val="35373A"/>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363750" y="554850"/>
            <a:ext cx="3855900" cy="403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Melhores frameworks back-end</a:t>
            </a:r>
            <a:endParaRPr/>
          </a:p>
        </p:txBody>
      </p:sp>
      <p:sp>
        <p:nvSpPr>
          <p:cNvPr id="251" name="Google Shape;251;p38"/>
          <p:cNvSpPr txBox="1"/>
          <p:nvPr>
            <p:ph idx="1" type="body"/>
          </p:nvPr>
        </p:nvSpPr>
        <p:spPr>
          <a:xfrm>
            <a:off x="4947374" y="554850"/>
            <a:ext cx="3855900" cy="4033800"/>
          </a:xfrm>
          <a:prstGeom prst="rect">
            <a:avLst/>
          </a:prstGeom>
        </p:spPr>
        <p:txBody>
          <a:bodyPr anchorCtr="0" anchor="ctr" bIns="91425" lIns="91425" spcFirstLastPara="1" rIns="91425" wrap="square" tIns="91425">
            <a:normAutofit/>
          </a:bodyPr>
          <a:lstStyle/>
          <a:p>
            <a:pPr indent="0" lvl="0" marL="0" rtl="0" algn="l">
              <a:spcBef>
                <a:spcPts val="2600"/>
              </a:spcBef>
              <a:spcAft>
                <a:spcPts val="0"/>
              </a:spcAft>
              <a:buNone/>
            </a:pPr>
            <a:r>
              <a:rPr b="1" lang="pt-BR" sz="1800">
                <a:solidFill>
                  <a:schemeClr val="dk1"/>
                </a:solidFill>
                <a:highlight>
                  <a:srgbClr val="FFFFFF"/>
                </a:highlight>
                <a:latin typeface="Roboto"/>
                <a:ea typeface="Roboto"/>
                <a:cs typeface="Roboto"/>
                <a:sym typeface="Roboto"/>
              </a:rPr>
              <a:t>Frameworks de Java</a:t>
            </a:r>
            <a:endParaRPr b="1" sz="1800">
              <a:solidFill>
                <a:schemeClr val="dk1"/>
              </a:solidFill>
              <a:highlight>
                <a:srgbClr val="FFFFFF"/>
              </a:highlight>
              <a:latin typeface="Roboto"/>
              <a:ea typeface="Roboto"/>
              <a:cs typeface="Roboto"/>
              <a:sym typeface="Roboto"/>
            </a:endParaRPr>
          </a:p>
          <a:p>
            <a:pPr indent="0" lvl="0" marL="0" rtl="0" algn="l">
              <a:lnSpc>
                <a:spcPct val="160000"/>
              </a:lnSpc>
              <a:spcBef>
                <a:spcPts val="1800"/>
              </a:spcBef>
              <a:spcAft>
                <a:spcPts val="0"/>
              </a:spcAft>
              <a:buNone/>
            </a:pPr>
            <a:r>
              <a:rPr lang="pt-BR" sz="1100">
                <a:solidFill>
                  <a:srgbClr val="35373A"/>
                </a:solidFill>
                <a:highlight>
                  <a:srgbClr val="FFFFFF"/>
                </a:highlight>
              </a:rPr>
              <a:t>- Spring;</a:t>
            </a:r>
            <a:endParaRPr sz="1100">
              <a:solidFill>
                <a:srgbClr val="35373A"/>
              </a:solidFill>
              <a:highlight>
                <a:srgbClr val="FFFFFF"/>
              </a:highlight>
            </a:endParaRPr>
          </a:p>
          <a:p>
            <a:pPr indent="0" lvl="0" marL="0" rtl="0" algn="l">
              <a:spcBef>
                <a:spcPts val="2600"/>
              </a:spcBef>
              <a:spcAft>
                <a:spcPts val="0"/>
              </a:spcAft>
              <a:buNone/>
            </a:pPr>
            <a:r>
              <a:rPr b="1" lang="pt-BR" sz="1800">
                <a:solidFill>
                  <a:schemeClr val="dk1"/>
                </a:solidFill>
                <a:highlight>
                  <a:srgbClr val="FFFFFF"/>
                </a:highlight>
                <a:latin typeface="Roboto"/>
                <a:ea typeface="Roboto"/>
                <a:cs typeface="Roboto"/>
                <a:sym typeface="Roboto"/>
              </a:rPr>
              <a:t>Frameworks de Phython</a:t>
            </a:r>
            <a:endParaRPr b="1" sz="1800">
              <a:solidFill>
                <a:schemeClr val="dk1"/>
              </a:solidFill>
              <a:highlight>
                <a:srgbClr val="FFFFFF"/>
              </a:highlight>
              <a:latin typeface="Roboto"/>
              <a:ea typeface="Roboto"/>
              <a:cs typeface="Roboto"/>
              <a:sym typeface="Roboto"/>
            </a:endParaRPr>
          </a:p>
          <a:p>
            <a:pPr indent="0" lvl="0" marL="0" rtl="0" algn="l">
              <a:lnSpc>
                <a:spcPct val="160000"/>
              </a:lnSpc>
              <a:spcBef>
                <a:spcPts val="1800"/>
              </a:spcBef>
              <a:spcAft>
                <a:spcPts val="0"/>
              </a:spcAft>
              <a:buNone/>
            </a:pPr>
            <a:r>
              <a:rPr lang="pt-BR" sz="1100">
                <a:solidFill>
                  <a:srgbClr val="35373A"/>
                </a:solidFill>
                <a:highlight>
                  <a:srgbClr val="FFFFFF"/>
                </a:highlight>
              </a:rPr>
              <a:t>- Django.</a:t>
            </a:r>
            <a:endParaRPr sz="1100">
              <a:solidFill>
                <a:srgbClr val="35373A"/>
              </a:solidFill>
              <a:highlight>
                <a:srgbClr val="FFFFFF"/>
              </a:highlight>
            </a:endParaRPr>
          </a:p>
          <a:p>
            <a:pPr indent="0" lvl="0" marL="0" rtl="0" algn="l">
              <a:spcBef>
                <a:spcPts val="2600"/>
              </a:spcBef>
              <a:spcAft>
                <a:spcPts val="0"/>
              </a:spcAft>
              <a:buNone/>
            </a:pPr>
            <a:r>
              <a:rPr b="1" lang="pt-BR" sz="1800">
                <a:solidFill>
                  <a:schemeClr val="dk1"/>
                </a:solidFill>
                <a:highlight>
                  <a:srgbClr val="FFFFFF"/>
                </a:highlight>
                <a:latin typeface="Roboto"/>
                <a:ea typeface="Roboto"/>
                <a:cs typeface="Roboto"/>
                <a:sym typeface="Roboto"/>
              </a:rPr>
              <a:t>Frameworks de Ruby</a:t>
            </a:r>
            <a:endParaRPr b="1" sz="1800">
              <a:solidFill>
                <a:schemeClr val="dk1"/>
              </a:solidFill>
              <a:highlight>
                <a:srgbClr val="FFFFFF"/>
              </a:highlight>
              <a:latin typeface="Roboto"/>
              <a:ea typeface="Roboto"/>
              <a:cs typeface="Roboto"/>
              <a:sym typeface="Roboto"/>
            </a:endParaRPr>
          </a:p>
          <a:p>
            <a:pPr indent="0" lvl="0" marL="0" rtl="0" algn="l">
              <a:lnSpc>
                <a:spcPct val="160000"/>
              </a:lnSpc>
              <a:spcBef>
                <a:spcPts val="1800"/>
              </a:spcBef>
              <a:spcAft>
                <a:spcPts val="0"/>
              </a:spcAft>
              <a:buNone/>
            </a:pPr>
            <a:r>
              <a:rPr lang="pt-BR" sz="1100">
                <a:solidFill>
                  <a:srgbClr val="35373A"/>
                </a:solidFill>
                <a:highlight>
                  <a:srgbClr val="FFFFFF"/>
                </a:highlight>
              </a:rPr>
              <a:t>- RubyOnRails.</a:t>
            </a:r>
            <a:endParaRPr sz="1100">
              <a:solidFill>
                <a:srgbClr val="35373A"/>
              </a:solidFill>
              <a:highlight>
                <a:srgbClr val="FFFFFF"/>
              </a:highlight>
            </a:endParaRPr>
          </a:p>
          <a:p>
            <a:pPr indent="0" lvl="0" marL="0" rtl="0" algn="l">
              <a:lnSpc>
                <a:spcPct val="160000"/>
              </a:lnSpc>
              <a:spcBef>
                <a:spcPts val="0"/>
              </a:spcBef>
              <a:spcAft>
                <a:spcPts val="0"/>
              </a:spcAft>
              <a:buNone/>
            </a:pPr>
            <a:r>
              <a:t/>
            </a:r>
            <a:endParaRPr sz="1100">
              <a:solidFill>
                <a:srgbClr val="35373A"/>
              </a:solidFill>
              <a:highlight>
                <a:srgbClr val="FFFFFF"/>
              </a:highlight>
            </a:endParaRPr>
          </a:p>
          <a:p>
            <a:pPr indent="0" lvl="0" marL="0" rtl="0" algn="l">
              <a:lnSpc>
                <a:spcPct val="160000"/>
              </a:lnSpc>
              <a:spcBef>
                <a:spcPts val="0"/>
              </a:spcBef>
              <a:spcAft>
                <a:spcPts val="0"/>
              </a:spcAft>
              <a:buNone/>
            </a:pPr>
            <a:r>
              <a:t/>
            </a:r>
            <a:endParaRPr sz="1100">
              <a:solidFill>
                <a:srgbClr val="35373A"/>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348300" y="428200"/>
            <a:ext cx="2603100" cy="4399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Q</a:t>
            </a:r>
            <a:r>
              <a:rPr lang="pt-BR"/>
              <a:t>uando aplicar e onde encontrá-los?</a:t>
            </a:r>
            <a:endParaRPr/>
          </a:p>
          <a:p>
            <a:pPr indent="0" lvl="0" marL="0" rtl="0" algn="ctr">
              <a:spcBef>
                <a:spcPts val="0"/>
              </a:spcBef>
              <a:spcAft>
                <a:spcPts val="0"/>
              </a:spcAft>
              <a:buNone/>
            </a:pPr>
            <a:r>
              <a:t/>
            </a:r>
            <a:endParaRPr/>
          </a:p>
        </p:txBody>
      </p:sp>
      <p:sp>
        <p:nvSpPr>
          <p:cNvPr id="257" name="Google Shape;257;p39"/>
          <p:cNvSpPr txBox="1"/>
          <p:nvPr>
            <p:ph idx="1" type="body"/>
          </p:nvPr>
        </p:nvSpPr>
        <p:spPr>
          <a:xfrm>
            <a:off x="3539325" y="593900"/>
            <a:ext cx="5090400" cy="4011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pt-BR"/>
              <a:t>Partindo do princípio que os frameworks são utilizados para otimizar o tempo, eles podem ser aplicados para facilitar as tarefas repetitivas e em projetos similares, cujos códigos já foram programados.</a:t>
            </a:r>
            <a:endParaRPr/>
          </a:p>
          <a:p>
            <a:pPr indent="0" lvl="0" marL="0" rtl="0" algn="l">
              <a:spcBef>
                <a:spcPts val="1600"/>
              </a:spcBef>
              <a:spcAft>
                <a:spcPts val="0"/>
              </a:spcAft>
              <a:buNone/>
            </a:pPr>
            <a:r>
              <a:rPr lang="pt-BR"/>
              <a:t>No entanto, é importante reforçar que essas estruturas são feitas em módulos, que podem ser interdependentes ou não. Na prática, cada modelo pode ser usado como um todo ou somente os módulos necessários para o seu projeto.</a:t>
            </a:r>
            <a:endParaRPr/>
          </a:p>
          <a:p>
            <a:pPr indent="0" lvl="0" marL="0" rtl="0" algn="l">
              <a:spcBef>
                <a:spcPts val="1600"/>
              </a:spcBef>
              <a:spcAft>
                <a:spcPts val="0"/>
              </a:spcAft>
              <a:buNone/>
            </a:pPr>
            <a:r>
              <a:rPr lang="pt-BR"/>
              <a:t>Para encontrar bons frameworks, o ideal é participar de </a:t>
            </a:r>
            <a:r>
              <a:rPr b="1" lang="pt-BR" u="sng">
                <a:solidFill>
                  <a:schemeClr val="hlink"/>
                </a:solidFill>
                <a:hlinkClick r:id="rId3"/>
              </a:rPr>
              <a:t>comunidades online de desenvolvedores</a:t>
            </a:r>
            <a:r>
              <a:rPr lang="pt-BR"/>
              <a:t>.</a:t>
            </a:r>
            <a:endParaRPr/>
          </a:p>
          <a:p>
            <a:pPr indent="0" lvl="0" marL="0" rtl="0" algn="l">
              <a:spcBef>
                <a:spcPts val="1600"/>
              </a:spcBef>
              <a:spcAft>
                <a:spcPts val="0"/>
              </a:spcAft>
              <a:buNone/>
            </a:pPr>
            <a:r>
              <a:rPr lang="pt-BR"/>
              <a:t>Geralmente, nesses grupos há recomendações feitas por profissionais mais experientes e que trabalham com frequência na melhoria desses pacotes.</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ctrTitle"/>
          </p:nvPr>
        </p:nvSpPr>
        <p:spPr>
          <a:xfrm>
            <a:off x="2938225" y="1841125"/>
            <a:ext cx="5387400" cy="1019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Antes de tudo…</a:t>
            </a:r>
            <a:endParaRPr/>
          </a:p>
        </p:txBody>
      </p:sp>
      <p:sp>
        <p:nvSpPr>
          <p:cNvPr id="159" name="Google Shape;159;p23"/>
          <p:cNvSpPr txBox="1"/>
          <p:nvPr>
            <p:ph idx="1" type="body"/>
          </p:nvPr>
        </p:nvSpPr>
        <p:spPr>
          <a:xfrm>
            <a:off x="2938225" y="2927726"/>
            <a:ext cx="5387400" cy="15234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pt-BR"/>
              <a:t>Alguém sabe explicar o que são Frameworks?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4"/>
          <p:cNvPicPr preferRelativeResize="0"/>
          <p:nvPr/>
        </p:nvPicPr>
        <p:blipFill rotWithShape="1">
          <a:blip r:embed="rId3">
            <a:alphaModFix/>
          </a:blip>
          <a:srcRect b="0" l="15175" r="15182" t="0"/>
          <a:stretch/>
        </p:blipFill>
        <p:spPr>
          <a:xfrm>
            <a:off x="1" y="0"/>
            <a:ext cx="9144001" cy="5143500"/>
          </a:xfrm>
          <a:prstGeom prst="rect">
            <a:avLst/>
          </a:prstGeom>
          <a:noFill/>
          <a:ln>
            <a:noFill/>
          </a:ln>
        </p:spPr>
      </p:pic>
      <p:sp>
        <p:nvSpPr>
          <p:cNvPr id="165" name="Google Shape;165;p24"/>
          <p:cNvSpPr/>
          <p:nvPr/>
        </p:nvSpPr>
        <p:spPr>
          <a:xfrm>
            <a:off x="0" y="2574400"/>
            <a:ext cx="4568400" cy="1714500"/>
          </a:xfrm>
          <a:prstGeom prst="rect">
            <a:avLst/>
          </a:prstGeom>
          <a:solidFill>
            <a:srgbClr val="FFFFFF">
              <a:alpha val="8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txBox="1"/>
          <p:nvPr>
            <p:ph type="title"/>
          </p:nvPr>
        </p:nvSpPr>
        <p:spPr>
          <a:xfrm>
            <a:off x="351600" y="2736850"/>
            <a:ext cx="3997500" cy="1389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pt-BR"/>
              <a:t>Antes de explicar frameworks, o que são bibliotecas?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2894475" y="450971"/>
            <a:ext cx="5740800" cy="144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Bibliotecas</a:t>
            </a:r>
            <a:endParaRPr/>
          </a:p>
        </p:txBody>
      </p:sp>
      <p:sp>
        <p:nvSpPr>
          <p:cNvPr id="172" name="Google Shape;172;p25"/>
          <p:cNvSpPr txBox="1"/>
          <p:nvPr>
            <p:ph idx="1" type="body"/>
          </p:nvPr>
        </p:nvSpPr>
        <p:spPr>
          <a:xfrm>
            <a:off x="2894475" y="1938950"/>
            <a:ext cx="5740800" cy="2649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pt-BR"/>
              <a:t>Ela é uma </a:t>
            </a:r>
            <a:r>
              <a:rPr b="1" lang="pt-BR"/>
              <a:t>coleção de subprogramas usados no desenvolvimento de softwares</a:t>
            </a:r>
            <a:r>
              <a:rPr lang="pt-BR"/>
              <a:t>. A sua principal função é facilitar a programação, garantindo mais agilidade e menos erros.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2894475" y="450971"/>
            <a:ext cx="5740800" cy="144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Bibliotecas</a:t>
            </a:r>
            <a:endParaRPr/>
          </a:p>
        </p:txBody>
      </p:sp>
      <p:sp>
        <p:nvSpPr>
          <p:cNvPr id="178" name="Google Shape;178;p26"/>
          <p:cNvSpPr txBox="1"/>
          <p:nvPr>
            <p:ph idx="1" type="body"/>
          </p:nvPr>
        </p:nvSpPr>
        <p:spPr>
          <a:xfrm>
            <a:off x="2894475" y="1938950"/>
            <a:ext cx="5740800" cy="264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pt-BR" sz="1350">
                <a:solidFill>
                  <a:srgbClr val="666666"/>
                </a:solidFill>
                <a:highlight>
                  <a:srgbClr val="FFFFFF"/>
                </a:highlight>
                <a:latin typeface="Roboto"/>
                <a:ea typeface="Roboto"/>
                <a:cs typeface="Roboto"/>
                <a:sym typeface="Roboto"/>
              </a:rPr>
              <a:t>A Biblioteca,</a:t>
            </a:r>
            <a:r>
              <a:rPr lang="pt-BR" sz="1350">
                <a:solidFill>
                  <a:srgbClr val="666666"/>
                </a:solidFill>
                <a:highlight>
                  <a:srgbClr val="FFFFFF"/>
                </a:highlight>
                <a:latin typeface="Roboto"/>
                <a:ea typeface="Roboto"/>
                <a:cs typeface="Roboto"/>
                <a:sym typeface="Roboto"/>
              </a:rPr>
              <a:t> em inglês, é library ou coleção de livros, em português. O conceito é o mesmo em programação. Portanto, </a:t>
            </a:r>
            <a:r>
              <a:rPr b="1" lang="pt-BR" sz="1350">
                <a:solidFill>
                  <a:srgbClr val="666666"/>
                </a:solidFill>
                <a:highlight>
                  <a:srgbClr val="FFFFFF"/>
                </a:highlight>
                <a:latin typeface="Roboto"/>
                <a:ea typeface="Roboto"/>
                <a:cs typeface="Roboto"/>
                <a:sym typeface="Roboto"/>
              </a:rPr>
              <a:t>trata-se de uma coleção de recursos usados por programa de computador. </a:t>
            </a:r>
            <a:endParaRPr b="1" sz="1350">
              <a:solidFill>
                <a:srgbClr val="666666"/>
              </a:solidFill>
              <a:highlight>
                <a:srgbClr val="FFFFFF"/>
              </a:highlight>
              <a:latin typeface="Roboto"/>
              <a:ea typeface="Roboto"/>
              <a:cs typeface="Roboto"/>
              <a:sym typeface="Roboto"/>
            </a:endParaRPr>
          </a:p>
          <a:p>
            <a:pPr indent="0" lvl="0" marL="0" marR="1422400" rtl="0" algn="l">
              <a:spcBef>
                <a:spcPts val="1600"/>
              </a:spcBef>
              <a:spcAft>
                <a:spcPts val="0"/>
              </a:spcAft>
              <a:buClr>
                <a:schemeClr val="dk1"/>
              </a:buClr>
              <a:buSzPct val="81481"/>
              <a:buFont typeface="Arial"/>
              <a:buNone/>
            </a:pPr>
            <a:r>
              <a:rPr lang="pt-BR" sz="1350">
                <a:solidFill>
                  <a:srgbClr val="666666"/>
                </a:solidFill>
                <a:highlight>
                  <a:srgbClr val="FFFFFF"/>
                </a:highlight>
                <a:latin typeface="Roboto"/>
                <a:ea typeface="Roboto"/>
                <a:cs typeface="Roboto"/>
                <a:sym typeface="Roboto"/>
              </a:rPr>
              <a:t>Se você está usando a linguagem </a:t>
            </a:r>
            <a:r>
              <a:rPr lang="pt-BR" sz="1350">
                <a:solidFill>
                  <a:srgbClr val="057DFF"/>
                </a:solidFill>
                <a:highlight>
                  <a:srgbClr val="FFFFFF"/>
                </a:highlight>
                <a:uFill>
                  <a:noFill/>
                </a:uFill>
                <a:latin typeface="Roboto"/>
                <a:ea typeface="Roboto"/>
                <a:cs typeface="Roboto"/>
                <a:sym typeface="Roboto"/>
                <a:hlinkClick r:id="rId3">
                  <a:extLst>
                    <a:ext uri="{A12FA001-AC4F-418D-AE19-62706E023703}">
                      <ahyp:hlinkClr val="tx"/>
                    </a:ext>
                  </a:extLst>
                </a:hlinkClick>
              </a:rPr>
              <a:t>JavaScript</a:t>
            </a:r>
            <a:r>
              <a:rPr lang="pt-BR" sz="1350">
                <a:solidFill>
                  <a:srgbClr val="666666"/>
                </a:solidFill>
                <a:highlight>
                  <a:srgbClr val="FFFFFF"/>
                </a:highlight>
                <a:latin typeface="Roboto"/>
                <a:ea typeface="Roboto"/>
                <a:cs typeface="Roboto"/>
                <a:sym typeface="Roboto"/>
              </a:rPr>
              <a:t> e precisa saber o número de dias entre uma data e outra, você pode aplicar uma biblioteca. Isso porque a linguagem, sozinha, não tem essa funcionalidade. </a:t>
            </a:r>
            <a:endParaRPr sz="1350">
              <a:solidFill>
                <a:srgbClr val="666666"/>
              </a:solidFill>
              <a:highlight>
                <a:srgbClr val="FFFFFF"/>
              </a:highlight>
              <a:latin typeface="Roboto"/>
              <a:ea typeface="Roboto"/>
              <a:cs typeface="Roboto"/>
              <a:sym typeface="Roboto"/>
            </a:endParaRPr>
          </a:p>
          <a:p>
            <a:pPr indent="0" lvl="0" marL="0" marR="1422400" rtl="0" algn="l">
              <a:spcBef>
                <a:spcPts val="1500"/>
              </a:spcBef>
              <a:spcAft>
                <a:spcPts val="1500"/>
              </a:spcAft>
              <a:buNone/>
            </a:pPr>
            <a:r>
              <a:rPr lang="pt-BR" sz="1350">
                <a:solidFill>
                  <a:srgbClr val="666666"/>
                </a:solidFill>
                <a:highlight>
                  <a:srgbClr val="FFFFFF"/>
                </a:highlight>
                <a:latin typeface="Roboto"/>
                <a:ea typeface="Roboto"/>
                <a:cs typeface="Roboto"/>
                <a:sym typeface="Roboto"/>
              </a:rPr>
              <a:t>Dessa forma, você precisa criar uma função com esse comando. Além disso, se precisar incrementar essa pesquisa, com horas, minutos ou uma data intermediária, será possível executá-la com o auxílio de uma biblioteca. Assim, usa-se uma coleção de funções direcionadas ao cálculo do tempo. </a:t>
            </a:r>
            <a:endParaRPr b="1" sz="1350">
              <a:solidFill>
                <a:srgbClr val="666666"/>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2894475" y="450971"/>
            <a:ext cx="5740800" cy="144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Bibliotecas - Vantagens</a:t>
            </a:r>
            <a:endParaRPr/>
          </a:p>
        </p:txBody>
      </p:sp>
      <p:sp>
        <p:nvSpPr>
          <p:cNvPr id="184" name="Google Shape;184;p27"/>
          <p:cNvSpPr txBox="1"/>
          <p:nvPr>
            <p:ph idx="1" type="body"/>
          </p:nvPr>
        </p:nvSpPr>
        <p:spPr>
          <a:xfrm>
            <a:off x="2894475" y="1938950"/>
            <a:ext cx="5740800" cy="2649000"/>
          </a:xfrm>
          <a:prstGeom prst="rect">
            <a:avLst/>
          </a:prstGeom>
        </p:spPr>
        <p:txBody>
          <a:bodyPr anchorCtr="0" anchor="t" bIns="91425" lIns="91425" spcFirstLastPara="1" rIns="91425" wrap="square" tIns="91425">
            <a:normAutofit fontScale="92500"/>
          </a:bodyPr>
          <a:lstStyle/>
          <a:p>
            <a:pPr indent="0" lvl="0" marL="0" marR="1422400" rtl="0" algn="l">
              <a:spcBef>
                <a:spcPts val="0"/>
              </a:spcBef>
              <a:spcAft>
                <a:spcPts val="0"/>
              </a:spcAft>
              <a:buClr>
                <a:schemeClr val="dk1"/>
              </a:buClr>
              <a:buSzPct val="81481"/>
              <a:buFont typeface="Arial"/>
              <a:buNone/>
            </a:pPr>
            <a:r>
              <a:rPr lang="pt-BR" sz="1350">
                <a:solidFill>
                  <a:srgbClr val="666666"/>
                </a:solidFill>
                <a:highlight>
                  <a:srgbClr val="FFFFFF"/>
                </a:highlight>
                <a:latin typeface="Roboto"/>
                <a:ea typeface="Roboto"/>
                <a:cs typeface="Roboto"/>
                <a:sym typeface="Roboto"/>
              </a:rPr>
              <a:t>A rotina do developer exige agilidade e, por essa razão, a biblioteca vinculada à linguagem é um grande facilitador. </a:t>
            </a:r>
            <a:endParaRPr sz="1350">
              <a:solidFill>
                <a:srgbClr val="666666"/>
              </a:solidFill>
              <a:highlight>
                <a:srgbClr val="FFFFFF"/>
              </a:highlight>
              <a:latin typeface="Roboto"/>
              <a:ea typeface="Roboto"/>
              <a:cs typeface="Roboto"/>
              <a:sym typeface="Roboto"/>
            </a:endParaRPr>
          </a:p>
          <a:p>
            <a:pPr indent="0" lvl="0" marL="0" marR="1422400" rtl="0" algn="l">
              <a:spcBef>
                <a:spcPts val="1500"/>
              </a:spcBef>
              <a:spcAft>
                <a:spcPts val="0"/>
              </a:spcAft>
              <a:buClr>
                <a:schemeClr val="dk1"/>
              </a:buClr>
              <a:buSzPct val="81481"/>
              <a:buFont typeface="Arial"/>
              <a:buNone/>
            </a:pPr>
            <a:r>
              <a:rPr lang="pt-BR" sz="1350">
                <a:solidFill>
                  <a:srgbClr val="666666"/>
                </a:solidFill>
                <a:highlight>
                  <a:srgbClr val="FFFFFF"/>
                </a:highlight>
                <a:latin typeface="Roboto"/>
                <a:ea typeface="Roboto"/>
                <a:cs typeface="Roboto"/>
                <a:sym typeface="Roboto"/>
              </a:rPr>
              <a:t>Portanto, confira as vantagens de se usar uma biblioteca quando se está trabalhando em um software: </a:t>
            </a:r>
            <a:endParaRPr sz="1350">
              <a:solidFill>
                <a:srgbClr val="666666"/>
              </a:solidFill>
              <a:highlight>
                <a:srgbClr val="FFFFFF"/>
              </a:highlight>
              <a:latin typeface="Roboto"/>
              <a:ea typeface="Roboto"/>
              <a:cs typeface="Roboto"/>
              <a:sym typeface="Roboto"/>
            </a:endParaRPr>
          </a:p>
          <a:p>
            <a:pPr indent="-307895" lvl="0" marL="457200" rtl="0" algn="l">
              <a:spcBef>
                <a:spcPts val="1500"/>
              </a:spcBef>
              <a:spcAft>
                <a:spcPts val="0"/>
              </a:spcAft>
              <a:buClr>
                <a:srgbClr val="666666"/>
              </a:buClr>
              <a:buSzPct val="100000"/>
              <a:buFont typeface="Roboto"/>
              <a:buChar char="●"/>
            </a:pPr>
            <a:r>
              <a:rPr lang="pt-BR" sz="1350">
                <a:solidFill>
                  <a:srgbClr val="666666"/>
                </a:solidFill>
                <a:highlight>
                  <a:srgbClr val="FFFFFF"/>
                </a:highlight>
                <a:latin typeface="Roboto"/>
                <a:ea typeface="Roboto"/>
                <a:cs typeface="Roboto"/>
                <a:sym typeface="Roboto"/>
              </a:rPr>
              <a:t>As funções são pré-definidas, permitindo uma programação modular; </a:t>
            </a:r>
            <a:endParaRPr sz="1350">
              <a:solidFill>
                <a:srgbClr val="666666"/>
              </a:solidFill>
              <a:highlight>
                <a:srgbClr val="FFFFFF"/>
              </a:highlight>
              <a:latin typeface="Roboto"/>
              <a:ea typeface="Roboto"/>
              <a:cs typeface="Roboto"/>
              <a:sym typeface="Roboto"/>
            </a:endParaRPr>
          </a:p>
          <a:p>
            <a:pPr indent="-307895" lvl="0" marL="457200" rtl="0" algn="l">
              <a:spcBef>
                <a:spcPts val="0"/>
              </a:spcBef>
              <a:spcAft>
                <a:spcPts val="0"/>
              </a:spcAft>
              <a:buClr>
                <a:srgbClr val="666666"/>
              </a:buClr>
              <a:buSzPct val="100000"/>
              <a:buFont typeface="Roboto"/>
              <a:buChar char="●"/>
            </a:pPr>
            <a:r>
              <a:rPr lang="pt-BR" sz="1350">
                <a:solidFill>
                  <a:srgbClr val="666666"/>
                </a:solidFill>
                <a:highlight>
                  <a:srgbClr val="FFFFFF"/>
                </a:highlight>
                <a:latin typeface="Roboto"/>
                <a:ea typeface="Roboto"/>
                <a:cs typeface="Roboto"/>
                <a:sym typeface="Roboto"/>
              </a:rPr>
              <a:t>Há mais agilidade, pois pode-se usar programas distintos; </a:t>
            </a:r>
            <a:endParaRPr sz="1350">
              <a:solidFill>
                <a:srgbClr val="666666"/>
              </a:solidFill>
              <a:highlight>
                <a:srgbClr val="FFFFFF"/>
              </a:highlight>
              <a:latin typeface="Roboto"/>
              <a:ea typeface="Roboto"/>
              <a:cs typeface="Roboto"/>
              <a:sym typeface="Roboto"/>
            </a:endParaRPr>
          </a:p>
          <a:p>
            <a:pPr indent="-307895" lvl="0" marL="457200" rtl="0" algn="l">
              <a:spcBef>
                <a:spcPts val="0"/>
              </a:spcBef>
              <a:spcAft>
                <a:spcPts val="0"/>
              </a:spcAft>
              <a:buClr>
                <a:srgbClr val="666666"/>
              </a:buClr>
              <a:buSzPct val="100000"/>
              <a:buFont typeface="Roboto"/>
              <a:buChar char="●"/>
            </a:pPr>
            <a:r>
              <a:rPr lang="pt-BR" sz="1350">
                <a:solidFill>
                  <a:srgbClr val="666666"/>
                </a:solidFill>
                <a:highlight>
                  <a:srgbClr val="FFFFFF"/>
                </a:highlight>
                <a:latin typeface="Roboto"/>
                <a:ea typeface="Roboto"/>
                <a:cs typeface="Roboto"/>
                <a:sym typeface="Roboto"/>
              </a:rPr>
              <a:t>É possível escrever códigos menores e mais organizados. Assim, se reduz a chance de erros e retrabalhos; </a:t>
            </a:r>
            <a:endParaRPr sz="1350">
              <a:solidFill>
                <a:srgbClr val="666666"/>
              </a:solidFill>
              <a:highlight>
                <a:srgbClr val="FFFFFF"/>
              </a:highlight>
              <a:latin typeface="Roboto"/>
              <a:ea typeface="Roboto"/>
              <a:cs typeface="Roboto"/>
              <a:sym typeface="Roboto"/>
            </a:endParaRPr>
          </a:p>
          <a:p>
            <a:pPr indent="-307895" lvl="0" marL="457200" rtl="0" algn="l">
              <a:spcBef>
                <a:spcPts val="0"/>
              </a:spcBef>
              <a:spcAft>
                <a:spcPts val="0"/>
              </a:spcAft>
              <a:buClr>
                <a:srgbClr val="666666"/>
              </a:buClr>
              <a:buSzPct val="100000"/>
              <a:buFont typeface="Roboto"/>
              <a:buChar char="●"/>
            </a:pPr>
            <a:r>
              <a:rPr lang="pt-BR" sz="1350">
                <a:solidFill>
                  <a:srgbClr val="666666"/>
                </a:solidFill>
                <a:highlight>
                  <a:srgbClr val="FFFFFF"/>
                </a:highlight>
                <a:latin typeface="Roboto"/>
                <a:ea typeface="Roboto"/>
                <a:cs typeface="Roboto"/>
                <a:sym typeface="Roboto"/>
              </a:rPr>
              <a:t>Ela facilita a atualização de programas diversos.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2894475" y="450971"/>
            <a:ext cx="5740800" cy="144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Bibliotecas mais conhecidas</a:t>
            </a:r>
            <a:endParaRPr/>
          </a:p>
        </p:txBody>
      </p:sp>
      <p:sp>
        <p:nvSpPr>
          <p:cNvPr id="190" name="Google Shape;190;p28"/>
          <p:cNvSpPr txBox="1"/>
          <p:nvPr>
            <p:ph idx="1" type="body"/>
          </p:nvPr>
        </p:nvSpPr>
        <p:spPr>
          <a:xfrm>
            <a:off x="2894475" y="1938950"/>
            <a:ext cx="5740800" cy="2649000"/>
          </a:xfrm>
          <a:prstGeom prst="rect">
            <a:avLst/>
          </a:prstGeom>
        </p:spPr>
        <p:txBody>
          <a:bodyPr anchorCtr="0" anchor="t" bIns="91425" lIns="91425" spcFirstLastPara="1" rIns="91425" wrap="square" tIns="91425">
            <a:normAutofit/>
          </a:bodyPr>
          <a:lstStyle/>
          <a:p>
            <a:pPr indent="0" lvl="0" marL="0" marR="1422400" rtl="0" algn="l">
              <a:spcBef>
                <a:spcPts val="0"/>
              </a:spcBef>
              <a:spcAft>
                <a:spcPts val="0"/>
              </a:spcAft>
              <a:buNone/>
            </a:pPr>
            <a:r>
              <a:rPr lang="pt-BR" sz="1350">
                <a:solidFill>
                  <a:srgbClr val="666666"/>
                </a:solidFill>
                <a:highlight>
                  <a:srgbClr val="FFFFFF"/>
                </a:highlight>
                <a:latin typeface="Roboto"/>
                <a:ea typeface="Roboto"/>
                <a:cs typeface="Roboto"/>
                <a:sym typeface="Roboto"/>
              </a:rPr>
              <a:t>Tudo vai depender da sua adaptação ou familiaridade, mas separamos aqui algumas das bibliotecas mais conhecidas. Anote: </a:t>
            </a:r>
            <a:endParaRPr sz="1350">
              <a:solidFill>
                <a:srgbClr val="666666"/>
              </a:solidFill>
              <a:highlight>
                <a:srgbClr val="FFFFFF"/>
              </a:highlight>
              <a:latin typeface="Roboto"/>
              <a:ea typeface="Roboto"/>
              <a:cs typeface="Roboto"/>
              <a:sym typeface="Roboto"/>
            </a:endParaRPr>
          </a:p>
          <a:p>
            <a:pPr indent="-314325" lvl="0" marL="457200" rtl="0" algn="l">
              <a:spcBef>
                <a:spcPts val="1500"/>
              </a:spcBef>
              <a:spcAft>
                <a:spcPts val="0"/>
              </a:spcAft>
              <a:buClr>
                <a:srgbClr val="666666"/>
              </a:buClr>
              <a:buSzPts val="1350"/>
              <a:buFont typeface="Roboto"/>
              <a:buChar char="●"/>
            </a:pPr>
            <a:r>
              <a:rPr lang="pt-BR" sz="1350">
                <a:solidFill>
                  <a:srgbClr val="666666"/>
                </a:solidFill>
                <a:highlight>
                  <a:srgbClr val="FFFFFF"/>
                </a:highlight>
                <a:latin typeface="Roboto"/>
                <a:ea typeface="Roboto"/>
                <a:cs typeface="Roboto"/>
                <a:sym typeface="Roboto"/>
              </a:rPr>
              <a:t>D3.js</a:t>
            </a:r>
            <a:endParaRPr sz="1350">
              <a:solidFill>
                <a:srgbClr val="666666"/>
              </a:solidFill>
              <a:highlight>
                <a:srgbClr val="FFFFFF"/>
              </a:highlight>
              <a:latin typeface="Roboto"/>
              <a:ea typeface="Roboto"/>
              <a:cs typeface="Roboto"/>
              <a:sym typeface="Roboto"/>
            </a:endParaRPr>
          </a:p>
          <a:p>
            <a:pPr indent="-314325" lvl="0" marL="457200" rtl="0" algn="l">
              <a:spcBef>
                <a:spcPts val="0"/>
              </a:spcBef>
              <a:spcAft>
                <a:spcPts val="0"/>
              </a:spcAft>
              <a:buClr>
                <a:srgbClr val="666666"/>
              </a:buClr>
              <a:buSzPts val="1350"/>
              <a:buFont typeface="Roboto"/>
              <a:buChar char="●"/>
            </a:pPr>
            <a:r>
              <a:rPr lang="pt-BR" sz="1350">
                <a:solidFill>
                  <a:srgbClr val="666666"/>
                </a:solidFill>
                <a:highlight>
                  <a:srgbClr val="FFFFFF"/>
                </a:highlight>
                <a:latin typeface="Roboto"/>
                <a:ea typeface="Roboto"/>
                <a:cs typeface="Roboto"/>
                <a:sym typeface="Roboto"/>
              </a:rPr>
              <a:t>j</a:t>
            </a:r>
            <a:r>
              <a:rPr lang="pt-BR" sz="1350">
                <a:solidFill>
                  <a:srgbClr val="057DFF"/>
                </a:solidFill>
                <a:highlight>
                  <a:srgbClr val="FFFFFF"/>
                </a:highlight>
                <a:uFill>
                  <a:noFill/>
                </a:uFill>
                <a:latin typeface="Roboto"/>
                <a:ea typeface="Roboto"/>
                <a:cs typeface="Roboto"/>
                <a:sym typeface="Roboto"/>
                <a:hlinkClick r:id="rId3">
                  <a:extLst>
                    <a:ext uri="{A12FA001-AC4F-418D-AE19-62706E023703}">
                      <ahyp:hlinkClr val="tx"/>
                    </a:ext>
                  </a:extLst>
                </a:hlinkClick>
              </a:rPr>
              <a:t>Query</a:t>
            </a:r>
            <a:endParaRPr sz="1350">
              <a:solidFill>
                <a:srgbClr val="666666"/>
              </a:solidFill>
              <a:highlight>
                <a:srgbClr val="FFFFFF"/>
              </a:highlight>
              <a:latin typeface="Roboto"/>
              <a:ea typeface="Roboto"/>
              <a:cs typeface="Roboto"/>
              <a:sym typeface="Roboto"/>
            </a:endParaRPr>
          </a:p>
          <a:p>
            <a:pPr indent="-314325" lvl="0" marL="457200" rtl="0" algn="l">
              <a:spcBef>
                <a:spcPts val="0"/>
              </a:spcBef>
              <a:spcAft>
                <a:spcPts val="0"/>
              </a:spcAft>
              <a:buClr>
                <a:srgbClr val="666666"/>
              </a:buClr>
              <a:buSzPts val="1350"/>
              <a:buFont typeface="Roboto"/>
              <a:buChar char="●"/>
            </a:pPr>
            <a:r>
              <a:rPr lang="pt-BR" sz="1350">
                <a:solidFill>
                  <a:srgbClr val="666666"/>
                </a:solidFill>
                <a:highlight>
                  <a:srgbClr val="FFFFFF"/>
                </a:highlight>
                <a:latin typeface="Roboto"/>
                <a:ea typeface="Roboto"/>
                <a:cs typeface="Roboto"/>
                <a:sym typeface="Roboto"/>
              </a:rPr>
              <a:t>NumPy</a:t>
            </a:r>
            <a:endParaRPr sz="1350">
              <a:solidFill>
                <a:srgbClr val="666666"/>
              </a:solidFill>
              <a:highlight>
                <a:srgbClr val="FFFFFF"/>
              </a:highlight>
              <a:latin typeface="Roboto"/>
              <a:ea typeface="Roboto"/>
              <a:cs typeface="Roboto"/>
              <a:sym typeface="Roboto"/>
            </a:endParaRPr>
          </a:p>
          <a:p>
            <a:pPr indent="-314325" lvl="0" marL="457200" rtl="0" algn="l">
              <a:spcBef>
                <a:spcPts val="0"/>
              </a:spcBef>
              <a:spcAft>
                <a:spcPts val="0"/>
              </a:spcAft>
              <a:buClr>
                <a:srgbClr val="666666"/>
              </a:buClr>
              <a:buSzPts val="1350"/>
              <a:buFont typeface="Roboto"/>
              <a:buChar char="●"/>
            </a:pPr>
            <a:r>
              <a:rPr lang="pt-BR" sz="1350">
                <a:solidFill>
                  <a:srgbClr val="666666"/>
                </a:solidFill>
                <a:highlight>
                  <a:srgbClr val="FFFFFF"/>
                </a:highlight>
                <a:latin typeface="Roboto"/>
                <a:ea typeface="Roboto"/>
                <a:cs typeface="Roboto"/>
                <a:sym typeface="Roboto"/>
              </a:rPr>
              <a:t>Processing.js</a:t>
            </a:r>
            <a:endParaRPr sz="1350">
              <a:solidFill>
                <a:srgbClr val="666666"/>
              </a:solidFill>
              <a:highlight>
                <a:srgbClr val="FFFFFF"/>
              </a:highlight>
              <a:latin typeface="Roboto"/>
              <a:ea typeface="Roboto"/>
              <a:cs typeface="Roboto"/>
              <a:sym typeface="Roboto"/>
            </a:endParaRPr>
          </a:p>
          <a:p>
            <a:pPr indent="-314325" lvl="0" marL="457200" rtl="0" algn="l">
              <a:spcBef>
                <a:spcPts val="0"/>
              </a:spcBef>
              <a:spcAft>
                <a:spcPts val="0"/>
              </a:spcAft>
              <a:buClr>
                <a:srgbClr val="666666"/>
              </a:buClr>
              <a:buSzPts val="1350"/>
              <a:buFont typeface="Roboto"/>
              <a:buChar char="●"/>
            </a:pPr>
            <a:r>
              <a:rPr lang="pt-BR" sz="1350">
                <a:solidFill>
                  <a:srgbClr val="666666"/>
                </a:solidFill>
                <a:highlight>
                  <a:srgbClr val="FFFFFF"/>
                </a:highlight>
                <a:latin typeface="Roboto"/>
                <a:ea typeface="Roboto"/>
                <a:cs typeface="Roboto"/>
                <a:sym typeface="Roboto"/>
              </a:rPr>
              <a:t>STL – C++ Standard Library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2894475" y="450971"/>
            <a:ext cx="5740800" cy="144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Bibliotecas - Exemplo de uso.</a:t>
            </a:r>
            <a:endParaRPr/>
          </a:p>
        </p:txBody>
      </p:sp>
      <p:sp>
        <p:nvSpPr>
          <p:cNvPr id="196" name="Google Shape;196;p29"/>
          <p:cNvSpPr txBox="1"/>
          <p:nvPr>
            <p:ph idx="1" type="body"/>
          </p:nvPr>
        </p:nvSpPr>
        <p:spPr>
          <a:xfrm>
            <a:off x="2894475" y="1938950"/>
            <a:ext cx="5740800" cy="2649000"/>
          </a:xfrm>
          <a:prstGeom prst="rect">
            <a:avLst/>
          </a:prstGeom>
        </p:spPr>
        <p:txBody>
          <a:bodyPr anchorCtr="0" anchor="ctr" bIns="91425" lIns="91425" spcFirstLastPara="1" rIns="91425" wrap="square" tIns="91425">
            <a:normAutofit/>
          </a:bodyPr>
          <a:lstStyle/>
          <a:p>
            <a:pPr indent="0" lvl="0" marL="0" rtl="0" algn="ctr">
              <a:spcBef>
                <a:spcPts val="0"/>
              </a:spcBef>
              <a:spcAft>
                <a:spcPts val="1600"/>
              </a:spcAft>
              <a:buNone/>
            </a:pPr>
            <a:r>
              <a:rPr lang="pt-BR"/>
              <a:t>Vamos “codar”!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1128750" y="394200"/>
            <a:ext cx="6886500" cy="1412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a:t>O que são, onde vivem e o que fazem?</a:t>
            </a:r>
            <a:endParaRPr/>
          </a:p>
        </p:txBody>
      </p:sp>
      <p:sp>
        <p:nvSpPr>
          <p:cNvPr id="202" name="Google Shape;202;p30"/>
          <p:cNvSpPr txBox="1"/>
          <p:nvPr>
            <p:ph idx="1" type="body"/>
          </p:nvPr>
        </p:nvSpPr>
        <p:spPr>
          <a:xfrm>
            <a:off x="1128750" y="2225463"/>
            <a:ext cx="6886500" cy="2197200"/>
          </a:xfrm>
          <a:prstGeom prst="rect">
            <a:avLst/>
          </a:prstGeom>
        </p:spPr>
        <p:txBody>
          <a:bodyPr anchorCtr="0" anchor="t" bIns="91425" lIns="91425" spcFirstLastPara="1" rIns="91425" wrap="square" tIns="91425">
            <a:normAutofit/>
          </a:bodyPr>
          <a:lstStyle/>
          <a:p>
            <a:pPr indent="0" lvl="0" marL="0" rtl="0" algn="ctr">
              <a:spcBef>
                <a:spcPts val="0"/>
              </a:spcBef>
              <a:spcAft>
                <a:spcPts val="1600"/>
              </a:spcAft>
              <a:buNone/>
            </a:pPr>
            <a:r>
              <a:rPr lang="pt-BR"/>
              <a:t>Um framework em desenvolvimento de software, é uma abstração que une códigos comuns entre vários projetos de software provendo uma funcionalidade genérica. Um framework pode atingir uma funcionalidade específica, por configuração, durante a programação de uma aplicação. Ao contrário das </a:t>
            </a:r>
            <a:r>
              <a:rPr lang="pt-BR">
                <a:solidFill>
                  <a:schemeClr val="hlink"/>
                </a:solidFill>
                <a:uFill>
                  <a:noFill/>
                </a:uFill>
                <a:hlinkClick r:id="rId3"/>
              </a:rPr>
              <a:t>bibliotecas</a:t>
            </a:r>
            <a:r>
              <a:rPr lang="pt-BR"/>
              <a:t>, é o </a:t>
            </a:r>
            <a:r>
              <a:rPr i="1" lang="pt-BR"/>
              <a:t>framework</a:t>
            </a:r>
            <a:r>
              <a:rPr lang="pt-BR"/>
              <a:t> quem dita o fluxo de controle da aplicação, chamado de </a:t>
            </a:r>
            <a:r>
              <a:rPr lang="pt-BR">
                <a:solidFill>
                  <a:schemeClr val="hlink"/>
                </a:solidFill>
                <a:uFill>
                  <a:noFill/>
                </a:uFill>
                <a:hlinkClick r:id="rId4"/>
              </a:rPr>
              <a:t>Inversão de Controle</a:t>
            </a:r>
            <a:r>
              <a:rPr lang="pt-B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