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suzaki Masami" userId="9c0502e68c2d684e" providerId="LiveId" clId="{C2B3EE4E-B4D2-49E4-B5E5-29DD8D3F5C24}"/>
    <pc:docChg chg="undo custSel addSld delSld modSld sldOrd">
      <pc:chgData name="Matsuzaki Masami" userId="9c0502e68c2d684e" providerId="LiveId" clId="{C2B3EE4E-B4D2-49E4-B5E5-29DD8D3F5C24}" dt="2023-07-31T19:09:57.936" v="4707" actId="1076"/>
      <pc:docMkLst>
        <pc:docMk/>
      </pc:docMkLst>
      <pc:sldChg chg="modSp mod">
        <pc:chgData name="Matsuzaki Masami" userId="9c0502e68c2d684e" providerId="LiveId" clId="{C2B3EE4E-B4D2-49E4-B5E5-29DD8D3F5C24}" dt="2023-07-31T19:00:48.086" v="4481" actId="20577"/>
        <pc:sldMkLst>
          <pc:docMk/>
          <pc:sldMk cId="2766152015" sldId="256"/>
        </pc:sldMkLst>
        <pc:spChg chg="mod">
          <ac:chgData name="Matsuzaki Masami" userId="9c0502e68c2d684e" providerId="LiveId" clId="{C2B3EE4E-B4D2-49E4-B5E5-29DD8D3F5C24}" dt="2023-07-31T19:00:48.086" v="4481" actId="20577"/>
          <ac:spMkLst>
            <pc:docMk/>
            <pc:sldMk cId="2766152015" sldId="256"/>
            <ac:spMk id="2" creationId="{6D8BB99C-1BF8-E38B-0ED9-5AC8BC88A371}"/>
          </ac:spMkLst>
        </pc:spChg>
      </pc:sldChg>
      <pc:sldChg chg="addSp delSp modSp mod">
        <pc:chgData name="Matsuzaki Masami" userId="9c0502e68c2d684e" providerId="LiveId" clId="{C2B3EE4E-B4D2-49E4-B5E5-29DD8D3F5C24}" dt="2023-07-31T19:09:34.969" v="4702" actId="1076"/>
        <pc:sldMkLst>
          <pc:docMk/>
          <pc:sldMk cId="2775588241" sldId="257"/>
        </pc:sldMkLst>
        <pc:spChg chg="add del">
          <ac:chgData name="Matsuzaki Masami" userId="9c0502e68c2d684e" providerId="LiveId" clId="{C2B3EE4E-B4D2-49E4-B5E5-29DD8D3F5C24}" dt="2023-07-31T19:09:16.664" v="4693" actId="22"/>
          <ac:spMkLst>
            <pc:docMk/>
            <pc:sldMk cId="2775588241" sldId="257"/>
            <ac:spMk id="7" creationId="{92FB3EFD-64F0-EE94-ECC7-9364165C052A}"/>
          </ac:spMkLst>
        </pc:spChg>
        <pc:spChg chg="add mod">
          <ac:chgData name="Matsuzaki Masami" userId="9c0502e68c2d684e" providerId="LiveId" clId="{C2B3EE4E-B4D2-49E4-B5E5-29DD8D3F5C24}" dt="2023-07-31T19:09:34.969" v="4702" actId="1076"/>
          <ac:spMkLst>
            <pc:docMk/>
            <pc:sldMk cId="2775588241" sldId="257"/>
            <ac:spMk id="8" creationId="{084B3597-DC81-1922-C914-A02DA23A0BD3}"/>
          </ac:spMkLst>
        </pc:spChg>
      </pc:sldChg>
      <pc:sldChg chg="addSp modSp mod">
        <pc:chgData name="Matsuzaki Masami" userId="9c0502e68c2d684e" providerId="LiveId" clId="{C2B3EE4E-B4D2-49E4-B5E5-29DD8D3F5C24}" dt="2023-07-31T19:09:57.936" v="4707" actId="1076"/>
        <pc:sldMkLst>
          <pc:docMk/>
          <pc:sldMk cId="2317562227" sldId="258"/>
        </pc:sldMkLst>
        <pc:spChg chg="mod">
          <ac:chgData name="Matsuzaki Masami" userId="9c0502e68c2d684e" providerId="LiveId" clId="{C2B3EE4E-B4D2-49E4-B5E5-29DD8D3F5C24}" dt="2023-07-31T16:01:08.529" v="413" actId="20577"/>
          <ac:spMkLst>
            <pc:docMk/>
            <pc:sldMk cId="2317562227" sldId="258"/>
            <ac:spMk id="3" creationId="{8A912FD3-1E96-C4CC-FF40-E801BA38C550}"/>
          </ac:spMkLst>
        </pc:spChg>
        <pc:spChg chg="add mod">
          <ac:chgData name="Matsuzaki Masami" userId="9c0502e68c2d684e" providerId="LiveId" clId="{C2B3EE4E-B4D2-49E4-B5E5-29DD8D3F5C24}" dt="2023-07-31T19:09:50.530" v="4705" actId="1076"/>
          <ac:spMkLst>
            <pc:docMk/>
            <pc:sldMk cId="2317562227" sldId="258"/>
            <ac:spMk id="12" creationId="{9A21136E-A4EF-C80C-7864-B15615C8911D}"/>
          </ac:spMkLst>
        </pc:spChg>
        <pc:spChg chg="add mod">
          <ac:chgData name="Matsuzaki Masami" userId="9c0502e68c2d684e" providerId="LiveId" clId="{C2B3EE4E-B4D2-49E4-B5E5-29DD8D3F5C24}" dt="2023-07-31T19:09:54.514" v="4706" actId="1076"/>
          <ac:spMkLst>
            <pc:docMk/>
            <pc:sldMk cId="2317562227" sldId="258"/>
            <ac:spMk id="13" creationId="{77FDEC2C-213F-8C76-53DF-D90AE660DD8A}"/>
          </ac:spMkLst>
        </pc:spChg>
        <pc:spChg chg="add mod">
          <ac:chgData name="Matsuzaki Masami" userId="9c0502e68c2d684e" providerId="LiveId" clId="{C2B3EE4E-B4D2-49E4-B5E5-29DD8D3F5C24}" dt="2023-07-31T19:09:57.936" v="4707" actId="1076"/>
          <ac:spMkLst>
            <pc:docMk/>
            <pc:sldMk cId="2317562227" sldId="258"/>
            <ac:spMk id="14" creationId="{D535A072-FE15-A085-97F8-E6AAF10E7BBE}"/>
          </ac:spMkLst>
        </pc:spChg>
      </pc:sldChg>
      <pc:sldChg chg="modSp mod">
        <pc:chgData name="Matsuzaki Masami" userId="9c0502e68c2d684e" providerId="LiveId" clId="{C2B3EE4E-B4D2-49E4-B5E5-29DD8D3F5C24}" dt="2023-07-31T16:18:50.166" v="1136" actId="20577"/>
        <pc:sldMkLst>
          <pc:docMk/>
          <pc:sldMk cId="1651805256" sldId="259"/>
        </pc:sldMkLst>
        <pc:spChg chg="mod">
          <ac:chgData name="Matsuzaki Masami" userId="9c0502e68c2d684e" providerId="LiveId" clId="{C2B3EE4E-B4D2-49E4-B5E5-29DD8D3F5C24}" dt="2023-07-31T16:03:22.728" v="589" actId="20577"/>
          <ac:spMkLst>
            <pc:docMk/>
            <pc:sldMk cId="1651805256" sldId="259"/>
            <ac:spMk id="2" creationId="{F51C167D-DB96-3E4C-F2EA-D07AE3A13570}"/>
          </ac:spMkLst>
        </pc:spChg>
        <pc:spChg chg="mod">
          <ac:chgData name="Matsuzaki Masami" userId="9c0502e68c2d684e" providerId="LiveId" clId="{C2B3EE4E-B4D2-49E4-B5E5-29DD8D3F5C24}" dt="2023-07-31T16:18:50.166" v="1136" actId="20577"/>
          <ac:spMkLst>
            <pc:docMk/>
            <pc:sldMk cId="1651805256" sldId="259"/>
            <ac:spMk id="3" creationId="{144AE1A8-8BC4-A01C-29E2-D980A4CF98C4}"/>
          </ac:spMkLst>
        </pc:spChg>
      </pc:sldChg>
      <pc:sldChg chg="modSp new mod">
        <pc:chgData name="Matsuzaki Masami" userId="9c0502e68c2d684e" providerId="LiveId" clId="{C2B3EE4E-B4D2-49E4-B5E5-29DD8D3F5C24}" dt="2023-07-31T18:01:52.395" v="2910" actId="20577"/>
        <pc:sldMkLst>
          <pc:docMk/>
          <pc:sldMk cId="100761519" sldId="260"/>
        </pc:sldMkLst>
        <pc:spChg chg="mod">
          <ac:chgData name="Matsuzaki Masami" userId="9c0502e68c2d684e" providerId="LiveId" clId="{C2B3EE4E-B4D2-49E4-B5E5-29DD8D3F5C24}" dt="2023-07-31T18:01:52.395" v="2910" actId="20577"/>
          <ac:spMkLst>
            <pc:docMk/>
            <pc:sldMk cId="100761519" sldId="260"/>
            <ac:spMk id="2" creationId="{E3EB3961-FE2D-187A-C912-EC1134C99625}"/>
          </ac:spMkLst>
        </pc:spChg>
        <pc:spChg chg="mod">
          <ac:chgData name="Matsuzaki Masami" userId="9c0502e68c2d684e" providerId="LiveId" clId="{C2B3EE4E-B4D2-49E4-B5E5-29DD8D3F5C24}" dt="2023-07-31T17:48:44.526" v="2123" actId="14100"/>
          <ac:spMkLst>
            <pc:docMk/>
            <pc:sldMk cId="100761519" sldId="260"/>
            <ac:spMk id="3" creationId="{012EE85D-1487-6C5C-D787-BB13AB86B7DD}"/>
          </ac:spMkLst>
        </pc:spChg>
      </pc:sldChg>
      <pc:sldChg chg="add del">
        <pc:chgData name="Matsuzaki Masami" userId="9c0502e68c2d684e" providerId="LiveId" clId="{C2B3EE4E-B4D2-49E4-B5E5-29DD8D3F5C24}" dt="2023-07-31T16:08:21.994" v="889" actId="2696"/>
        <pc:sldMkLst>
          <pc:docMk/>
          <pc:sldMk cId="873963781" sldId="260"/>
        </pc:sldMkLst>
      </pc:sldChg>
      <pc:sldChg chg="modSp new mod ord">
        <pc:chgData name="Matsuzaki Masami" userId="9c0502e68c2d684e" providerId="LiveId" clId="{C2B3EE4E-B4D2-49E4-B5E5-29DD8D3F5C24}" dt="2023-07-31T16:15:01.929" v="1031" actId="2710"/>
        <pc:sldMkLst>
          <pc:docMk/>
          <pc:sldMk cId="2459284530" sldId="261"/>
        </pc:sldMkLst>
        <pc:spChg chg="mod">
          <ac:chgData name="Matsuzaki Masami" userId="9c0502e68c2d684e" providerId="LiveId" clId="{C2B3EE4E-B4D2-49E4-B5E5-29DD8D3F5C24}" dt="2023-07-31T16:10:42.692" v="1010" actId="20577"/>
          <ac:spMkLst>
            <pc:docMk/>
            <pc:sldMk cId="2459284530" sldId="261"/>
            <ac:spMk id="2" creationId="{5813D59C-9EB8-1BD3-0CF1-BB0DBEE3A24B}"/>
          </ac:spMkLst>
        </pc:spChg>
        <pc:spChg chg="mod">
          <ac:chgData name="Matsuzaki Masami" userId="9c0502e68c2d684e" providerId="LiveId" clId="{C2B3EE4E-B4D2-49E4-B5E5-29DD8D3F5C24}" dt="2023-07-31T16:15:01.929" v="1031" actId="2710"/>
          <ac:spMkLst>
            <pc:docMk/>
            <pc:sldMk cId="2459284530" sldId="261"/>
            <ac:spMk id="3" creationId="{EA66FE4B-F140-C106-404E-ED34E578AB2F}"/>
          </ac:spMkLst>
        </pc:spChg>
      </pc:sldChg>
      <pc:sldChg chg="addSp delSp modSp new mod">
        <pc:chgData name="Matsuzaki Masami" userId="9c0502e68c2d684e" providerId="LiveId" clId="{C2B3EE4E-B4D2-49E4-B5E5-29DD8D3F5C24}" dt="2023-07-31T19:05:00.810" v="4583"/>
        <pc:sldMkLst>
          <pc:docMk/>
          <pc:sldMk cId="3408574506" sldId="262"/>
        </pc:sldMkLst>
        <pc:spChg chg="mod">
          <ac:chgData name="Matsuzaki Masami" userId="9c0502e68c2d684e" providerId="LiveId" clId="{C2B3EE4E-B4D2-49E4-B5E5-29DD8D3F5C24}" dt="2023-07-31T16:46:10.724" v="1478" actId="20577"/>
          <ac:spMkLst>
            <pc:docMk/>
            <pc:sldMk cId="3408574506" sldId="262"/>
            <ac:spMk id="2" creationId="{AD3B4C2F-25E6-632B-076F-4783A987F923}"/>
          </ac:spMkLst>
        </pc:spChg>
        <pc:spChg chg="mod">
          <ac:chgData name="Matsuzaki Masami" userId="9c0502e68c2d684e" providerId="LiveId" clId="{C2B3EE4E-B4D2-49E4-B5E5-29DD8D3F5C24}" dt="2023-07-31T17:40:00.118" v="1707" actId="20577"/>
          <ac:spMkLst>
            <pc:docMk/>
            <pc:sldMk cId="3408574506" sldId="262"/>
            <ac:spMk id="3" creationId="{0CE803C2-3933-BAAF-5587-7A3C82EE9FB7}"/>
          </ac:spMkLst>
        </pc:spChg>
        <pc:spChg chg="add mod">
          <ac:chgData name="Matsuzaki Masami" userId="9c0502e68c2d684e" providerId="LiveId" clId="{C2B3EE4E-B4D2-49E4-B5E5-29DD8D3F5C24}" dt="2023-07-31T18:02:04.207" v="2911" actId="207"/>
          <ac:spMkLst>
            <pc:docMk/>
            <pc:sldMk cId="3408574506" sldId="262"/>
            <ac:spMk id="8" creationId="{22C0185C-06CB-847C-97F7-48BC6AA717C5}"/>
          </ac:spMkLst>
        </pc:spChg>
        <pc:spChg chg="add mod">
          <ac:chgData name="Matsuzaki Masami" userId="9c0502e68c2d684e" providerId="LiveId" clId="{C2B3EE4E-B4D2-49E4-B5E5-29DD8D3F5C24}" dt="2023-07-31T19:04:44.045" v="4581" actId="1076"/>
          <ac:spMkLst>
            <pc:docMk/>
            <pc:sldMk cId="3408574506" sldId="262"/>
            <ac:spMk id="11" creationId="{4152A9D2-EF5E-765A-E9B2-ECC1029085FC}"/>
          </ac:spMkLst>
        </pc:spChg>
        <pc:picChg chg="add del mod">
          <ac:chgData name="Matsuzaki Masami" userId="9c0502e68c2d684e" providerId="LiveId" clId="{C2B3EE4E-B4D2-49E4-B5E5-29DD8D3F5C24}" dt="2023-07-31T16:46:36.198" v="1489" actId="478"/>
          <ac:picMkLst>
            <pc:docMk/>
            <pc:sldMk cId="3408574506" sldId="262"/>
            <ac:picMk id="5" creationId="{F621A28D-29D2-4DA9-A968-5A08BD12EC6D}"/>
          </ac:picMkLst>
        </pc:picChg>
        <pc:picChg chg="add del mod">
          <ac:chgData name="Matsuzaki Masami" userId="9c0502e68c2d684e" providerId="LiveId" clId="{C2B3EE4E-B4D2-49E4-B5E5-29DD8D3F5C24}" dt="2023-07-31T16:52:44.279" v="1682" actId="478"/>
          <ac:picMkLst>
            <pc:docMk/>
            <pc:sldMk cId="3408574506" sldId="262"/>
            <ac:picMk id="7" creationId="{F55EEFF1-3D7C-4D1E-949C-85F1EDFF50BB}"/>
          </ac:picMkLst>
        </pc:picChg>
        <pc:picChg chg="add mod">
          <ac:chgData name="Matsuzaki Masami" userId="9c0502e68c2d684e" providerId="LiveId" clId="{C2B3EE4E-B4D2-49E4-B5E5-29DD8D3F5C24}" dt="2023-07-31T17:54:41.719" v="2379" actId="1076"/>
          <ac:picMkLst>
            <pc:docMk/>
            <pc:sldMk cId="3408574506" sldId="262"/>
            <ac:picMk id="10" creationId="{6DDA8D60-A8D7-BAD0-9776-8BD48A40D368}"/>
          </ac:picMkLst>
        </pc:picChg>
        <pc:picChg chg="add del mod">
          <ac:chgData name="Matsuzaki Masami" userId="9c0502e68c2d684e" providerId="LiveId" clId="{C2B3EE4E-B4D2-49E4-B5E5-29DD8D3F5C24}" dt="2023-07-31T19:05:00.810" v="4583"/>
          <ac:picMkLst>
            <pc:docMk/>
            <pc:sldMk cId="3408574506" sldId="262"/>
            <ac:picMk id="13" creationId="{D05E3521-12C1-C5F4-E705-B3F2DBF2AE3C}"/>
          </ac:picMkLst>
        </pc:picChg>
      </pc:sldChg>
      <pc:sldChg chg="addSp delSp modSp new mod">
        <pc:chgData name="Matsuzaki Masami" userId="9c0502e68c2d684e" providerId="LiveId" clId="{C2B3EE4E-B4D2-49E4-B5E5-29DD8D3F5C24}" dt="2023-07-31T18:02:45.590" v="2934" actId="20577"/>
        <pc:sldMkLst>
          <pc:docMk/>
          <pc:sldMk cId="163526166" sldId="263"/>
        </pc:sldMkLst>
        <pc:spChg chg="mod">
          <ac:chgData name="Matsuzaki Masami" userId="9c0502e68c2d684e" providerId="LiveId" clId="{C2B3EE4E-B4D2-49E4-B5E5-29DD8D3F5C24}" dt="2023-07-31T18:02:20.085" v="2923" actId="20577"/>
          <ac:spMkLst>
            <pc:docMk/>
            <pc:sldMk cId="163526166" sldId="263"/>
            <ac:spMk id="2" creationId="{2A72475F-CD7F-F73C-4FCF-D7D210A2ED91}"/>
          </ac:spMkLst>
        </pc:spChg>
        <pc:spChg chg="del">
          <ac:chgData name="Matsuzaki Masami" userId="9c0502e68c2d684e" providerId="LiveId" clId="{C2B3EE4E-B4D2-49E4-B5E5-29DD8D3F5C24}" dt="2023-07-31T17:21:55.989" v="1686"/>
          <ac:spMkLst>
            <pc:docMk/>
            <pc:sldMk cId="163526166" sldId="263"/>
            <ac:spMk id="3" creationId="{A6CAC0E3-0900-F1EC-8EC9-B920193BF726}"/>
          </ac:spMkLst>
        </pc:spChg>
        <pc:spChg chg="add del mod">
          <ac:chgData name="Matsuzaki Masami" userId="9c0502e68c2d684e" providerId="LiveId" clId="{C2B3EE4E-B4D2-49E4-B5E5-29DD8D3F5C24}" dt="2023-07-31T17:23:08.595" v="1689"/>
          <ac:spMkLst>
            <pc:docMk/>
            <pc:sldMk cId="163526166" sldId="263"/>
            <ac:spMk id="7" creationId="{367987CD-7E84-E09C-6C92-8E99CB4D7398}"/>
          </ac:spMkLst>
        </pc:spChg>
        <pc:spChg chg="add del mod">
          <ac:chgData name="Matsuzaki Masami" userId="9c0502e68c2d684e" providerId="LiveId" clId="{C2B3EE4E-B4D2-49E4-B5E5-29DD8D3F5C24}" dt="2023-07-31T17:23:22.552" v="1691"/>
          <ac:spMkLst>
            <pc:docMk/>
            <pc:sldMk cId="163526166" sldId="263"/>
            <ac:spMk id="11" creationId="{064B6E73-FBD1-4361-F923-F0E61C77865D}"/>
          </ac:spMkLst>
        </pc:spChg>
        <pc:spChg chg="add mod">
          <ac:chgData name="Matsuzaki Masami" userId="9c0502e68c2d684e" providerId="LiveId" clId="{C2B3EE4E-B4D2-49E4-B5E5-29DD8D3F5C24}" dt="2023-07-31T18:02:45.590" v="2934" actId="20577"/>
          <ac:spMkLst>
            <pc:docMk/>
            <pc:sldMk cId="163526166" sldId="263"/>
            <ac:spMk id="15" creationId="{282C0CBF-D50A-12E2-B939-AFE194D8BD72}"/>
          </ac:spMkLst>
        </pc:spChg>
        <pc:picChg chg="add del mod">
          <ac:chgData name="Matsuzaki Masami" userId="9c0502e68c2d684e" providerId="LiveId" clId="{C2B3EE4E-B4D2-49E4-B5E5-29DD8D3F5C24}" dt="2023-07-31T17:23:05.407" v="1688" actId="478"/>
          <ac:picMkLst>
            <pc:docMk/>
            <pc:sldMk cId="163526166" sldId="263"/>
            <ac:picMk id="5" creationId="{168F6437-EB86-A821-1053-060078DB42CB}"/>
          </ac:picMkLst>
        </pc:picChg>
        <pc:picChg chg="add del mod">
          <ac:chgData name="Matsuzaki Masami" userId="9c0502e68c2d684e" providerId="LiveId" clId="{C2B3EE4E-B4D2-49E4-B5E5-29DD8D3F5C24}" dt="2023-07-31T17:23:12.060" v="1690" actId="478"/>
          <ac:picMkLst>
            <pc:docMk/>
            <pc:sldMk cId="163526166" sldId="263"/>
            <ac:picMk id="9" creationId="{4809955F-023B-EA51-FC74-B2FCF34E0922}"/>
          </ac:picMkLst>
        </pc:picChg>
        <pc:picChg chg="add del mod">
          <ac:chgData name="Matsuzaki Masami" userId="9c0502e68c2d684e" providerId="LiveId" clId="{C2B3EE4E-B4D2-49E4-B5E5-29DD8D3F5C24}" dt="2023-07-31T17:23:24.792" v="1692" actId="478"/>
          <ac:picMkLst>
            <pc:docMk/>
            <pc:sldMk cId="163526166" sldId="263"/>
            <ac:picMk id="13" creationId="{8D41BBBF-A3E0-9193-EFAA-EFC641C281FD}"/>
          </ac:picMkLst>
        </pc:picChg>
      </pc:sldChg>
      <pc:sldChg chg="addSp delSp modSp add mod">
        <pc:chgData name="Matsuzaki Masami" userId="9c0502e68c2d684e" providerId="LiveId" clId="{C2B3EE4E-B4D2-49E4-B5E5-29DD8D3F5C24}" dt="2023-07-31T19:05:09.245" v="4584"/>
        <pc:sldMkLst>
          <pc:docMk/>
          <pc:sldMk cId="3052523670" sldId="264"/>
        </pc:sldMkLst>
        <pc:spChg chg="add mod ord">
          <ac:chgData name="Matsuzaki Masami" userId="9c0502e68c2d684e" providerId="LiveId" clId="{C2B3EE4E-B4D2-49E4-B5E5-29DD8D3F5C24}" dt="2023-07-31T17:42:20.414" v="1871" actId="171"/>
          <ac:spMkLst>
            <pc:docMk/>
            <pc:sldMk cId="3052523670" sldId="264"/>
            <ac:spMk id="4" creationId="{AA4F69CB-C999-EF82-3A5C-4EF4A32D9F2A}"/>
          </ac:spMkLst>
        </pc:spChg>
        <pc:spChg chg="add del mod">
          <ac:chgData name="Matsuzaki Masami" userId="9c0502e68c2d684e" providerId="LiveId" clId="{C2B3EE4E-B4D2-49E4-B5E5-29DD8D3F5C24}" dt="2023-07-31T17:43:27.004" v="1963" actId="478"/>
          <ac:spMkLst>
            <pc:docMk/>
            <pc:sldMk cId="3052523670" sldId="264"/>
            <ac:spMk id="5" creationId="{FFAB79C9-8D01-027B-D2C5-8586C65D6B02}"/>
          </ac:spMkLst>
        </pc:spChg>
        <pc:spChg chg="add mod">
          <ac:chgData name="Matsuzaki Masami" userId="9c0502e68c2d684e" providerId="LiveId" clId="{C2B3EE4E-B4D2-49E4-B5E5-29DD8D3F5C24}" dt="2023-07-31T18:02:10.165" v="2913" actId="207"/>
          <ac:spMkLst>
            <pc:docMk/>
            <pc:sldMk cId="3052523670" sldId="264"/>
            <ac:spMk id="6" creationId="{5FCD68EB-FAD2-75B4-575C-87139C20DA75}"/>
          </ac:spMkLst>
        </pc:spChg>
        <pc:spChg chg="add mod">
          <ac:chgData name="Matsuzaki Masami" userId="9c0502e68c2d684e" providerId="LiveId" clId="{C2B3EE4E-B4D2-49E4-B5E5-29DD8D3F5C24}" dt="2023-07-31T19:05:09.245" v="4584"/>
          <ac:spMkLst>
            <pc:docMk/>
            <pc:sldMk cId="3052523670" sldId="264"/>
            <ac:spMk id="7" creationId="{4213C819-E70F-D255-A441-6E8BA858F0D7}"/>
          </ac:spMkLst>
        </pc:spChg>
        <pc:spChg chg="del">
          <ac:chgData name="Matsuzaki Masami" userId="9c0502e68c2d684e" providerId="LiveId" clId="{C2B3EE4E-B4D2-49E4-B5E5-29DD8D3F5C24}" dt="2023-07-31T17:43:31.345" v="1964" actId="478"/>
          <ac:spMkLst>
            <pc:docMk/>
            <pc:sldMk cId="3052523670" sldId="264"/>
            <ac:spMk id="8" creationId="{22C0185C-06CB-847C-97F7-48BC6AA717C5}"/>
          </ac:spMkLst>
        </pc:spChg>
      </pc:sldChg>
      <pc:sldChg chg="addSp delSp modSp new mod">
        <pc:chgData name="Matsuzaki Masami" userId="9c0502e68c2d684e" providerId="LiveId" clId="{C2B3EE4E-B4D2-49E4-B5E5-29DD8D3F5C24}" dt="2023-07-31T19:05:22.091" v="4587" actId="1076"/>
        <pc:sldMkLst>
          <pc:docMk/>
          <pc:sldMk cId="3303243054" sldId="265"/>
        </pc:sldMkLst>
        <pc:spChg chg="mod">
          <ac:chgData name="Matsuzaki Masami" userId="9c0502e68c2d684e" providerId="LiveId" clId="{C2B3EE4E-B4D2-49E4-B5E5-29DD8D3F5C24}" dt="2023-07-31T17:53:36.448" v="2343" actId="20577"/>
          <ac:spMkLst>
            <pc:docMk/>
            <pc:sldMk cId="3303243054" sldId="265"/>
            <ac:spMk id="2" creationId="{6F18F86C-764C-B96D-96A3-E29C83E3AAD1}"/>
          </ac:spMkLst>
        </pc:spChg>
        <pc:spChg chg="mod">
          <ac:chgData name="Matsuzaki Masami" userId="9c0502e68c2d684e" providerId="LiveId" clId="{C2B3EE4E-B4D2-49E4-B5E5-29DD8D3F5C24}" dt="2023-07-31T17:54:04.293" v="2375" actId="403"/>
          <ac:spMkLst>
            <pc:docMk/>
            <pc:sldMk cId="3303243054" sldId="265"/>
            <ac:spMk id="3" creationId="{7BE8CA77-F2D8-D44F-388E-9476AE69BDDB}"/>
          </ac:spMkLst>
        </pc:spChg>
        <pc:spChg chg="add mod">
          <ac:chgData name="Matsuzaki Masami" userId="9c0502e68c2d684e" providerId="LiveId" clId="{C2B3EE4E-B4D2-49E4-B5E5-29DD8D3F5C24}" dt="2023-07-31T18:02:58.029" v="2935" actId="20577"/>
          <ac:spMkLst>
            <pc:docMk/>
            <pc:sldMk cId="3303243054" sldId="265"/>
            <ac:spMk id="7" creationId="{CD24430C-F518-0CD6-9DC1-0D3378C90D9D}"/>
          </ac:spMkLst>
        </pc:spChg>
        <pc:spChg chg="add mod">
          <ac:chgData name="Matsuzaki Masami" userId="9c0502e68c2d684e" providerId="LiveId" clId="{C2B3EE4E-B4D2-49E4-B5E5-29DD8D3F5C24}" dt="2023-07-31T19:05:22.091" v="4587" actId="1076"/>
          <ac:spMkLst>
            <pc:docMk/>
            <pc:sldMk cId="3303243054" sldId="265"/>
            <ac:spMk id="8" creationId="{EADB41B2-792F-1823-2650-D555F7FEA197}"/>
          </ac:spMkLst>
        </pc:spChg>
        <pc:picChg chg="add mod">
          <ac:chgData name="Matsuzaki Masami" userId="9c0502e68c2d684e" providerId="LiveId" clId="{C2B3EE4E-B4D2-49E4-B5E5-29DD8D3F5C24}" dt="2023-07-31T17:55:09.014" v="2383" actId="1076"/>
          <ac:picMkLst>
            <pc:docMk/>
            <pc:sldMk cId="3303243054" sldId="265"/>
            <ac:picMk id="5" creationId="{BD830B2B-004D-0BCF-1C94-7514C89AACC1}"/>
          </ac:picMkLst>
        </pc:picChg>
        <pc:picChg chg="add del mod">
          <ac:chgData name="Matsuzaki Masami" userId="9c0502e68c2d684e" providerId="LiveId" clId="{C2B3EE4E-B4D2-49E4-B5E5-29DD8D3F5C24}" dt="2023-07-31T17:55:13.188" v="2385" actId="478"/>
          <ac:picMkLst>
            <pc:docMk/>
            <pc:sldMk cId="3303243054" sldId="265"/>
            <ac:picMk id="6" creationId="{E02D7930-2245-FBFE-ECEB-9F18909F2EA6}"/>
          </ac:picMkLst>
        </pc:picChg>
      </pc:sldChg>
      <pc:sldChg chg="modSp new mod">
        <pc:chgData name="Matsuzaki Masami" userId="9c0502e68c2d684e" providerId="LiveId" clId="{C2B3EE4E-B4D2-49E4-B5E5-29DD8D3F5C24}" dt="2023-07-31T18:10:53.605" v="3129" actId="14100"/>
        <pc:sldMkLst>
          <pc:docMk/>
          <pc:sldMk cId="845528567" sldId="266"/>
        </pc:sldMkLst>
        <pc:spChg chg="mod">
          <ac:chgData name="Matsuzaki Masami" userId="9c0502e68c2d684e" providerId="LiveId" clId="{C2B3EE4E-B4D2-49E4-B5E5-29DD8D3F5C24}" dt="2023-07-31T18:03:29.465" v="2947" actId="20577"/>
          <ac:spMkLst>
            <pc:docMk/>
            <pc:sldMk cId="845528567" sldId="266"/>
            <ac:spMk id="2" creationId="{C678570B-2AE3-FF3A-754C-3C4A9AF5F142}"/>
          </ac:spMkLst>
        </pc:spChg>
        <pc:spChg chg="mod">
          <ac:chgData name="Matsuzaki Masami" userId="9c0502e68c2d684e" providerId="LiveId" clId="{C2B3EE4E-B4D2-49E4-B5E5-29DD8D3F5C24}" dt="2023-07-31T18:10:53.605" v="3129" actId="14100"/>
          <ac:spMkLst>
            <pc:docMk/>
            <pc:sldMk cId="845528567" sldId="266"/>
            <ac:spMk id="3" creationId="{87D46C21-C193-C0E6-F243-ED2783808806}"/>
          </ac:spMkLst>
        </pc:spChg>
      </pc:sldChg>
      <pc:sldChg chg="addSp delSp modSp new mod">
        <pc:chgData name="Matsuzaki Masami" userId="9c0502e68c2d684e" providerId="LiveId" clId="{C2B3EE4E-B4D2-49E4-B5E5-29DD8D3F5C24}" dt="2023-07-31T19:05:38.233" v="4594" actId="1076"/>
        <pc:sldMkLst>
          <pc:docMk/>
          <pc:sldMk cId="6454498" sldId="267"/>
        </pc:sldMkLst>
        <pc:spChg chg="mod">
          <ac:chgData name="Matsuzaki Masami" userId="9c0502e68c2d684e" providerId="LiveId" clId="{C2B3EE4E-B4D2-49E4-B5E5-29DD8D3F5C24}" dt="2023-07-31T18:11:28.075" v="3149" actId="20577"/>
          <ac:spMkLst>
            <pc:docMk/>
            <pc:sldMk cId="6454498" sldId="267"/>
            <ac:spMk id="2" creationId="{FAF83313-0E89-C9F2-3268-C20828272A3F}"/>
          </ac:spMkLst>
        </pc:spChg>
        <pc:spChg chg="mod">
          <ac:chgData name="Matsuzaki Masami" userId="9c0502e68c2d684e" providerId="LiveId" clId="{C2B3EE4E-B4D2-49E4-B5E5-29DD8D3F5C24}" dt="2023-07-31T18:11:43.886" v="3183" actId="20577"/>
          <ac:spMkLst>
            <pc:docMk/>
            <pc:sldMk cId="6454498" sldId="267"/>
            <ac:spMk id="3" creationId="{7AFABEB0-DC3F-E4F8-548A-BE80E34D29C0}"/>
          </ac:spMkLst>
        </pc:spChg>
        <pc:spChg chg="add mod">
          <ac:chgData name="Matsuzaki Masami" userId="9c0502e68c2d684e" providerId="LiveId" clId="{C2B3EE4E-B4D2-49E4-B5E5-29DD8D3F5C24}" dt="2023-07-31T19:02:14.002" v="4501" actId="20577"/>
          <ac:spMkLst>
            <pc:docMk/>
            <pc:sldMk cId="6454498" sldId="267"/>
            <ac:spMk id="7" creationId="{0359F376-23A6-EB97-E37E-12609866EF90}"/>
          </ac:spMkLst>
        </pc:spChg>
        <pc:spChg chg="add mod">
          <ac:chgData name="Matsuzaki Masami" userId="9c0502e68c2d684e" providerId="LiveId" clId="{C2B3EE4E-B4D2-49E4-B5E5-29DD8D3F5C24}" dt="2023-07-31T19:05:38.233" v="4594" actId="1076"/>
          <ac:spMkLst>
            <pc:docMk/>
            <pc:sldMk cId="6454498" sldId="267"/>
            <ac:spMk id="8" creationId="{3D9C25E9-5960-89D1-4487-74D42CD2D509}"/>
          </ac:spMkLst>
        </pc:spChg>
        <pc:picChg chg="add mod">
          <ac:chgData name="Matsuzaki Masami" userId="9c0502e68c2d684e" providerId="LiveId" clId="{C2B3EE4E-B4D2-49E4-B5E5-29DD8D3F5C24}" dt="2023-07-31T18:12:17.581" v="3187" actId="1076"/>
          <ac:picMkLst>
            <pc:docMk/>
            <pc:sldMk cId="6454498" sldId="267"/>
            <ac:picMk id="5" creationId="{5F238518-E5DD-AA90-DFD0-DDC849B2B579}"/>
          </ac:picMkLst>
        </pc:picChg>
        <pc:picChg chg="add del mod">
          <ac:chgData name="Matsuzaki Masami" userId="9c0502e68c2d684e" providerId="LiveId" clId="{C2B3EE4E-B4D2-49E4-B5E5-29DD8D3F5C24}" dt="2023-07-31T18:12:20.600" v="3189" actId="478"/>
          <ac:picMkLst>
            <pc:docMk/>
            <pc:sldMk cId="6454498" sldId="267"/>
            <ac:picMk id="6" creationId="{DBE5DECE-1CEB-4AB5-75AF-A35FD41BE6D4}"/>
          </ac:picMkLst>
        </pc:picChg>
      </pc:sldChg>
      <pc:sldChg chg="addSp delSp modSp new mod">
        <pc:chgData name="Matsuzaki Masami" userId="9c0502e68c2d684e" providerId="LiveId" clId="{C2B3EE4E-B4D2-49E4-B5E5-29DD8D3F5C24}" dt="2023-07-31T19:06:57.808" v="4623" actId="20577"/>
        <pc:sldMkLst>
          <pc:docMk/>
          <pc:sldMk cId="573605836" sldId="268"/>
        </pc:sldMkLst>
        <pc:spChg chg="mod">
          <ac:chgData name="Matsuzaki Masami" userId="9c0502e68c2d684e" providerId="LiveId" clId="{C2B3EE4E-B4D2-49E4-B5E5-29DD8D3F5C24}" dt="2023-07-31T18:22:04.204" v="3348" actId="20577"/>
          <ac:spMkLst>
            <pc:docMk/>
            <pc:sldMk cId="573605836" sldId="268"/>
            <ac:spMk id="2" creationId="{F93C453F-BE72-ABCF-E364-4C3B5868B955}"/>
          </ac:spMkLst>
        </pc:spChg>
        <pc:spChg chg="del">
          <ac:chgData name="Matsuzaki Masami" userId="9c0502e68c2d684e" providerId="LiveId" clId="{C2B3EE4E-B4D2-49E4-B5E5-29DD8D3F5C24}" dt="2023-07-31T18:32:40.336" v="3349"/>
          <ac:spMkLst>
            <pc:docMk/>
            <pc:sldMk cId="573605836" sldId="268"/>
            <ac:spMk id="3" creationId="{C4A070E9-886C-60AB-B2A4-E9132D26FD7D}"/>
          </ac:spMkLst>
        </pc:spChg>
        <pc:spChg chg="add mod">
          <ac:chgData name="Matsuzaki Masami" userId="9c0502e68c2d684e" providerId="LiveId" clId="{C2B3EE4E-B4D2-49E4-B5E5-29DD8D3F5C24}" dt="2023-07-31T19:06:47.314" v="4615" actId="1076"/>
          <ac:spMkLst>
            <pc:docMk/>
            <pc:sldMk cId="573605836" sldId="268"/>
            <ac:spMk id="10" creationId="{AFC71C73-6083-ADE8-8A54-5283E2761553}"/>
          </ac:spMkLst>
        </pc:spChg>
        <pc:spChg chg="add mod">
          <ac:chgData name="Matsuzaki Masami" userId="9c0502e68c2d684e" providerId="LiveId" clId="{C2B3EE4E-B4D2-49E4-B5E5-29DD8D3F5C24}" dt="2023-07-31T19:06:52.191" v="4621" actId="20577"/>
          <ac:spMkLst>
            <pc:docMk/>
            <pc:sldMk cId="573605836" sldId="268"/>
            <ac:spMk id="11" creationId="{8C2FC36C-1588-BD52-A50C-0231C83B4981}"/>
          </ac:spMkLst>
        </pc:spChg>
        <pc:spChg chg="add mod">
          <ac:chgData name="Matsuzaki Masami" userId="9c0502e68c2d684e" providerId="LiveId" clId="{C2B3EE4E-B4D2-49E4-B5E5-29DD8D3F5C24}" dt="2023-07-31T19:06:57.808" v="4623" actId="20577"/>
          <ac:spMkLst>
            <pc:docMk/>
            <pc:sldMk cId="573605836" sldId="268"/>
            <ac:spMk id="12" creationId="{8CD45249-F72D-A683-AF2B-719A4F3ACBA6}"/>
          </ac:spMkLst>
        </pc:spChg>
        <pc:picChg chg="add mod">
          <ac:chgData name="Matsuzaki Masami" userId="9c0502e68c2d684e" providerId="LiveId" clId="{C2B3EE4E-B4D2-49E4-B5E5-29DD8D3F5C24}" dt="2023-07-31T18:33:34.519" v="3368" actId="1076"/>
          <ac:picMkLst>
            <pc:docMk/>
            <pc:sldMk cId="573605836" sldId="268"/>
            <ac:picMk id="5" creationId="{DAA7BA32-9DC7-A91E-EF3E-065C5B233C86}"/>
          </ac:picMkLst>
        </pc:picChg>
        <pc:picChg chg="add mod">
          <ac:chgData name="Matsuzaki Masami" userId="9c0502e68c2d684e" providerId="LiveId" clId="{C2B3EE4E-B4D2-49E4-B5E5-29DD8D3F5C24}" dt="2023-07-31T18:33:32.130" v="3367" actId="1076"/>
          <ac:picMkLst>
            <pc:docMk/>
            <pc:sldMk cId="573605836" sldId="268"/>
            <ac:picMk id="7" creationId="{44C94092-95D9-FC6C-6FFA-2787C73BAF4A}"/>
          </ac:picMkLst>
        </pc:picChg>
        <pc:picChg chg="add mod">
          <ac:chgData name="Matsuzaki Masami" userId="9c0502e68c2d684e" providerId="LiveId" clId="{C2B3EE4E-B4D2-49E4-B5E5-29DD8D3F5C24}" dt="2023-07-31T18:33:40.052" v="3369" actId="1076"/>
          <ac:picMkLst>
            <pc:docMk/>
            <pc:sldMk cId="573605836" sldId="268"/>
            <ac:picMk id="9" creationId="{245C025A-E9CB-B56F-A4B0-559CAFD6100F}"/>
          </ac:picMkLst>
        </pc:picChg>
      </pc:sldChg>
      <pc:sldChg chg="modSp new mod">
        <pc:chgData name="Matsuzaki Masami" userId="9c0502e68c2d684e" providerId="LiveId" clId="{C2B3EE4E-B4D2-49E4-B5E5-29DD8D3F5C24}" dt="2023-07-31T19:03:53.410" v="4559" actId="20577"/>
        <pc:sldMkLst>
          <pc:docMk/>
          <pc:sldMk cId="4185458090" sldId="269"/>
        </pc:sldMkLst>
        <pc:spChg chg="mod">
          <ac:chgData name="Matsuzaki Masami" userId="9c0502e68c2d684e" providerId="LiveId" clId="{C2B3EE4E-B4D2-49E4-B5E5-29DD8D3F5C24}" dt="2023-07-31T18:33:56.343" v="3378" actId="20577"/>
          <ac:spMkLst>
            <pc:docMk/>
            <pc:sldMk cId="4185458090" sldId="269"/>
            <ac:spMk id="2" creationId="{A2783B4D-F469-846E-2C92-7484BADEDCD7}"/>
          </ac:spMkLst>
        </pc:spChg>
        <pc:spChg chg="mod">
          <ac:chgData name="Matsuzaki Masami" userId="9c0502e68c2d684e" providerId="LiveId" clId="{C2B3EE4E-B4D2-49E4-B5E5-29DD8D3F5C24}" dt="2023-07-31T19:03:53.410" v="4559" actId="20577"/>
          <ac:spMkLst>
            <pc:docMk/>
            <pc:sldMk cId="4185458090" sldId="269"/>
            <ac:spMk id="3" creationId="{EB173130-0109-16BE-2060-8E9DB4CA7918}"/>
          </ac:spMkLst>
        </pc:spChg>
      </pc:sldChg>
      <pc:sldChg chg="modSp new mod">
        <pc:chgData name="Matsuzaki Masami" userId="9c0502e68c2d684e" providerId="LiveId" clId="{C2B3EE4E-B4D2-49E4-B5E5-29DD8D3F5C24}" dt="2023-07-31T18:44:39.157" v="4237" actId="115"/>
        <pc:sldMkLst>
          <pc:docMk/>
          <pc:sldMk cId="3162531325" sldId="270"/>
        </pc:sldMkLst>
        <pc:spChg chg="mod">
          <ac:chgData name="Matsuzaki Masami" userId="9c0502e68c2d684e" providerId="LiveId" clId="{C2B3EE4E-B4D2-49E4-B5E5-29DD8D3F5C24}" dt="2023-07-31T18:44:08.179" v="4231" actId="20577"/>
          <ac:spMkLst>
            <pc:docMk/>
            <pc:sldMk cId="3162531325" sldId="270"/>
            <ac:spMk id="2" creationId="{30E70224-9A65-93AB-B5CE-9FC4742D97A8}"/>
          </ac:spMkLst>
        </pc:spChg>
        <pc:spChg chg="mod">
          <ac:chgData name="Matsuzaki Masami" userId="9c0502e68c2d684e" providerId="LiveId" clId="{C2B3EE4E-B4D2-49E4-B5E5-29DD8D3F5C24}" dt="2023-07-31T18:44:39.157" v="4237" actId="115"/>
          <ac:spMkLst>
            <pc:docMk/>
            <pc:sldMk cId="3162531325" sldId="270"/>
            <ac:spMk id="3" creationId="{50BAD4CA-2063-5CFD-1F43-EAB0BBE71BCE}"/>
          </ac:spMkLst>
        </pc:spChg>
      </pc:sldChg>
      <pc:sldChg chg="addSp delSp modSp new mod">
        <pc:chgData name="Matsuzaki Masami" userId="9c0502e68c2d684e" providerId="LiveId" clId="{C2B3EE4E-B4D2-49E4-B5E5-29DD8D3F5C24}" dt="2023-07-31T18:51:31.366" v="4360" actId="403"/>
        <pc:sldMkLst>
          <pc:docMk/>
          <pc:sldMk cId="1678875161" sldId="271"/>
        </pc:sldMkLst>
        <pc:spChg chg="mod">
          <ac:chgData name="Matsuzaki Masami" userId="9c0502e68c2d684e" providerId="LiveId" clId="{C2B3EE4E-B4D2-49E4-B5E5-29DD8D3F5C24}" dt="2023-07-31T18:44:52.187" v="4250" actId="20577"/>
          <ac:spMkLst>
            <pc:docMk/>
            <pc:sldMk cId="1678875161" sldId="271"/>
            <ac:spMk id="2" creationId="{17C0E0D3-246E-5EE7-D865-1DB11264349E}"/>
          </ac:spMkLst>
        </pc:spChg>
        <pc:spChg chg="add del mod">
          <ac:chgData name="Matsuzaki Masami" userId="9c0502e68c2d684e" providerId="LiveId" clId="{C2B3EE4E-B4D2-49E4-B5E5-29DD8D3F5C24}" dt="2023-07-31T18:51:31.366" v="4360" actId="403"/>
          <ac:spMkLst>
            <pc:docMk/>
            <pc:sldMk cId="1678875161" sldId="271"/>
            <ac:spMk id="3" creationId="{0358897D-735C-B452-D87F-3B0AD18FB52C}"/>
          </ac:spMkLst>
        </pc:spChg>
        <pc:spChg chg="add del mod">
          <ac:chgData name="Matsuzaki Masami" userId="9c0502e68c2d684e" providerId="LiveId" clId="{C2B3EE4E-B4D2-49E4-B5E5-29DD8D3F5C24}" dt="2023-07-31T18:46:40.022" v="4278"/>
          <ac:spMkLst>
            <pc:docMk/>
            <pc:sldMk cId="1678875161" sldId="271"/>
            <ac:spMk id="4" creationId="{717925CE-3E9C-5245-5F98-E84A6B4771AD}"/>
          </ac:spMkLst>
        </pc:spChg>
        <pc:spChg chg="add mod">
          <ac:chgData name="Matsuzaki Masami" userId="9c0502e68c2d684e" providerId="LiveId" clId="{C2B3EE4E-B4D2-49E4-B5E5-29DD8D3F5C24}" dt="2023-07-31T18:48:31.591" v="4297" actId="1076"/>
          <ac:spMkLst>
            <pc:docMk/>
            <pc:sldMk cId="1678875161" sldId="271"/>
            <ac:spMk id="5" creationId="{58DE0D05-97CE-C937-6BD2-1E44F9D6963C}"/>
          </ac:spMkLst>
        </pc:spChg>
        <pc:spChg chg="add mod">
          <ac:chgData name="Matsuzaki Masami" userId="9c0502e68c2d684e" providerId="LiveId" clId="{C2B3EE4E-B4D2-49E4-B5E5-29DD8D3F5C24}" dt="2023-07-31T18:49:13.018" v="4303" actId="403"/>
          <ac:spMkLst>
            <pc:docMk/>
            <pc:sldMk cId="1678875161" sldId="271"/>
            <ac:spMk id="6" creationId="{8AB59A2B-B097-A68F-73B8-535BEE87F9CF}"/>
          </ac:spMkLst>
        </pc:spChg>
      </pc:sldChg>
      <pc:sldChg chg="addSp delSp modSp new mod">
        <pc:chgData name="Matsuzaki Masami" userId="9c0502e68c2d684e" providerId="LiveId" clId="{C2B3EE4E-B4D2-49E4-B5E5-29DD8D3F5C24}" dt="2023-07-31T18:52:40.077" v="4372"/>
        <pc:sldMkLst>
          <pc:docMk/>
          <pc:sldMk cId="1915111554" sldId="272"/>
        </pc:sldMkLst>
        <pc:spChg chg="mod">
          <ac:chgData name="Matsuzaki Masami" userId="9c0502e68c2d684e" providerId="LiveId" clId="{C2B3EE4E-B4D2-49E4-B5E5-29DD8D3F5C24}" dt="2023-07-31T18:49:24.725" v="4316" actId="20577"/>
          <ac:spMkLst>
            <pc:docMk/>
            <pc:sldMk cId="1915111554" sldId="272"/>
            <ac:spMk id="2" creationId="{E5ED0396-2402-1270-2C5F-6A3076317BD2}"/>
          </ac:spMkLst>
        </pc:spChg>
        <pc:spChg chg="del">
          <ac:chgData name="Matsuzaki Masami" userId="9c0502e68c2d684e" providerId="LiveId" clId="{C2B3EE4E-B4D2-49E4-B5E5-29DD8D3F5C24}" dt="2023-07-31T18:49:36.176" v="4318" actId="478"/>
          <ac:spMkLst>
            <pc:docMk/>
            <pc:sldMk cId="1915111554" sldId="272"/>
            <ac:spMk id="3" creationId="{62816A40-C179-6232-DB31-40A0DC5E6A22}"/>
          </ac:spMkLst>
        </pc:spChg>
        <pc:spChg chg="add mod">
          <ac:chgData name="Matsuzaki Masami" userId="9c0502e68c2d684e" providerId="LiveId" clId="{C2B3EE4E-B4D2-49E4-B5E5-29DD8D3F5C24}" dt="2023-07-31T18:50:46.956" v="4329" actId="14100"/>
          <ac:spMkLst>
            <pc:docMk/>
            <pc:sldMk cId="1915111554" sldId="272"/>
            <ac:spMk id="4" creationId="{E45B4A41-A5C3-08B6-3C6E-DCEF8C169264}"/>
          </ac:spMkLst>
        </pc:spChg>
        <pc:spChg chg="add del mod">
          <ac:chgData name="Matsuzaki Masami" userId="9c0502e68c2d684e" providerId="LiveId" clId="{C2B3EE4E-B4D2-49E4-B5E5-29DD8D3F5C24}" dt="2023-07-31T18:50:49.958" v="4330" actId="478"/>
          <ac:spMkLst>
            <pc:docMk/>
            <pc:sldMk cId="1915111554" sldId="272"/>
            <ac:spMk id="5" creationId="{4FC8C665-4939-B73C-F239-E9E9B5259CCB}"/>
          </ac:spMkLst>
        </pc:spChg>
        <pc:spChg chg="add del mod">
          <ac:chgData name="Matsuzaki Masami" userId="9c0502e68c2d684e" providerId="LiveId" clId="{C2B3EE4E-B4D2-49E4-B5E5-29DD8D3F5C24}" dt="2023-07-31T18:52:40.077" v="4372"/>
          <ac:spMkLst>
            <pc:docMk/>
            <pc:sldMk cId="1915111554" sldId="272"/>
            <ac:spMk id="6" creationId="{054338DD-ABE7-5A86-C407-60CFB2CAE34F}"/>
          </ac:spMkLst>
        </pc:spChg>
      </pc:sldChg>
      <pc:sldChg chg="addSp delSp modSp new mod">
        <pc:chgData name="Matsuzaki Masami" userId="9c0502e68c2d684e" providerId="LiveId" clId="{C2B3EE4E-B4D2-49E4-B5E5-29DD8D3F5C24}" dt="2023-07-31T18:53:52.577" v="4382" actId="14100"/>
        <pc:sldMkLst>
          <pc:docMk/>
          <pc:sldMk cId="2120443152" sldId="273"/>
        </pc:sldMkLst>
        <pc:spChg chg="mod">
          <ac:chgData name="Matsuzaki Masami" userId="9c0502e68c2d684e" providerId="LiveId" clId="{C2B3EE4E-B4D2-49E4-B5E5-29DD8D3F5C24}" dt="2023-07-31T18:51:07.048" v="4343" actId="20577"/>
          <ac:spMkLst>
            <pc:docMk/>
            <pc:sldMk cId="2120443152" sldId="273"/>
            <ac:spMk id="2" creationId="{09DB00E7-7665-364C-74A9-C021A2D1F7D2}"/>
          </ac:spMkLst>
        </pc:spChg>
        <pc:spChg chg="mod">
          <ac:chgData name="Matsuzaki Masami" userId="9c0502e68c2d684e" providerId="LiveId" clId="{C2B3EE4E-B4D2-49E4-B5E5-29DD8D3F5C24}" dt="2023-07-31T18:51:22.290" v="4358" actId="5793"/>
          <ac:spMkLst>
            <pc:docMk/>
            <pc:sldMk cId="2120443152" sldId="273"/>
            <ac:spMk id="3" creationId="{8DF760B9-15B3-5238-5E71-7C77F958BFB3}"/>
          </ac:spMkLst>
        </pc:spChg>
        <pc:spChg chg="add del mod">
          <ac:chgData name="Matsuzaki Masami" userId="9c0502e68c2d684e" providerId="LiveId" clId="{C2B3EE4E-B4D2-49E4-B5E5-29DD8D3F5C24}" dt="2023-07-31T18:52:23.493" v="4367" actId="478"/>
          <ac:spMkLst>
            <pc:docMk/>
            <pc:sldMk cId="2120443152" sldId="273"/>
            <ac:spMk id="4" creationId="{51EFF32B-B8FE-AA8F-1136-A27B8272B176}"/>
          </ac:spMkLst>
        </pc:spChg>
        <pc:spChg chg="add mod">
          <ac:chgData name="Matsuzaki Masami" userId="9c0502e68c2d684e" providerId="LiveId" clId="{C2B3EE4E-B4D2-49E4-B5E5-29DD8D3F5C24}" dt="2023-07-31T18:53:32.108" v="4379" actId="255"/>
          <ac:spMkLst>
            <pc:docMk/>
            <pc:sldMk cId="2120443152" sldId="273"/>
            <ac:spMk id="5" creationId="{A19F2CDC-EED9-7067-8392-66DE1E72ED83}"/>
          </ac:spMkLst>
        </pc:spChg>
        <pc:spChg chg="add mod">
          <ac:chgData name="Matsuzaki Masami" userId="9c0502e68c2d684e" providerId="LiveId" clId="{C2B3EE4E-B4D2-49E4-B5E5-29DD8D3F5C24}" dt="2023-07-31T18:53:52.577" v="4382" actId="14100"/>
          <ac:spMkLst>
            <pc:docMk/>
            <pc:sldMk cId="2120443152" sldId="273"/>
            <ac:spMk id="6" creationId="{C0880A29-5D01-D3E8-B169-B49F548008A3}"/>
          </ac:spMkLst>
        </pc:spChg>
      </pc:sldChg>
      <pc:sldChg chg="addSp delSp modSp new mod">
        <pc:chgData name="Matsuzaki Masami" userId="9c0502e68c2d684e" providerId="LiveId" clId="{C2B3EE4E-B4D2-49E4-B5E5-29DD8D3F5C24}" dt="2023-07-31T18:55:44.897" v="4407" actId="404"/>
        <pc:sldMkLst>
          <pc:docMk/>
          <pc:sldMk cId="2728594538" sldId="274"/>
        </pc:sldMkLst>
        <pc:spChg chg="mod">
          <ac:chgData name="Matsuzaki Masami" userId="9c0502e68c2d684e" providerId="LiveId" clId="{C2B3EE4E-B4D2-49E4-B5E5-29DD8D3F5C24}" dt="2023-07-31T18:54:01.523" v="4395" actId="20577"/>
          <ac:spMkLst>
            <pc:docMk/>
            <pc:sldMk cId="2728594538" sldId="274"/>
            <ac:spMk id="2" creationId="{9A5C7B64-A930-CBCB-F685-5D1E3AFBC4D7}"/>
          </ac:spMkLst>
        </pc:spChg>
        <pc:spChg chg="del">
          <ac:chgData name="Matsuzaki Masami" userId="9c0502e68c2d684e" providerId="LiveId" clId="{C2B3EE4E-B4D2-49E4-B5E5-29DD8D3F5C24}" dt="2023-07-31T18:54:21.067" v="4399" actId="478"/>
          <ac:spMkLst>
            <pc:docMk/>
            <pc:sldMk cId="2728594538" sldId="274"/>
            <ac:spMk id="3" creationId="{14EB291F-0359-B087-CC38-AC7FA5F18F3A}"/>
          </ac:spMkLst>
        </pc:spChg>
        <pc:spChg chg="add mod">
          <ac:chgData name="Matsuzaki Masami" userId="9c0502e68c2d684e" providerId="LiveId" clId="{C2B3EE4E-B4D2-49E4-B5E5-29DD8D3F5C24}" dt="2023-07-31T18:55:12.960" v="4405" actId="20577"/>
          <ac:spMkLst>
            <pc:docMk/>
            <pc:sldMk cId="2728594538" sldId="274"/>
            <ac:spMk id="4" creationId="{27CF570C-970B-9546-BCCB-3219EF818470}"/>
          </ac:spMkLst>
        </pc:spChg>
        <pc:spChg chg="add mod">
          <ac:chgData name="Matsuzaki Masami" userId="9c0502e68c2d684e" providerId="LiveId" clId="{C2B3EE4E-B4D2-49E4-B5E5-29DD8D3F5C24}" dt="2023-07-31T18:55:44.897" v="4407" actId="404"/>
          <ac:spMkLst>
            <pc:docMk/>
            <pc:sldMk cId="2728594538" sldId="274"/>
            <ac:spMk id="5" creationId="{1D3C79B2-F511-A416-9FD6-326013A0CFA2}"/>
          </ac:spMkLst>
        </pc:spChg>
      </pc:sldChg>
      <pc:sldChg chg="addSp modSp new mod ord">
        <pc:chgData name="Matsuzaki Masami" userId="9c0502e68c2d684e" providerId="LiveId" clId="{C2B3EE4E-B4D2-49E4-B5E5-29DD8D3F5C24}" dt="2023-07-31T18:58:17.413" v="4455" actId="255"/>
        <pc:sldMkLst>
          <pc:docMk/>
          <pc:sldMk cId="2658958278" sldId="275"/>
        </pc:sldMkLst>
        <pc:spChg chg="mod">
          <ac:chgData name="Matsuzaki Masami" userId="9c0502e68c2d684e" providerId="LiveId" clId="{C2B3EE4E-B4D2-49E4-B5E5-29DD8D3F5C24}" dt="2023-07-31T18:56:06.901" v="4420" actId="20577"/>
          <ac:spMkLst>
            <pc:docMk/>
            <pc:sldMk cId="2658958278" sldId="275"/>
            <ac:spMk id="2" creationId="{F5FB06CD-A2B7-F7AE-0D21-FA2DE2CDD86E}"/>
          </ac:spMkLst>
        </pc:spChg>
        <pc:spChg chg="mod">
          <ac:chgData name="Matsuzaki Masami" userId="9c0502e68c2d684e" providerId="LiveId" clId="{C2B3EE4E-B4D2-49E4-B5E5-29DD8D3F5C24}" dt="2023-07-31T18:56:47.239" v="4438" actId="20577"/>
          <ac:spMkLst>
            <pc:docMk/>
            <pc:sldMk cId="2658958278" sldId="275"/>
            <ac:spMk id="3" creationId="{A029A0E1-CB9C-37BA-589D-8120962ACF6E}"/>
          </ac:spMkLst>
        </pc:spChg>
        <pc:spChg chg="add mod">
          <ac:chgData name="Matsuzaki Masami" userId="9c0502e68c2d684e" providerId="LiveId" clId="{C2B3EE4E-B4D2-49E4-B5E5-29DD8D3F5C24}" dt="2023-07-31T18:58:17.413" v="4455" actId="255"/>
          <ac:spMkLst>
            <pc:docMk/>
            <pc:sldMk cId="2658958278" sldId="275"/>
            <ac:spMk id="4" creationId="{738D7FAF-E3C2-6CD2-846B-A9CC3458A4B0}"/>
          </ac:spMkLst>
        </pc:spChg>
        <pc:spChg chg="add mod">
          <ac:chgData name="Matsuzaki Masami" userId="9c0502e68c2d684e" providerId="LiveId" clId="{C2B3EE4E-B4D2-49E4-B5E5-29DD8D3F5C24}" dt="2023-07-31T18:57:57.123" v="4449" actId="20577"/>
          <ac:spMkLst>
            <pc:docMk/>
            <pc:sldMk cId="2658958278" sldId="275"/>
            <ac:spMk id="5" creationId="{5188E7F0-1543-F496-BCAB-2EA1F451EBD1}"/>
          </ac:spMkLst>
        </pc:spChg>
      </pc:sldChg>
      <pc:sldChg chg="addSp delSp modSp new mod">
        <pc:chgData name="Matsuzaki Masami" userId="9c0502e68c2d684e" providerId="LiveId" clId="{C2B3EE4E-B4D2-49E4-B5E5-29DD8D3F5C24}" dt="2023-07-31T19:00:27.151" v="4479" actId="14100"/>
        <pc:sldMkLst>
          <pc:docMk/>
          <pc:sldMk cId="1038097833" sldId="276"/>
        </pc:sldMkLst>
        <pc:spChg chg="mod">
          <ac:chgData name="Matsuzaki Masami" userId="9c0502e68c2d684e" providerId="LiveId" clId="{C2B3EE4E-B4D2-49E4-B5E5-29DD8D3F5C24}" dt="2023-07-31T18:58:54.690" v="4470" actId="20577"/>
          <ac:spMkLst>
            <pc:docMk/>
            <pc:sldMk cId="1038097833" sldId="276"/>
            <ac:spMk id="2" creationId="{AF2CA20C-6139-F065-2893-D285322680FE}"/>
          </ac:spMkLst>
        </pc:spChg>
        <pc:spChg chg="del">
          <ac:chgData name="Matsuzaki Masami" userId="9c0502e68c2d684e" providerId="LiveId" clId="{C2B3EE4E-B4D2-49E4-B5E5-29DD8D3F5C24}" dt="2023-07-31T18:59:11.943" v="4472" actId="478"/>
          <ac:spMkLst>
            <pc:docMk/>
            <pc:sldMk cId="1038097833" sldId="276"/>
            <ac:spMk id="3" creationId="{BEA8BF98-0D9F-4783-07CA-089B19BE5FE4}"/>
          </ac:spMkLst>
        </pc:spChg>
        <pc:spChg chg="add mod">
          <ac:chgData name="Matsuzaki Masami" userId="9c0502e68c2d684e" providerId="LiveId" clId="{C2B3EE4E-B4D2-49E4-B5E5-29DD8D3F5C24}" dt="2023-07-31T18:59:47.320" v="4475" actId="20577"/>
          <ac:spMkLst>
            <pc:docMk/>
            <pc:sldMk cId="1038097833" sldId="276"/>
            <ac:spMk id="4" creationId="{73CB3D93-B623-E496-1B78-6A63EB1C13A6}"/>
          </ac:spMkLst>
        </pc:spChg>
        <pc:spChg chg="add mod">
          <ac:chgData name="Matsuzaki Masami" userId="9c0502e68c2d684e" providerId="LiveId" clId="{C2B3EE4E-B4D2-49E4-B5E5-29DD8D3F5C24}" dt="2023-07-31T19:00:27.151" v="4479" actId="14100"/>
          <ac:spMkLst>
            <pc:docMk/>
            <pc:sldMk cId="1038097833" sldId="276"/>
            <ac:spMk id="5" creationId="{C23D87F0-B403-C955-F9B2-56E3207743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EA98-E121-E2D0-BE5B-032A46B679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A541A4-3200-3C65-0C74-3D93CA57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BFD015-B1B7-766D-242A-FD85349DFABA}"/>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86996ED5-3973-B76C-C636-C96E399C8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6C1624-3245-236C-ED7B-D986CF630AC9}"/>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251834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8DA64-5BB0-FF6A-F38E-AC9F3E429B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66D786-8C46-4406-DE00-3B5C10E3C9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A1AF6-20CE-C258-0E46-28705AB61C92}"/>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ED9E3B16-BDAD-D636-85FD-FEEB96639E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D5136D-FFC9-58C6-893F-E789FEE3240F}"/>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305306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DD37C3-F866-E774-0577-7C7BB2F5E39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B164DF-1A01-F4C5-4BE2-A1817B1780A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C077A1-29E7-F865-2419-F9B18F7058F5}"/>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3B34E511-CA66-84F4-B8A7-A4ED598ED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2C7D18-F0D3-188C-E89A-68F1A40FB5E6}"/>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45655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22C5B-C92D-2405-1B52-BCEFBA99BE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16E0B9-524D-B701-BE80-CDA50045D5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77E929-D6A6-AFBE-7F30-A8B0B3DDB4D2}"/>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81D08D5E-C1D6-1FFB-657C-2485E68188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E1E9A1-B3FA-A28C-B567-E7D4FDF1BDE3}"/>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137936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6BC5A-5411-78C0-C878-8CB0A3CBB2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134535-F9D4-4AB3-5FC6-25E1660652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D389A2-9168-1975-49B3-73ECFFAB8B0B}"/>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057C36FA-3C5F-B867-CFEF-DE26E98AB2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0B74F3-9460-93D6-257E-73EA35089537}"/>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355261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28F19-4E22-BDA2-9331-31D49F0E72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FE5709-AE9C-8339-CE7F-1FF3DE02DB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0733F9-DCA0-3FBF-8E3E-F7B742E8691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4ED0D2-FEE9-CE26-5BCE-29F143DF0ECE}"/>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6" name="フッター プレースホルダー 5">
            <a:extLst>
              <a:ext uri="{FF2B5EF4-FFF2-40B4-BE49-F238E27FC236}">
                <a16:creationId xmlns:a16="http://schemas.microsoft.com/office/drawing/2014/main" id="{63E2EBFA-35D5-9FE4-B2CD-3AE16C094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9F0249-EFA5-02D6-CD89-B24050105932}"/>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251551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64042-E52B-7B15-C85C-8EC2A59A62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EA5F63-D378-B4F1-CC27-C347AB695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7C52D0F-1A1C-0013-AF13-CDB3ED3D5E5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6B941AA-8F7D-28F0-D022-203DD34AF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D435C20-673F-A56C-C0B8-2D4DEA3D52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E2CB67-33EF-B12E-BDF6-306905DF41A3}"/>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8" name="フッター プレースホルダー 7">
            <a:extLst>
              <a:ext uri="{FF2B5EF4-FFF2-40B4-BE49-F238E27FC236}">
                <a16:creationId xmlns:a16="http://schemas.microsoft.com/office/drawing/2014/main" id="{0F8DCAD0-7CCB-3BBA-EDB5-57BA388FBF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DE054E-1A3E-55C1-7CCB-3D0B1DB0EF9E}"/>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35365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D5BE6-D205-CBDA-6091-2F7BDD4C61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907CDC-0BFA-B1FE-4B48-1E5A0C706B10}"/>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4" name="フッター プレースホルダー 3">
            <a:extLst>
              <a:ext uri="{FF2B5EF4-FFF2-40B4-BE49-F238E27FC236}">
                <a16:creationId xmlns:a16="http://schemas.microsoft.com/office/drawing/2014/main" id="{0B97B271-16B3-82D8-99BF-2286198E7F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6A83F0-92BD-A0DA-574A-58F9B11A7D3D}"/>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127069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807141-0DB9-57BA-A646-BD150E4A7305}"/>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3" name="フッター プレースホルダー 2">
            <a:extLst>
              <a:ext uri="{FF2B5EF4-FFF2-40B4-BE49-F238E27FC236}">
                <a16:creationId xmlns:a16="http://schemas.microsoft.com/office/drawing/2014/main" id="{306DD982-42BB-539A-F9BC-C8A298095F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A8EC2E4-AE6E-E79F-8DB8-021200179B41}"/>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112471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71499-B5D8-45B2-C99B-F5A3D12331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3092CF-495A-C8CD-BDF4-E1B2ECD62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7E36987-BB5B-D143-5FF5-0D48DB5EF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7DEED3-2A4E-249C-699B-F1EF26D9242F}"/>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6" name="フッター プレースホルダー 5">
            <a:extLst>
              <a:ext uri="{FF2B5EF4-FFF2-40B4-BE49-F238E27FC236}">
                <a16:creationId xmlns:a16="http://schemas.microsoft.com/office/drawing/2014/main" id="{72AF6336-F1C0-74A9-48D3-CDD2B00FD8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50BB6A-62C0-EC07-A302-AA345FDB775D}"/>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95987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4AAF2-2D4A-A7C3-A054-3A8175F4E3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7A628F5-76E9-F182-8FD5-2C0ABBC5D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FEBF99-C105-1495-5A68-0CAFE6C65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CFD189-2202-C103-AD65-75EEA49EC69D}"/>
              </a:ext>
            </a:extLst>
          </p:cNvPr>
          <p:cNvSpPr>
            <a:spLocks noGrp="1"/>
          </p:cNvSpPr>
          <p:nvPr>
            <p:ph type="dt" sz="half" idx="10"/>
          </p:nvPr>
        </p:nvSpPr>
        <p:spPr/>
        <p:txBody>
          <a:bodyPr/>
          <a:lstStyle/>
          <a:p>
            <a:fld id="{0CBDD752-BE9B-4023-A8DB-F89AED6894A0}" type="datetimeFigureOut">
              <a:rPr kumimoji="1" lang="ja-JP" altLang="en-US" smtClean="0"/>
              <a:t>2023/8/1</a:t>
            </a:fld>
            <a:endParaRPr kumimoji="1" lang="ja-JP" altLang="en-US"/>
          </a:p>
        </p:txBody>
      </p:sp>
      <p:sp>
        <p:nvSpPr>
          <p:cNvPr id="6" name="フッター プレースホルダー 5">
            <a:extLst>
              <a:ext uri="{FF2B5EF4-FFF2-40B4-BE49-F238E27FC236}">
                <a16:creationId xmlns:a16="http://schemas.microsoft.com/office/drawing/2014/main" id="{C6492A3F-C814-8726-0D7F-6C312D14C6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A739C8-30CC-F29D-DFA5-836DB3B878B5}"/>
              </a:ext>
            </a:extLst>
          </p:cNvPr>
          <p:cNvSpPr>
            <a:spLocks noGrp="1"/>
          </p:cNvSpPr>
          <p:nvPr>
            <p:ph type="sldNum" sz="quarter" idx="12"/>
          </p:nvPr>
        </p:nvSpPr>
        <p:spPr/>
        <p:txBody>
          <a:body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26555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6B4F43-AC77-6429-DD81-DCFB6365B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6A1238-9A73-7D1B-E2FC-62BA9B2E0C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EE32B6-1570-41EA-54A9-900994328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DD752-BE9B-4023-A8DB-F89AED6894A0}" type="datetimeFigureOut">
              <a:rPr kumimoji="1" lang="ja-JP" altLang="en-US" smtClean="0"/>
              <a:t>2023/8/1</a:t>
            </a:fld>
            <a:endParaRPr kumimoji="1" lang="ja-JP" altLang="en-US"/>
          </a:p>
        </p:txBody>
      </p:sp>
      <p:sp>
        <p:nvSpPr>
          <p:cNvPr id="5" name="フッター プレースホルダー 4">
            <a:extLst>
              <a:ext uri="{FF2B5EF4-FFF2-40B4-BE49-F238E27FC236}">
                <a16:creationId xmlns:a16="http://schemas.microsoft.com/office/drawing/2014/main" id="{995CD86D-7DE9-22AB-2539-10F8D3AB5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069F04-8F66-24C1-9D3C-858E1EE27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905DF-249F-4D03-880F-5095E829099C}" type="slidenum">
              <a:rPr kumimoji="1" lang="ja-JP" altLang="en-US" smtClean="0"/>
              <a:t>‹#›</a:t>
            </a:fld>
            <a:endParaRPr kumimoji="1" lang="ja-JP" altLang="en-US"/>
          </a:p>
        </p:txBody>
      </p:sp>
    </p:spTree>
    <p:extLst>
      <p:ext uri="{BB962C8B-B14F-4D97-AF65-F5344CB8AC3E}">
        <p14:creationId xmlns:p14="http://schemas.microsoft.com/office/powerpoint/2010/main" val="207668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BB99C-1BF8-E38B-0ED9-5AC8BC88A371}"/>
              </a:ext>
            </a:extLst>
          </p:cNvPr>
          <p:cNvSpPr>
            <a:spLocks noGrp="1"/>
          </p:cNvSpPr>
          <p:nvPr>
            <p:ph type="ctrTitle"/>
          </p:nvPr>
        </p:nvSpPr>
        <p:spPr/>
        <p:txBody>
          <a:bodyPr/>
          <a:lstStyle/>
          <a:p>
            <a:r>
              <a:rPr kumimoji="1" lang="ja-JP" altLang="en-US" dirty="0"/>
              <a:t>誰でも推しの子メーカー</a:t>
            </a:r>
          </a:p>
        </p:txBody>
      </p:sp>
      <p:sp>
        <p:nvSpPr>
          <p:cNvPr id="3" name="字幕 2">
            <a:extLst>
              <a:ext uri="{FF2B5EF4-FFF2-40B4-BE49-F238E27FC236}">
                <a16:creationId xmlns:a16="http://schemas.microsoft.com/office/drawing/2014/main" id="{41A46824-2D40-8EFD-0F66-7E10509BAA18}"/>
              </a:ext>
            </a:extLst>
          </p:cNvPr>
          <p:cNvSpPr>
            <a:spLocks noGrp="1"/>
          </p:cNvSpPr>
          <p:nvPr>
            <p:ph type="subTitle" idx="1"/>
          </p:nvPr>
        </p:nvSpPr>
        <p:spPr/>
        <p:txBody>
          <a:bodyPr/>
          <a:lstStyle/>
          <a:p>
            <a:r>
              <a:rPr kumimoji="1" lang="en-US" altLang="ja-JP" dirty="0" err="1"/>
              <a:t>21J5</a:t>
            </a:r>
            <a:r>
              <a:rPr kumimoji="1" lang="en-US" altLang="ja-JP" dirty="0"/>
              <a:t>-109</a:t>
            </a:r>
          </a:p>
          <a:p>
            <a:r>
              <a:rPr lang="ja-JP" altLang="en-US" dirty="0"/>
              <a:t>松崎　雅巳</a:t>
            </a:r>
            <a:endParaRPr kumimoji="1" lang="ja-JP" altLang="en-US" dirty="0"/>
          </a:p>
        </p:txBody>
      </p:sp>
    </p:spTree>
    <p:extLst>
      <p:ext uri="{BB962C8B-B14F-4D97-AF65-F5344CB8AC3E}">
        <p14:creationId xmlns:p14="http://schemas.microsoft.com/office/powerpoint/2010/main" val="276615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18F86C-764C-B96D-96A3-E29C83E3AAD1}"/>
              </a:ext>
            </a:extLst>
          </p:cNvPr>
          <p:cNvSpPr>
            <a:spLocks noGrp="1"/>
          </p:cNvSpPr>
          <p:nvPr>
            <p:ph type="title"/>
          </p:nvPr>
        </p:nvSpPr>
        <p:spPr/>
        <p:txBody>
          <a:bodyPr/>
          <a:lstStyle/>
          <a:p>
            <a:r>
              <a:rPr kumimoji="1" lang="ja-JP" altLang="en-US" dirty="0"/>
              <a:t>結果</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7BE8CA77-F2D8-D44F-388E-9476AE69BDDB}"/>
              </a:ext>
            </a:extLst>
          </p:cNvPr>
          <p:cNvSpPr>
            <a:spLocks noGrp="1"/>
          </p:cNvSpPr>
          <p:nvPr>
            <p:ph idx="1"/>
          </p:nvPr>
        </p:nvSpPr>
        <p:spPr/>
        <p:txBody>
          <a:bodyPr/>
          <a:lstStyle/>
          <a:p>
            <a:pPr marL="0" indent="0">
              <a:buNone/>
            </a:pPr>
            <a:r>
              <a:rPr kumimoji="1" lang="ja-JP" altLang="en-US" sz="3600" dirty="0"/>
              <a:t>失敗</a:t>
            </a:r>
            <a:r>
              <a:rPr kumimoji="1" lang="en-US" altLang="ja-JP" sz="3600" dirty="0"/>
              <a:t>(</a:t>
            </a:r>
            <a:r>
              <a:rPr kumimoji="1" lang="en-US" altLang="ja-JP" sz="3600" dirty="0" err="1"/>
              <a:t>example1.py</a:t>
            </a:r>
            <a:r>
              <a:rPr kumimoji="1" lang="en-US" altLang="ja-JP" sz="3600" dirty="0"/>
              <a:t>)</a:t>
            </a:r>
            <a:endParaRPr kumimoji="1" lang="ja-JP" altLang="en-US" dirty="0"/>
          </a:p>
        </p:txBody>
      </p:sp>
      <p:pic>
        <p:nvPicPr>
          <p:cNvPr id="5" name="図 4">
            <a:extLst>
              <a:ext uri="{FF2B5EF4-FFF2-40B4-BE49-F238E27FC236}">
                <a16:creationId xmlns:a16="http://schemas.microsoft.com/office/drawing/2014/main" id="{BD830B2B-004D-0BCF-1C94-7514C89AA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14" y="2559049"/>
            <a:ext cx="3333750" cy="3933825"/>
          </a:xfrm>
          <a:prstGeom prst="rect">
            <a:avLst/>
          </a:prstGeom>
        </p:spPr>
      </p:pic>
      <p:sp>
        <p:nvSpPr>
          <p:cNvPr id="7" name="テキスト ボックス 6">
            <a:extLst>
              <a:ext uri="{FF2B5EF4-FFF2-40B4-BE49-F238E27FC236}">
                <a16:creationId xmlns:a16="http://schemas.microsoft.com/office/drawing/2014/main" id="{CD24430C-F518-0CD6-9DC1-0D3378C90D9D}"/>
              </a:ext>
            </a:extLst>
          </p:cNvPr>
          <p:cNvSpPr txBox="1"/>
          <p:nvPr/>
        </p:nvSpPr>
        <p:spPr>
          <a:xfrm>
            <a:off x="4487764" y="2782669"/>
            <a:ext cx="7754046" cy="3416320"/>
          </a:xfrm>
          <a:prstGeom prst="rect">
            <a:avLst/>
          </a:prstGeom>
          <a:noFill/>
        </p:spPr>
        <p:txBody>
          <a:bodyPr wrap="none" rtlCol="0">
            <a:spAutoFit/>
          </a:bodyPr>
          <a:lstStyle/>
          <a:p>
            <a:r>
              <a:rPr lang="ja-JP" altLang="en-US" sz="3600" dirty="0"/>
              <a:t>アルファブレンディングではただ画</a:t>
            </a:r>
            <a:endParaRPr lang="en-US" altLang="ja-JP" sz="3600" dirty="0"/>
          </a:p>
          <a:p>
            <a:r>
              <a:rPr lang="ja-JP" altLang="en-US" sz="3600" dirty="0"/>
              <a:t>像を足し合わせているだけであるた</a:t>
            </a:r>
            <a:endParaRPr lang="en-US" altLang="ja-JP" sz="3600" dirty="0"/>
          </a:p>
          <a:p>
            <a:r>
              <a:rPr lang="ja-JP" altLang="en-US" sz="3600" dirty="0"/>
              <a:t>め、画像の不透明度比が</a:t>
            </a:r>
            <a:r>
              <a:rPr lang="en-US" altLang="ja-JP" sz="3600" dirty="0"/>
              <a:t>1:1</a:t>
            </a:r>
            <a:r>
              <a:rPr lang="ja-JP" altLang="en-US" sz="3600" dirty="0"/>
              <a:t>であった</a:t>
            </a:r>
            <a:endParaRPr lang="en-US" altLang="ja-JP" sz="3600" dirty="0"/>
          </a:p>
          <a:p>
            <a:r>
              <a:rPr lang="ja-JP" altLang="en-US" sz="3600" dirty="0"/>
              <a:t>としても画像が明るくなるだけであ</a:t>
            </a:r>
            <a:endParaRPr lang="en-US" altLang="ja-JP" sz="3600" dirty="0"/>
          </a:p>
          <a:p>
            <a:r>
              <a:rPr lang="ja-JP" altLang="en-US" sz="3600" dirty="0"/>
              <a:t>る。透過している部分だけ通常通り</a:t>
            </a:r>
            <a:endParaRPr lang="en-US" altLang="ja-JP" sz="3600" dirty="0"/>
          </a:p>
          <a:p>
            <a:r>
              <a:rPr lang="ja-JP" altLang="en-US" sz="3600" dirty="0"/>
              <a:t>の画像となっていることがわかる。</a:t>
            </a:r>
            <a:endParaRPr lang="en-US" altLang="ja-JP" sz="3600" dirty="0"/>
          </a:p>
        </p:txBody>
      </p:sp>
      <p:sp>
        <p:nvSpPr>
          <p:cNvPr id="8" name="テキスト ボックス 7">
            <a:extLst>
              <a:ext uri="{FF2B5EF4-FFF2-40B4-BE49-F238E27FC236}">
                <a16:creationId xmlns:a16="http://schemas.microsoft.com/office/drawing/2014/main" id="{EADB41B2-792F-1823-2650-D555F7FEA197}"/>
              </a:ext>
            </a:extLst>
          </p:cNvPr>
          <p:cNvSpPr txBox="1"/>
          <p:nvPr/>
        </p:nvSpPr>
        <p:spPr>
          <a:xfrm>
            <a:off x="2178726" y="6472962"/>
            <a:ext cx="1284326" cy="400110"/>
          </a:xfrm>
          <a:prstGeom prst="rect">
            <a:avLst/>
          </a:prstGeom>
          <a:noFill/>
        </p:spPr>
        <p:txBody>
          <a:bodyPr wrap="none" rtlCol="0">
            <a:spAutoFit/>
          </a:bodyPr>
          <a:lstStyle/>
          <a:p>
            <a:r>
              <a:rPr lang="en-US" altLang="ja-JP" sz="2000" dirty="0" err="1"/>
              <a:t>t</a:t>
            </a:r>
            <a:r>
              <a:rPr kumimoji="1" lang="en-US" altLang="ja-JP" sz="2000" dirty="0" err="1"/>
              <a:t>est1.png</a:t>
            </a:r>
            <a:endParaRPr kumimoji="1" lang="ja-JP" altLang="en-US" sz="2000" dirty="0"/>
          </a:p>
        </p:txBody>
      </p:sp>
    </p:spTree>
    <p:extLst>
      <p:ext uri="{BB962C8B-B14F-4D97-AF65-F5344CB8AC3E}">
        <p14:creationId xmlns:p14="http://schemas.microsoft.com/office/powerpoint/2010/main" val="33032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8570B-2AE3-FF3A-754C-3C4A9AF5F142}"/>
              </a:ext>
            </a:extLst>
          </p:cNvPr>
          <p:cNvSpPr>
            <a:spLocks noGrp="1"/>
          </p:cNvSpPr>
          <p:nvPr>
            <p:ph type="title"/>
          </p:nvPr>
        </p:nvSpPr>
        <p:spPr/>
        <p:txBody>
          <a:bodyPr/>
          <a:lstStyle/>
          <a:p>
            <a:r>
              <a:rPr lang="ja-JP" altLang="en-US" dirty="0"/>
              <a:t>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87D46C21-C193-C0E6-F243-ED2783808806}"/>
              </a:ext>
            </a:extLst>
          </p:cNvPr>
          <p:cNvSpPr>
            <a:spLocks noGrp="1"/>
          </p:cNvSpPr>
          <p:nvPr>
            <p:ph idx="1"/>
          </p:nvPr>
        </p:nvSpPr>
        <p:spPr>
          <a:xfrm>
            <a:off x="385011" y="1690688"/>
            <a:ext cx="11452458" cy="4351338"/>
          </a:xfrm>
        </p:spPr>
        <p:txBody>
          <a:bodyPr>
            <a:normAutofit/>
          </a:bodyPr>
          <a:lstStyle/>
          <a:p>
            <a:r>
              <a:rPr kumimoji="1" lang="ja-JP" altLang="en-US" sz="3200" dirty="0"/>
              <a:t>方法</a:t>
            </a:r>
            <a:r>
              <a:rPr kumimoji="1" lang="en-US" altLang="ja-JP" sz="3200" dirty="0"/>
              <a:t>2</a:t>
            </a:r>
            <a:r>
              <a:rPr kumimoji="1" lang="ja-JP" altLang="en-US" sz="3200" dirty="0"/>
              <a:t>とは別で、単純に画像を足し合わせるのではなく</a:t>
            </a:r>
            <a:r>
              <a:rPr lang="ja-JP" altLang="en-US" sz="3200" dirty="0"/>
              <a:t>それぞれの画像が必要な部分を補うようにする。</a:t>
            </a:r>
            <a:endParaRPr lang="en-US" altLang="ja-JP" sz="3200" dirty="0"/>
          </a:p>
          <a:p>
            <a:pPr marL="514350" indent="-514350">
              <a:lnSpc>
                <a:spcPct val="100000"/>
              </a:lnSpc>
              <a:buFont typeface="+mj-lt"/>
              <a:buAutoNum type="arabicPeriod"/>
            </a:pPr>
            <a:r>
              <a:rPr kumimoji="1" lang="ja-JP" altLang="en-US" dirty="0"/>
              <a:t>人間の画像と星の形のハイライトの画像を読み込む。</a:t>
            </a:r>
            <a:endParaRPr kumimoji="1" lang="en-US" altLang="ja-JP" dirty="0"/>
          </a:p>
          <a:p>
            <a:pPr marL="514350" indent="-514350">
              <a:lnSpc>
                <a:spcPct val="100000"/>
              </a:lnSpc>
              <a:buFont typeface="+mj-lt"/>
              <a:buAutoNum type="arabicPeriod"/>
            </a:pPr>
            <a:r>
              <a:rPr lang="ja-JP" altLang="en-US" dirty="0"/>
              <a:t>星の形のハイライトの画像から不要な部分を透過する</a:t>
            </a:r>
            <a:r>
              <a:rPr kumimoji="1" lang="ja-JP" altLang="en-US" dirty="0"/>
              <a:t>。</a:t>
            </a:r>
            <a:endParaRPr kumimoji="1" lang="en-US" altLang="ja-JP" dirty="0"/>
          </a:p>
          <a:p>
            <a:pPr marL="514350" indent="-514350">
              <a:lnSpc>
                <a:spcPct val="100000"/>
              </a:lnSpc>
              <a:buFont typeface="+mj-lt"/>
              <a:buAutoNum type="arabicPeriod"/>
            </a:pPr>
            <a:r>
              <a:rPr kumimoji="1" lang="en-US" altLang="ja-JP" dirty="0" err="1"/>
              <a:t>haarcascade_eye.xml</a:t>
            </a:r>
            <a:r>
              <a:rPr kumimoji="1" lang="ja-JP" altLang="en-US" dirty="0"/>
              <a:t>を用いて画像から目を検出する。</a:t>
            </a:r>
            <a:endParaRPr kumimoji="1" lang="en-US" altLang="ja-JP" dirty="0"/>
          </a:p>
          <a:p>
            <a:pPr marL="514350" indent="-514350">
              <a:lnSpc>
                <a:spcPct val="100000"/>
              </a:lnSpc>
              <a:buFont typeface="+mj-lt"/>
              <a:buAutoNum type="arabicPeriod"/>
            </a:pPr>
            <a:r>
              <a:rPr lang="ja-JP" altLang="en-US" dirty="0"/>
              <a:t>目の範囲に星の形のハイライトの画像を張り付ける。</a:t>
            </a:r>
            <a:endParaRPr lang="en-US" altLang="ja-JP" dirty="0"/>
          </a:p>
          <a:p>
            <a:pPr marL="514350" indent="-514350">
              <a:lnSpc>
                <a:spcPct val="100000"/>
              </a:lnSpc>
              <a:buFont typeface="+mj-lt"/>
              <a:buAutoNum type="arabicPeriod"/>
            </a:pPr>
            <a:r>
              <a:rPr kumimoji="1" lang="ja-JP" altLang="en-US" dirty="0"/>
              <a:t>人間の画像と</a:t>
            </a:r>
            <a:r>
              <a:rPr kumimoji="1" lang="en-US" altLang="ja-JP" dirty="0"/>
              <a:t>4</a:t>
            </a:r>
            <a:r>
              <a:rPr kumimoji="1" lang="ja-JP" altLang="en-US" dirty="0"/>
              <a:t>までにできた画像を合成する。</a:t>
            </a:r>
            <a:endParaRPr kumimoji="1" lang="en-US" altLang="ja-JP" dirty="0"/>
          </a:p>
        </p:txBody>
      </p:sp>
    </p:spTree>
    <p:extLst>
      <p:ext uri="{BB962C8B-B14F-4D97-AF65-F5344CB8AC3E}">
        <p14:creationId xmlns:p14="http://schemas.microsoft.com/office/powerpoint/2010/main" val="84552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83313-0E89-C9F2-3268-C20828272A3F}"/>
              </a:ext>
            </a:extLst>
          </p:cNvPr>
          <p:cNvSpPr>
            <a:spLocks noGrp="1"/>
          </p:cNvSpPr>
          <p:nvPr>
            <p:ph type="title"/>
          </p:nvPr>
        </p:nvSpPr>
        <p:spPr/>
        <p:txBody>
          <a:bodyPr/>
          <a:lstStyle/>
          <a:p>
            <a:r>
              <a:rPr lang="ja-JP" altLang="en-US" dirty="0"/>
              <a:t>結果</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7AFABEB0-DC3F-E4F8-548A-BE80E34D29C0}"/>
              </a:ext>
            </a:extLst>
          </p:cNvPr>
          <p:cNvSpPr>
            <a:spLocks noGrp="1"/>
          </p:cNvSpPr>
          <p:nvPr>
            <p:ph idx="1"/>
          </p:nvPr>
        </p:nvSpPr>
        <p:spPr/>
        <p:txBody>
          <a:bodyPr/>
          <a:lstStyle/>
          <a:p>
            <a:r>
              <a:rPr lang="ja-JP" altLang="en-US" dirty="0"/>
              <a:t>成功</a:t>
            </a:r>
            <a:r>
              <a:rPr lang="en-US" altLang="ja-JP" dirty="0"/>
              <a:t>(</a:t>
            </a:r>
            <a:r>
              <a:rPr lang="en-US" altLang="ja-JP" dirty="0" err="1"/>
              <a:t>example2.py</a:t>
            </a:r>
            <a:r>
              <a:rPr lang="en-US" altLang="ja-JP" dirty="0"/>
              <a:t>)</a:t>
            </a:r>
            <a:endParaRPr kumimoji="1" lang="ja-JP" altLang="en-US" dirty="0"/>
          </a:p>
        </p:txBody>
      </p:sp>
      <p:pic>
        <p:nvPicPr>
          <p:cNvPr id="5" name="図 4">
            <a:extLst>
              <a:ext uri="{FF2B5EF4-FFF2-40B4-BE49-F238E27FC236}">
                <a16:creationId xmlns:a16="http://schemas.microsoft.com/office/drawing/2014/main" id="{5F238518-E5DD-AA90-DFD0-DDC849B2B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14" y="2559048"/>
            <a:ext cx="3333750" cy="3933825"/>
          </a:xfrm>
          <a:prstGeom prst="rect">
            <a:avLst/>
          </a:prstGeom>
        </p:spPr>
      </p:pic>
      <p:sp>
        <p:nvSpPr>
          <p:cNvPr id="7" name="テキスト ボックス 6">
            <a:extLst>
              <a:ext uri="{FF2B5EF4-FFF2-40B4-BE49-F238E27FC236}">
                <a16:creationId xmlns:a16="http://schemas.microsoft.com/office/drawing/2014/main" id="{0359F376-23A6-EB97-E37E-12609866EF90}"/>
              </a:ext>
            </a:extLst>
          </p:cNvPr>
          <p:cNvSpPr txBox="1"/>
          <p:nvPr/>
        </p:nvSpPr>
        <p:spPr>
          <a:xfrm>
            <a:off x="4487764" y="2559048"/>
            <a:ext cx="7827784" cy="2308324"/>
          </a:xfrm>
          <a:prstGeom prst="rect">
            <a:avLst/>
          </a:prstGeom>
          <a:noFill/>
        </p:spPr>
        <p:txBody>
          <a:bodyPr wrap="none" rtlCol="0">
            <a:spAutoFit/>
          </a:bodyPr>
          <a:lstStyle/>
          <a:p>
            <a:r>
              <a:rPr kumimoji="1" lang="ja-JP" altLang="en-US" sz="3600" dirty="0"/>
              <a:t>この場合は成功した</a:t>
            </a:r>
            <a:r>
              <a:rPr lang="ja-JP" altLang="en-US" sz="3600" dirty="0"/>
              <a:t>。実は人間の画</a:t>
            </a:r>
            <a:endParaRPr lang="en-US" altLang="ja-JP" sz="3600" dirty="0"/>
          </a:p>
          <a:p>
            <a:r>
              <a:rPr lang="ja-JP" altLang="en-US" sz="3600" dirty="0"/>
              <a:t>像が</a:t>
            </a:r>
            <a:r>
              <a:rPr lang="en-US" altLang="ja-JP" sz="3600" dirty="0"/>
              <a:t>2</a:t>
            </a:r>
            <a:r>
              <a:rPr lang="ja-JP" altLang="en-US" sz="3600" dirty="0"/>
              <a:t>枚重なっている、なんてことは</a:t>
            </a:r>
            <a:endParaRPr lang="en-US" altLang="ja-JP" sz="3600" dirty="0"/>
          </a:p>
          <a:p>
            <a:r>
              <a:rPr lang="ja-JP" altLang="en-US" sz="3600" dirty="0"/>
              <a:t>言われなければ誰も想像がつかない</a:t>
            </a:r>
            <a:endParaRPr lang="en-US" altLang="ja-JP" sz="3600" dirty="0"/>
          </a:p>
          <a:p>
            <a:r>
              <a:rPr lang="ja-JP" altLang="en-US" sz="3600" dirty="0"/>
              <a:t>と思われる。</a:t>
            </a:r>
            <a:endParaRPr lang="en-US" altLang="ja-JP" sz="3600" dirty="0"/>
          </a:p>
        </p:txBody>
      </p:sp>
      <p:sp>
        <p:nvSpPr>
          <p:cNvPr id="8" name="テキスト ボックス 7">
            <a:extLst>
              <a:ext uri="{FF2B5EF4-FFF2-40B4-BE49-F238E27FC236}">
                <a16:creationId xmlns:a16="http://schemas.microsoft.com/office/drawing/2014/main" id="{3D9C25E9-5960-89D1-4487-74D42CD2D509}"/>
              </a:ext>
            </a:extLst>
          </p:cNvPr>
          <p:cNvSpPr txBox="1"/>
          <p:nvPr/>
        </p:nvSpPr>
        <p:spPr>
          <a:xfrm>
            <a:off x="2178726" y="6510276"/>
            <a:ext cx="1284326" cy="400110"/>
          </a:xfrm>
          <a:prstGeom prst="rect">
            <a:avLst/>
          </a:prstGeom>
          <a:noFill/>
        </p:spPr>
        <p:txBody>
          <a:bodyPr wrap="none" rtlCol="0">
            <a:spAutoFit/>
          </a:bodyPr>
          <a:lstStyle/>
          <a:p>
            <a:r>
              <a:rPr lang="en-US" altLang="ja-JP" sz="2000" dirty="0" err="1"/>
              <a:t>t</a:t>
            </a:r>
            <a:r>
              <a:rPr kumimoji="1" lang="en-US" altLang="ja-JP" sz="2000" dirty="0" err="1"/>
              <a:t>est2.png</a:t>
            </a:r>
            <a:endParaRPr kumimoji="1" lang="ja-JP" altLang="en-US" sz="2000" dirty="0"/>
          </a:p>
        </p:txBody>
      </p:sp>
    </p:spTree>
    <p:extLst>
      <p:ext uri="{BB962C8B-B14F-4D97-AF65-F5344CB8AC3E}">
        <p14:creationId xmlns:p14="http://schemas.microsoft.com/office/powerpoint/2010/main" val="645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C453F-BE72-ABCF-E364-4C3B5868B955}"/>
              </a:ext>
            </a:extLst>
          </p:cNvPr>
          <p:cNvSpPr>
            <a:spLocks noGrp="1"/>
          </p:cNvSpPr>
          <p:nvPr>
            <p:ph type="title"/>
          </p:nvPr>
        </p:nvSpPr>
        <p:spPr/>
        <p:txBody>
          <a:bodyPr/>
          <a:lstStyle/>
          <a:p>
            <a:r>
              <a:rPr kumimoji="1" lang="ja-JP" altLang="en-US" dirty="0"/>
              <a:t>結果</a:t>
            </a:r>
            <a:r>
              <a:rPr kumimoji="1" lang="en-US" altLang="ja-JP" dirty="0"/>
              <a:t>3</a:t>
            </a:r>
            <a:endParaRPr kumimoji="1" lang="ja-JP" altLang="en-US" dirty="0"/>
          </a:p>
        </p:txBody>
      </p:sp>
      <p:pic>
        <p:nvPicPr>
          <p:cNvPr id="5" name="コンテンツ プレースホルダー 4">
            <a:extLst>
              <a:ext uri="{FF2B5EF4-FFF2-40B4-BE49-F238E27FC236}">
                <a16:creationId xmlns:a16="http://schemas.microsoft.com/office/drawing/2014/main" id="{DAA7BA32-9DC7-A91E-EF3E-065C5B233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42" y="2305341"/>
            <a:ext cx="3872036" cy="2897822"/>
          </a:xfrm>
        </p:spPr>
      </p:pic>
      <p:pic>
        <p:nvPicPr>
          <p:cNvPr id="7" name="図 6">
            <a:extLst>
              <a:ext uri="{FF2B5EF4-FFF2-40B4-BE49-F238E27FC236}">
                <a16:creationId xmlns:a16="http://schemas.microsoft.com/office/drawing/2014/main" id="{44C94092-95D9-FC6C-6FFA-2787C73BA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981" y="2858244"/>
            <a:ext cx="3872037" cy="2344919"/>
          </a:xfrm>
          <a:prstGeom prst="rect">
            <a:avLst/>
          </a:prstGeom>
        </p:spPr>
      </p:pic>
      <p:pic>
        <p:nvPicPr>
          <p:cNvPr id="9" name="図 8">
            <a:extLst>
              <a:ext uri="{FF2B5EF4-FFF2-40B4-BE49-F238E27FC236}">
                <a16:creationId xmlns:a16="http://schemas.microsoft.com/office/drawing/2014/main" id="{245C025A-E9CB-B56F-A4B0-559CAFD61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9021" y="1293151"/>
            <a:ext cx="3498432" cy="3910012"/>
          </a:xfrm>
          <a:prstGeom prst="rect">
            <a:avLst/>
          </a:prstGeom>
        </p:spPr>
      </p:pic>
      <p:sp>
        <p:nvSpPr>
          <p:cNvPr id="10" name="テキスト ボックス 9">
            <a:extLst>
              <a:ext uri="{FF2B5EF4-FFF2-40B4-BE49-F238E27FC236}">
                <a16:creationId xmlns:a16="http://schemas.microsoft.com/office/drawing/2014/main" id="{AFC71C73-6083-ADE8-8A54-5283E2761553}"/>
              </a:ext>
            </a:extLst>
          </p:cNvPr>
          <p:cNvSpPr txBox="1"/>
          <p:nvPr/>
        </p:nvSpPr>
        <p:spPr>
          <a:xfrm>
            <a:off x="1804797" y="5354193"/>
            <a:ext cx="1284326" cy="400110"/>
          </a:xfrm>
          <a:prstGeom prst="rect">
            <a:avLst/>
          </a:prstGeom>
          <a:noFill/>
        </p:spPr>
        <p:txBody>
          <a:bodyPr wrap="none" rtlCol="0">
            <a:spAutoFit/>
          </a:bodyPr>
          <a:lstStyle/>
          <a:p>
            <a:r>
              <a:rPr lang="en-US" altLang="ja-JP" sz="2000" dirty="0" err="1"/>
              <a:t>t</a:t>
            </a:r>
            <a:r>
              <a:rPr kumimoji="1" lang="en-US" altLang="ja-JP" sz="2000" dirty="0" err="1"/>
              <a:t>est3.png</a:t>
            </a:r>
            <a:endParaRPr kumimoji="1" lang="en-US" altLang="ja-JP" sz="2000" dirty="0"/>
          </a:p>
        </p:txBody>
      </p:sp>
      <p:sp>
        <p:nvSpPr>
          <p:cNvPr id="11" name="テキスト ボックス 10">
            <a:extLst>
              <a:ext uri="{FF2B5EF4-FFF2-40B4-BE49-F238E27FC236}">
                <a16:creationId xmlns:a16="http://schemas.microsoft.com/office/drawing/2014/main" id="{8C2FC36C-1588-BD52-A50C-0231C83B4981}"/>
              </a:ext>
            </a:extLst>
          </p:cNvPr>
          <p:cNvSpPr txBox="1"/>
          <p:nvPr/>
        </p:nvSpPr>
        <p:spPr>
          <a:xfrm>
            <a:off x="5858836" y="5354193"/>
            <a:ext cx="1284326" cy="400110"/>
          </a:xfrm>
          <a:prstGeom prst="rect">
            <a:avLst/>
          </a:prstGeom>
          <a:noFill/>
        </p:spPr>
        <p:txBody>
          <a:bodyPr wrap="none" rtlCol="0">
            <a:spAutoFit/>
          </a:bodyPr>
          <a:lstStyle/>
          <a:p>
            <a:r>
              <a:rPr lang="en-US" altLang="ja-JP" sz="2000" dirty="0" err="1"/>
              <a:t>t</a:t>
            </a:r>
            <a:r>
              <a:rPr kumimoji="1" lang="en-US" altLang="ja-JP" sz="2000" dirty="0" err="1"/>
              <a:t>est4.png</a:t>
            </a:r>
            <a:endParaRPr kumimoji="1" lang="en-US" altLang="ja-JP" sz="2000" dirty="0"/>
          </a:p>
        </p:txBody>
      </p:sp>
      <p:sp>
        <p:nvSpPr>
          <p:cNvPr id="12" name="テキスト ボックス 11">
            <a:extLst>
              <a:ext uri="{FF2B5EF4-FFF2-40B4-BE49-F238E27FC236}">
                <a16:creationId xmlns:a16="http://schemas.microsoft.com/office/drawing/2014/main" id="{8CD45249-F72D-A683-AF2B-719A4F3ACBA6}"/>
              </a:ext>
            </a:extLst>
          </p:cNvPr>
          <p:cNvSpPr txBox="1"/>
          <p:nvPr/>
        </p:nvSpPr>
        <p:spPr>
          <a:xfrm>
            <a:off x="9726074" y="5354193"/>
            <a:ext cx="1284326" cy="400110"/>
          </a:xfrm>
          <a:prstGeom prst="rect">
            <a:avLst/>
          </a:prstGeom>
          <a:noFill/>
        </p:spPr>
        <p:txBody>
          <a:bodyPr wrap="none" rtlCol="0">
            <a:spAutoFit/>
          </a:bodyPr>
          <a:lstStyle/>
          <a:p>
            <a:r>
              <a:rPr lang="en-US" altLang="ja-JP" sz="2000" dirty="0" err="1"/>
              <a:t>t</a:t>
            </a:r>
            <a:r>
              <a:rPr kumimoji="1" lang="en-US" altLang="ja-JP" sz="2000" dirty="0" err="1"/>
              <a:t>est5.png</a:t>
            </a:r>
            <a:endParaRPr kumimoji="1" lang="en-US" altLang="ja-JP" sz="2000" dirty="0"/>
          </a:p>
        </p:txBody>
      </p:sp>
    </p:spTree>
    <p:extLst>
      <p:ext uri="{BB962C8B-B14F-4D97-AF65-F5344CB8AC3E}">
        <p14:creationId xmlns:p14="http://schemas.microsoft.com/office/powerpoint/2010/main" val="57360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83B4D-F469-846E-2C92-7484BADEDCD7}"/>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B173130-0109-16BE-2060-8E9DB4CA7918}"/>
              </a:ext>
            </a:extLst>
          </p:cNvPr>
          <p:cNvSpPr>
            <a:spLocks noGrp="1"/>
          </p:cNvSpPr>
          <p:nvPr>
            <p:ph idx="1"/>
          </p:nvPr>
        </p:nvSpPr>
        <p:spPr>
          <a:xfrm>
            <a:off x="528186" y="1690688"/>
            <a:ext cx="11135627" cy="5167312"/>
          </a:xfrm>
        </p:spPr>
        <p:txBody>
          <a:bodyPr>
            <a:normAutofit fontScale="92500" lnSpcReduction="10000"/>
          </a:bodyPr>
          <a:lstStyle/>
          <a:p>
            <a:pPr>
              <a:lnSpc>
                <a:spcPct val="110000"/>
              </a:lnSpc>
            </a:pPr>
            <a:r>
              <a:rPr kumimoji="1" lang="ja-JP" altLang="en-US" sz="3200" dirty="0"/>
              <a:t>思っていたよりもかっこよくなったりかわいくなったりしなかったのは悲しかった（星の大きさの問題と思われる）。</a:t>
            </a:r>
            <a:endParaRPr kumimoji="1" lang="en-US" altLang="ja-JP" sz="3200" dirty="0"/>
          </a:p>
          <a:p>
            <a:pPr>
              <a:lnSpc>
                <a:spcPct val="110000"/>
              </a:lnSpc>
            </a:pPr>
            <a:r>
              <a:rPr lang="ja-JP" altLang="en-US" sz="3200" dirty="0"/>
              <a:t>はじめ背景透過に成功していることが確認できず、「いろいろやったけど無理でした。」の資料作りをし始めていたが、画像を貼り付ける際にたまたま文字が透けて見えることに気が付いたのは運が良かったと思う。おかげで完成させることができた。</a:t>
            </a:r>
            <a:endParaRPr lang="en-US" altLang="ja-JP" sz="3200" dirty="0"/>
          </a:p>
          <a:p>
            <a:pPr>
              <a:lnSpc>
                <a:spcPct val="110000"/>
              </a:lnSpc>
            </a:pPr>
            <a:r>
              <a:rPr lang="ja-JP" altLang="en-US" sz="3200" dirty="0"/>
              <a:t>人間</a:t>
            </a:r>
            <a:r>
              <a:rPr kumimoji="1" lang="ja-JP" altLang="en-US" sz="3200" dirty="0"/>
              <a:t>の画像の目の部分に画像を埋め込んでいるため、背景を透過したのなら人間の目と周辺が映らないのは当然のことであるにもかかわらず、それになかなか気づくことができなく苦労した。</a:t>
            </a:r>
          </a:p>
        </p:txBody>
      </p:sp>
    </p:spTree>
    <p:extLst>
      <p:ext uri="{BB962C8B-B14F-4D97-AF65-F5344CB8AC3E}">
        <p14:creationId xmlns:p14="http://schemas.microsoft.com/office/powerpoint/2010/main" val="418545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E70224-9A65-93AB-B5CE-9FC4742D97A8}"/>
              </a:ext>
            </a:extLst>
          </p:cNvPr>
          <p:cNvSpPr>
            <a:spLocks noGrp="1"/>
          </p:cNvSpPr>
          <p:nvPr>
            <p:ph type="title"/>
          </p:nvPr>
        </p:nvSpPr>
        <p:spPr/>
        <p:txBody>
          <a:bodyPr/>
          <a:lstStyle/>
          <a:p>
            <a:r>
              <a:rPr kumimoji="1" lang="ja-JP" altLang="en-US" dirty="0"/>
              <a:t>参考サイト</a:t>
            </a:r>
          </a:p>
        </p:txBody>
      </p:sp>
      <p:sp>
        <p:nvSpPr>
          <p:cNvPr id="3" name="コンテンツ プレースホルダー 2">
            <a:extLst>
              <a:ext uri="{FF2B5EF4-FFF2-40B4-BE49-F238E27FC236}">
                <a16:creationId xmlns:a16="http://schemas.microsoft.com/office/drawing/2014/main" id="{50BAD4CA-2063-5CFD-1F43-EAB0BBE71BCE}"/>
              </a:ext>
            </a:extLst>
          </p:cNvPr>
          <p:cNvSpPr>
            <a:spLocks noGrp="1"/>
          </p:cNvSpPr>
          <p:nvPr>
            <p:ph idx="1"/>
          </p:nvPr>
        </p:nvSpPr>
        <p:spPr/>
        <p:txBody>
          <a:bodyPr/>
          <a:lstStyle/>
          <a:p>
            <a:pPr marL="0" indent="0">
              <a:buNone/>
            </a:pPr>
            <a:r>
              <a:rPr kumimoji="1" lang="ja-JP" altLang="en-US" dirty="0">
                <a:solidFill>
                  <a:srgbClr val="0070C0"/>
                </a:solidFill>
              </a:rPr>
              <a:t>・</a:t>
            </a:r>
            <a:r>
              <a:rPr kumimoji="1" lang="en-US" altLang="ja-JP" u="sng" dirty="0">
                <a:solidFill>
                  <a:srgbClr val="0070C0"/>
                </a:solidFill>
              </a:rPr>
              <a:t>https://</a:t>
            </a:r>
            <a:r>
              <a:rPr kumimoji="1" lang="en-US" altLang="ja-JP" u="sng" dirty="0" err="1">
                <a:solidFill>
                  <a:srgbClr val="0070C0"/>
                </a:solidFill>
              </a:rPr>
              <a:t>teratail.com</a:t>
            </a:r>
            <a:r>
              <a:rPr kumimoji="1" lang="en-US" altLang="ja-JP" u="sng" dirty="0">
                <a:solidFill>
                  <a:srgbClr val="0070C0"/>
                </a:solidFill>
              </a:rPr>
              <a:t>/questions/220574</a:t>
            </a:r>
          </a:p>
          <a:p>
            <a:pPr marL="0" indent="0">
              <a:buNone/>
            </a:pPr>
            <a:r>
              <a:rPr kumimoji="1" lang="ja-JP" altLang="en-US" dirty="0">
                <a:solidFill>
                  <a:srgbClr val="0070C0"/>
                </a:solidFill>
              </a:rPr>
              <a:t>・</a:t>
            </a:r>
            <a:r>
              <a:rPr kumimoji="1" lang="en-US" altLang="ja-JP" u="sng" dirty="0">
                <a:solidFill>
                  <a:srgbClr val="0070C0"/>
                </a:solidFill>
              </a:rPr>
              <a:t>https://</a:t>
            </a:r>
            <a:r>
              <a:rPr kumimoji="1" lang="en-US" altLang="ja-JP" u="sng" dirty="0" err="1">
                <a:solidFill>
                  <a:srgbClr val="0070C0"/>
                </a:solidFill>
              </a:rPr>
              <a:t>qiita.com</a:t>
            </a:r>
            <a:r>
              <a:rPr kumimoji="1" lang="en-US" altLang="ja-JP" u="sng" dirty="0">
                <a:solidFill>
                  <a:srgbClr val="0070C0"/>
                </a:solidFill>
              </a:rPr>
              <a:t>/</a:t>
            </a:r>
            <a:r>
              <a:rPr kumimoji="1" lang="en-US" altLang="ja-JP" u="sng" dirty="0" err="1">
                <a:solidFill>
                  <a:srgbClr val="0070C0"/>
                </a:solidFill>
              </a:rPr>
              <a:t>mo256man</a:t>
            </a:r>
            <a:r>
              <a:rPr kumimoji="1" lang="en-US" altLang="ja-JP" u="sng" dirty="0">
                <a:solidFill>
                  <a:srgbClr val="0070C0"/>
                </a:solidFill>
              </a:rPr>
              <a:t>/items/</a:t>
            </a:r>
            <a:r>
              <a:rPr kumimoji="1" lang="en-US" altLang="ja-JP" u="sng" dirty="0" err="1">
                <a:solidFill>
                  <a:srgbClr val="0070C0"/>
                </a:solidFill>
              </a:rPr>
              <a:t>f7524dd34718a01fb3df</a:t>
            </a:r>
            <a:endParaRPr kumimoji="1" lang="en-US" altLang="ja-JP" u="sng" dirty="0">
              <a:solidFill>
                <a:srgbClr val="0070C0"/>
              </a:solidFill>
            </a:endParaRPr>
          </a:p>
          <a:p>
            <a:pPr marL="0" indent="0">
              <a:buNone/>
            </a:pPr>
            <a:r>
              <a:rPr kumimoji="1" lang="ja-JP" altLang="en-US" dirty="0">
                <a:solidFill>
                  <a:srgbClr val="0070C0"/>
                </a:solidFill>
              </a:rPr>
              <a:t>・</a:t>
            </a:r>
            <a:r>
              <a:rPr kumimoji="1" lang="en-US" altLang="ja-JP" u="sng" dirty="0">
                <a:solidFill>
                  <a:srgbClr val="0070C0"/>
                </a:solidFill>
              </a:rPr>
              <a:t>https://</a:t>
            </a:r>
            <a:r>
              <a:rPr kumimoji="1" lang="en-US" altLang="ja-JP" u="sng" dirty="0" err="1">
                <a:solidFill>
                  <a:srgbClr val="0070C0"/>
                </a:solidFill>
              </a:rPr>
              <a:t>qiita.com</a:t>
            </a:r>
            <a:r>
              <a:rPr kumimoji="1" lang="en-US" altLang="ja-JP" u="sng" dirty="0">
                <a:solidFill>
                  <a:srgbClr val="0070C0"/>
                </a:solidFill>
              </a:rPr>
              <a:t>/</a:t>
            </a:r>
            <a:r>
              <a:rPr kumimoji="1" lang="en-US" altLang="ja-JP" u="sng" dirty="0" err="1">
                <a:solidFill>
                  <a:srgbClr val="0070C0"/>
                </a:solidFill>
              </a:rPr>
              <a:t>ta__ho</a:t>
            </a:r>
            <a:r>
              <a:rPr kumimoji="1" lang="en-US" altLang="ja-JP" u="sng" dirty="0">
                <a:solidFill>
                  <a:srgbClr val="0070C0"/>
                </a:solidFill>
              </a:rPr>
              <a:t>/items/</a:t>
            </a:r>
            <a:r>
              <a:rPr kumimoji="1" lang="en-US" altLang="ja-JP" u="sng" dirty="0" err="1">
                <a:solidFill>
                  <a:srgbClr val="0070C0"/>
                </a:solidFill>
              </a:rPr>
              <a:t>14ca4e6a260ee6a6b932</a:t>
            </a:r>
            <a:endParaRPr kumimoji="1" lang="ja-JP" altLang="en-US" u="sng" dirty="0">
              <a:solidFill>
                <a:srgbClr val="0070C0"/>
              </a:solidFill>
            </a:endParaRPr>
          </a:p>
        </p:txBody>
      </p:sp>
    </p:spTree>
    <p:extLst>
      <p:ext uri="{BB962C8B-B14F-4D97-AF65-F5344CB8AC3E}">
        <p14:creationId xmlns:p14="http://schemas.microsoft.com/office/powerpoint/2010/main" val="316253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0E0D3-246E-5EE7-D865-1DB11264349E}"/>
              </a:ext>
            </a:extLst>
          </p:cNvPr>
          <p:cNvSpPr>
            <a:spLocks noGrp="1"/>
          </p:cNvSpPr>
          <p:nvPr>
            <p:ph type="title"/>
          </p:nvPr>
        </p:nvSpPr>
        <p:spPr/>
        <p:txBody>
          <a:bodyPr/>
          <a:lstStyle/>
          <a:p>
            <a:r>
              <a:rPr kumimoji="1" lang="ja-JP" altLang="en-US" dirty="0"/>
              <a:t>ソースコード</a:t>
            </a:r>
          </a:p>
        </p:txBody>
      </p:sp>
      <p:sp>
        <p:nvSpPr>
          <p:cNvPr id="3" name="コンテンツ プレースホルダー 2">
            <a:extLst>
              <a:ext uri="{FF2B5EF4-FFF2-40B4-BE49-F238E27FC236}">
                <a16:creationId xmlns:a16="http://schemas.microsoft.com/office/drawing/2014/main" id="{0358897D-735C-B452-D87F-3B0AD18FB52C}"/>
              </a:ext>
            </a:extLst>
          </p:cNvPr>
          <p:cNvSpPr>
            <a:spLocks noGrp="1"/>
          </p:cNvSpPr>
          <p:nvPr>
            <p:ph idx="1"/>
          </p:nvPr>
        </p:nvSpPr>
        <p:spPr/>
        <p:txBody>
          <a:bodyPr/>
          <a:lstStyle/>
          <a:p>
            <a:pPr marL="0" indent="0">
              <a:buNone/>
            </a:pPr>
            <a:r>
              <a:rPr lang="en-US" altLang="ja-JP" dirty="0" err="1"/>
              <a:t>e</a:t>
            </a:r>
            <a:r>
              <a:rPr kumimoji="1" lang="en-US" altLang="ja-JP" dirty="0" err="1"/>
              <a:t>xample.py</a:t>
            </a:r>
            <a:endParaRPr kumimoji="1" lang="ja-JP" altLang="en-US" dirty="0"/>
          </a:p>
        </p:txBody>
      </p:sp>
      <p:sp>
        <p:nvSpPr>
          <p:cNvPr id="5" name="正方形/長方形 4">
            <a:extLst>
              <a:ext uri="{FF2B5EF4-FFF2-40B4-BE49-F238E27FC236}">
                <a16:creationId xmlns:a16="http://schemas.microsoft.com/office/drawing/2014/main" id="{58DE0D05-97CE-C937-6BD2-1E44F9D6963C}"/>
              </a:ext>
            </a:extLst>
          </p:cNvPr>
          <p:cNvSpPr/>
          <p:nvPr/>
        </p:nvSpPr>
        <p:spPr>
          <a:xfrm>
            <a:off x="703446" y="2338937"/>
            <a:ext cx="5257800" cy="41443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import </a:t>
            </a:r>
            <a:r>
              <a:rPr kumimoji="1" lang="en-US" altLang="ja-JP" sz="1600" dirty="0" err="1">
                <a:solidFill>
                  <a:schemeClr val="tx1"/>
                </a:solidFill>
              </a:rPr>
              <a:t>cv2</a:t>
            </a:r>
            <a:endParaRPr kumimoji="1" lang="en-US" altLang="ja-JP" sz="1600" dirty="0">
              <a:solidFill>
                <a:schemeClr val="tx1"/>
              </a:solidFill>
            </a:endParaRPr>
          </a:p>
          <a:p>
            <a:r>
              <a:rPr kumimoji="1" lang="en-US" altLang="ja-JP" sz="1600" dirty="0">
                <a:solidFill>
                  <a:schemeClr val="tx1"/>
                </a:solidFill>
              </a:rPr>
              <a:t>import </a:t>
            </a:r>
            <a:r>
              <a:rPr kumimoji="1" lang="en-US" altLang="ja-JP" sz="1600" dirty="0" err="1">
                <a:solidFill>
                  <a:schemeClr val="tx1"/>
                </a:solidFill>
              </a:rPr>
              <a:t>numpy</a:t>
            </a:r>
            <a:r>
              <a:rPr kumimoji="1" lang="en-US" altLang="ja-JP" sz="1600" dirty="0">
                <a:solidFill>
                  <a:schemeClr val="tx1"/>
                </a:solidFill>
              </a:rPr>
              <a:t> as np</a:t>
            </a:r>
          </a:p>
          <a:p>
            <a:endParaRPr kumimoji="1" lang="en-US" altLang="ja-JP" sz="1600" dirty="0">
              <a:solidFill>
                <a:schemeClr val="tx1"/>
              </a:solidFill>
            </a:endParaRPr>
          </a:p>
          <a:p>
            <a:r>
              <a:rPr kumimoji="1" lang="en-US" altLang="ja-JP" sz="1600" dirty="0">
                <a:solidFill>
                  <a:schemeClr val="tx1"/>
                </a:solidFill>
              </a:rPr>
              <a:t># create the </a:t>
            </a:r>
            <a:r>
              <a:rPr kumimoji="1" lang="en-US" altLang="ja-JP" sz="1600" dirty="0" err="1">
                <a:solidFill>
                  <a:schemeClr val="tx1"/>
                </a:solidFill>
              </a:rPr>
              <a:t>haar</a:t>
            </a:r>
            <a:r>
              <a:rPr kumimoji="1" lang="en-US" altLang="ja-JP" sz="1600" dirty="0">
                <a:solidFill>
                  <a:schemeClr val="tx1"/>
                </a:solidFill>
              </a:rPr>
              <a:t> cascade</a:t>
            </a:r>
          </a:p>
          <a:p>
            <a:r>
              <a:rPr kumimoji="1" lang="en-US" altLang="ja-JP" sz="1600" dirty="0" err="1">
                <a:solidFill>
                  <a:schemeClr val="tx1"/>
                </a:solidFill>
              </a:rPr>
              <a:t>eye_cascade</a:t>
            </a:r>
            <a:r>
              <a:rPr kumimoji="1" lang="en-US" altLang="ja-JP" sz="1600" dirty="0">
                <a:solidFill>
                  <a:schemeClr val="tx1"/>
                </a:solidFill>
              </a:rPr>
              <a:t> = </a:t>
            </a:r>
            <a:r>
              <a:rPr kumimoji="1" lang="en-US" altLang="ja-JP" sz="1600" dirty="0" err="1">
                <a:solidFill>
                  <a:schemeClr val="tx1"/>
                </a:solidFill>
              </a:rPr>
              <a:t>cv2.CascadeClassifier</a:t>
            </a:r>
            <a:r>
              <a:rPr kumimoji="1" lang="en-US" altLang="ja-JP" sz="1600" dirty="0">
                <a:solidFill>
                  <a:schemeClr val="tx1"/>
                </a:solidFill>
              </a:rPr>
              <a:t>('sample/07/</a:t>
            </a:r>
            <a:r>
              <a:rPr kumimoji="1" lang="en-US" altLang="ja-JP" sz="1600" dirty="0" err="1">
                <a:solidFill>
                  <a:schemeClr val="tx1"/>
                </a:solidFill>
              </a:rPr>
              <a:t>haarcascade_eye.xml</a:t>
            </a:r>
            <a:r>
              <a:rPr kumimoji="1" lang="en-US" altLang="ja-JP" sz="1600" dirty="0">
                <a:solidFill>
                  <a:schemeClr val="tx1"/>
                </a:solidFill>
              </a:rPr>
              <a:t>')</a:t>
            </a:r>
          </a:p>
          <a:p>
            <a:endParaRPr kumimoji="1" lang="en-US" altLang="ja-JP"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ファイルの読み込み</a:t>
            </a:r>
          </a:p>
          <a:p>
            <a:r>
              <a:rPr kumimoji="1" lang="en-US" altLang="ja-JP" sz="1600" dirty="0">
                <a:solidFill>
                  <a:schemeClr val="tx1"/>
                </a:solidFill>
              </a:rPr>
              <a:t>read = 'pic/</a:t>
            </a:r>
            <a:r>
              <a:rPr kumimoji="1" lang="en-US" altLang="ja-JP" sz="1600" dirty="0" err="1">
                <a:solidFill>
                  <a:schemeClr val="tx1"/>
                </a:solidFill>
              </a:rPr>
              <a:t>Ai_eye.png</a:t>
            </a:r>
            <a:r>
              <a:rPr kumimoji="1" lang="en-US" altLang="ja-JP" sz="1600" dirty="0">
                <a:solidFill>
                  <a:schemeClr val="tx1"/>
                </a:solidFill>
              </a:rPr>
              <a:t>'</a:t>
            </a:r>
          </a:p>
          <a:p>
            <a:r>
              <a:rPr kumimoji="1" lang="en-US" altLang="ja-JP" sz="1600" dirty="0" err="1">
                <a:solidFill>
                  <a:schemeClr val="tx1"/>
                </a:solidFill>
              </a:rPr>
              <a:t>file1</a:t>
            </a:r>
            <a:r>
              <a:rPr kumimoji="1" lang="en-US" altLang="ja-JP" sz="1600" dirty="0">
                <a:solidFill>
                  <a:schemeClr val="tx1"/>
                </a:solidFill>
              </a:rPr>
              <a:t> = </a:t>
            </a:r>
            <a:r>
              <a:rPr kumimoji="1" lang="en-US" altLang="ja-JP" sz="1600" dirty="0" err="1">
                <a:solidFill>
                  <a:schemeClr val="tx1"/>
                </a:solidFill>
              </a:rPr>
              <a:t>cv2.imread</a:t>
            </a:r>
            <a:r>
              <a:rPr kumimoji="1" lang="en-US" altLang="ja-JP" sz="1600" dirty="0">
                <a:solidFill>
                  <a:schemeClr val="tx1"/>
                </a:solidFill>
              </a:rPr>
              <a:t>(read, -1)</a:t>
            </a:r>
          </a:p>
          <a:p>
            <a:r>
              <a:rPr kumimoji="1" lang="en-US" altLang="ja-JP" sz="1600" dirty="0" err="1">
                <a:solidFill>
                  <a:schemeClr val="tx1"/>
                </a:solidFill>
              </a:rPr>
              <a:t>file2</a:t>
            </a:r>
            <a:r>
              <a:rPr kumimoji="1" lang="en-US" altLang="ja-JP" sz="1600" dirty="0">
                <a:solidFill>
                  <a:schemeClr val="tx1"/>
                </a:solidFill>
              </a:rPr>
              <a:t> = </a:t>
            </a:r>
            <a:r>
              <a:rPr kumimoji="1" lang="en-US" altLang="ja-JP" sz="1600" dirty="0" err="1">
                <a:solidFill>
                  <a:schemeClr val="tx1"/>
                </a:solidFill>
              </a:rPr>
              <a:t>cv2.imread</a:t>
            </a:r>
            <a:r>
              <a:rPr kumimoji="1" lang="en-US" altLang="ja-JP" sz="1600" dirty="0">
                <a:solidFill>
                  <a:schemeClr val="tx1"/>
                </a:solidFill>
              </a:rPr>
              <a:t>("pic/</a:t>
            </a:r>
            <a:r>
              <a:rPr kumimoji="1" lang="en-US" altLang="ja-JP" sz="1600" dirty="0" err="1">
                <a:solidFill>
                  <a:schemeClr val="tx1"/>
                </a:solidFill>
              </a:rPr>
              <a:t>AbeHiroshi.png</a:t>
            </a:r>
            <a:r>
              <a:rPr kumimoji="1" lang="en-US" altLang="ja-JP" sz="1600" dirty="0">
                <a:solidFill>
                  <a:schemeClr val="tx1"/>
                </a:solidFill>
              </a:rPr>
              <a:t>", -1)</a:t>
            </a:r>
          </a:p>
          <a:p>
            <a:r>
              <a:rPr kumimoji="1" lang="en-US" altLang="ja-JP" sz="1600" dirty="0" err="1">
                <a:solidFill>
                  <a:schemeClr val="tx1"/>
                </a:solidFill>
              </a:rPr>
              <a:t>file3</a:t>
            </a:r>
            <a:r>
              <a:rPr kumimoji="1" lang="en-US" altLang="ja-JP" sz="1600" dirty="0">
                <a:solidFill>
                  <a:schemeClr val="tx1"/>
                </a:solidFill>
              </a:rPr>
              <a:t> = </a:t>
            </a:r>
            <a:r>
              <a:rPr kumimoji="1" lang="en-US" altLang="ja-JP" sz="1600" dirty="0" err="1">
                <a:solidFill>
                  <a:schemeClr val="tx1"/>
                </a:solidFill>
              </a:rPr>
              <a:t>cv2.cvtColor</a:t>
            </a:r>
            <a:r>
              <a:rPr kumimoji="1" lang="en-US" altLang="ja-JP" sz="1600" dirty="0">
                <a:solidFill>
                  <a:schemeClr val="tx1"/>
                </a:solidFill>
              </a:rPr>
              <a:t>(</a:t>
            </a:r>
            <a:r>
              <a:rPr kumimoji="1" lang="en-US" altLang="ja-JP" sz="1600" dirty="0" err="1">
                <a:solidFill>
                  <a:schemeClr val="tx1"/>
                </a:solidFill>
              </a:rPr>
              <a:t>file2</a:t>
            </a:r>
            <a:r>
              <a:rPr kumimoji="1" lang="en-US" altLang="ja-JP" sz="1600" dirty="0">
                <a:solidFill>
                  <a:schemeClr val="tx1"/>
                </a:solidFill>
              </a:rPr>
              <a:t>, </a:t>
            </a:r>
            <a:r>
              <a:rPr kumimoji="1" lang="en-US" altLang="ja-JP" sz="1600" dirty="0" err="1">
                <a:solidFill>
                  <a:schemeClr val="tx1"/>
                </a:solidFill>
              </a:rPr>
              <a:t>cv2.COLOR_BGR2GRAY</a:t>
            </a:r>
            <a:r>
              <a:rPr kumimoji="1" lang="en-US" altLang="ja-JP" sz="1600" dirty="0">
                <a:solidFill>
                  <a:schemeClr val="tx1"/>
                </a:solidFill>
              </a:rPr>
              <a:t>)</a:t>
            </a:r>
          </a:p>
          <a:p>
            <a:endParaRPr kumimoji="1" lang="en-US" altLang="ja-JP" sz="1600" dirty="0">
              <a:solidFill>
                <a:schemeClr val="tx1"/>
              </a:solidFill>
            </a:endParaRPr>
          </a:p>
          <a:p>
            <a:r>
              <a:rPr kumimoji="1" lang="en-US" altLang="ja-JP" sz="1600" dirty="0">
                <a:solidFill>
                  <a:schemeClr val="tx1"/>
                </a:solidFill>
              </a:rPr>
              <a:t>width = </a:t>
            </a:r>
            <a:r>
              <a:rPr kumimoji="1" lang="en-US" altLang="ja-JP" sz="1600" dirty="0" err="1">
                <a:solidFill>
                  <a:schemeClr val="tx1"/>
                </a:solidFill>
              </a:rPr>
              <a:t>file1.shape</a:t>
            </a:r>
            <a:r>
              <a:rPr kumimoji="1" lang="en-US" altLang="ja-JP" sz="1600" dirty="0">
                <a:solidFill>
                  <a:schemeClr val="tx1"/>
                </a:solidFill>
              </a:rPr>
              <a:t>[0]</a:t>
            </a:r>
          </a:p>
          <a:p>
            <a:r>
              <a:rPr kumimoji="1" lang="en-US" altLang="ja-JP" sz="1600" dirty="0">
                <a:solidFill>
                  <a:schemeClr val="tx1"/>
                </a:solidFill>
              </a:rPr>
              <a:t>height = </a:t>
            </a:r>
            <a:r>
              <a:rPr kumimoji="1" lang="en-US" altLang="ja-JP" sz="1600" dirty="0" err="1">
                <a:solidFill>
                  <a:schemeClr val="tx1"/>
                </a:solidFill>
              </a:rPr>
              <a:t>file1.shape</a:t>
            </a:r>
            <a:r>
              <a:rPr kumimoji="1" lang="en-US" altLang="ja-JP" sz="1600" dirty="0">
                <a:solidFill>
                  <a:schemeClr val="tx1"/>
                </a:solidFill>
              </a:rPr>
              <a:t>[1]</a:t>
            </a:r>
          </a:p>
          <a:p>
            <a:r>
              <a:rPr kumimoji="1" lang="en-US" altLang="ja-JP" sz="1600" dirty="0">
                <a:solidFill>
                  <a:schemeClr val="tx1"/>
                </a:solidFill>
              </a:rPr>
              <a:t>out = </a:t>
            </a:r>
            <a:r>
              <a:rPr kumimoji="1" lang="en-US" altLang="ja-JP" sz="1600" dirty="0" err="1">
                <a:solidFill>
                  <a:schemeClr val="tx1"/>
                </a:solidFill>
              </a:rPr>
              <a:t>np.zeros</a:t>
            </a:r>
            <a:r>
              <a:rPr kumimoji="1" lang="en-US" altLang="ja-JP" sz="1600" dirty="0">
                <a:solidFill>
                  <a:schemeClr val="tx1"/>
                </a:solidFill>
              </a:rPr>
              <a:t>(</a:t>
            </a:r>
            <a:r>
              <a:rPr kumimoji="1" lang="en-US" altLang="ja-JP" sz="1600" dirty="0" err="1">
                <a:solidFill>
                  <a:schemeClr val="tx1"/>
                </a:solidFill>
              </a:rPr>
              <a:t>file1.shape</a:t>
            </a:r>
            <a:r>
              <a:rPr kumimoji="1" lang="en-US" altLang="ja-JP" sz="1600" dirty="0">
                <a:solidFill>
                  <a:schemeClr val="tx1"/>
                </a:solidFill>
              </a:rPr>
              <a:t>[:4], </a:t>
            </a:r>
            <a:r>
              <a:rPr kumimoji="1" lang="en-US" altLang="ja-JP" sz="1600" dirty="0" err="1">
                <a:solidFill>
                  <a:schemeClr val="tx1"/>
                </a:solidFill>
              </a:rPr>
              <a:t>np.uint8</a:t>
            </a:r>
            <a:r>
              <a:rPr kumimoji="1" lang="en-US" altLang="ja-JP" sz="1600" dirty="0">
                <a:solidFill>
                  <a:schemeClr val="tx1"/>
                </a:solidFill>
              </a:rPr>
              <a:t>)</a:t>
            </a:r>
            <a:endParaRPr kumimoji="1" lang="ja-JP" altLang="en-US" sz="1600" dirty="0">
              <a:solidFill>
                <a:schemeClr val="tx1"/>
              </a:solidFill>
            </a:endParaRPr>
          </a:p>
        </p:txBody>
      </p:sp>
      <p:sp>
        <p:nvSpPr>
          <p:cNvPr id="6" name="正方形/長方形 5">
            <a:extLst>
              <a:ext uri="{FF2B5EF4-FFF2-40B4-BE49-F238E27FC236}">
                <a16:creationId xmlns:a16="http://schemas.microsoft.com/office/drawing/2014/main" id="{8AB59A2B-B097-A68F-73B8-535BEE87F9CF}"/>
              </a:ext>
            </a:extLst>
          </p:cNvPr>
          <p:cNvSpPr/>
          <p:nvPr/>
        </p:nvSpPr>
        <p:spPr>
          <a:xfrm>
            <a:off x="6230754" y="2348564"/>
            <a:ext cx="5257800" cy="41443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 </a:t>
            </a:r>
            <a:r>
              <a:rPr kumimoji="1" lang="ja-JP" altLang="en-US" sz="1600" dirty="0">
                <a:solidFill>
                  <a:schemeClr val="tx1"/>
                </a:solidFill>
              </a:rPr>
              <a:t>透過の処理</a:t>
            </a:r>
          </a:p>
          <a:p>
            <a:r>
              <a:rPr kumimoji="1" lang="en-US" altLang="ja-JP" sz="1600" dirty="0">
                <a:solidFill>
                  <a:schemeClr val="tx1"/>
                </a:solidFill>
              </a:rPr>
              <a:t>for </a:t>
            </a:r>
            <a:r>
              <a:rPr kumimoji="1" lang="en-US" altLang="ja-JP" sz="1600" dirty="0" err="1">
                <a:solidFill>
                  <a:schemeClr val="tx1"/>
                </a:solidFill>
              </a:rPr>
              <a:t>i</a:t>
            </a:r>
            <a:r>
              <a:rPr kumimoji="1" lang="en-US" altLang="ja-JP" sz="1600" dirty="0">
                <a:solidFill>
                  <a:schemeClr val="tx1"/>
                </a:solidFill>
              </a:rPr>
              <a:t> in range(width):</a:t>
            </a:r>
          </a:p>
          <a:p>
            <a:r>
              <a:rPr kumimoji="1" lang="en-US" altLang="ja-JP" sz="1600" dirty="0">
                <a:solidFill>
                  <a:schemeClr val="tx1"/>
                </a:solidFill>
              </a:rPr>
              <a:t>    for j in range(height):</a:t>
            </a:r>
          </a:p>
          <a:p>
            <a:r>
              <a:rPr kumimoji="1" lang="en-US" altLang="ja-JP" sz="1600" dirty="0">
                <a:solidFill>
                  <a:schemeClr val="tx1"/>
                </a:solidFill>
              </a:rPr>
              <a:t>        b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][j][0]</a:t>
            </a:r>
          </a:p>
          <a:p>
            <a:r>
              <a:rPr kumimoji="1" lang="en-US" altLang="ja-JP" sz="1600" dirty="0">
                <a:solidFill>
                  <a:schemeClr val="tx1"/>
                </a:solidFill>
              </a:rPr>
              <a:t>        r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][j][1]</a:t>
            </a:r>
          </a:p>
          <a:p>
            <a:r>
              <a:rPr kumimoji="1" lang="en-US" altLang="ja-JP" sz="1600" dirty="0">
                <a:solidFill>
                  <a:schemeClr val="tx1"/>
                </a:solidFill>
              </a:rPr>
              <a:t>        g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][j][2]</a:t>
            </a:r>
          </a:p>
          <a:p>
            <a:r>
              <a:rPr kumimoji="1" lang="en-US" altLang="ja-JP" sz="1600" dirty="0">
                <a:solidFill>
                  <a:schemeClr val="tx1"/>
                </a:solidFill>
              </a:rPr>
              <a:t>        a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][j][3]</a:t>
            </a:r>
          </a:p>
          <a:p>
            <a:r>
              <a:rPr kumimoji="1" lang="en-US" altLang="ja-JP" sz="1600" dirty="0">
                <a:solidFill>
                  <a:schemeClr val="tx1"/>
                </a:solidFill>
              </a:rPr>
              <a:t>        if b&gt;0 or r&gt;0 or g&gt;0:</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][j][0]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][j][1]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][j][2]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][j][3] = 255</a:t>
            </a:r>
          </a:p>
          <a:p>
            <a:r>
              <a:rPr kumimoji="1" lang="en-US" altLang="ja-JP" sz="1600" dirty="0">
                <a:solidFill>
                  <a:schemeClr val="tx1"/>
                </a:solidFill>
              </a:rPr>
              <a:t>        else:</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][j][0] = b</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][j][1] = r</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][j][2] = g</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][j][3] = 0</a:t>
            </a:r>
            <a:endParaRPr kumimoji="1" lang="ja-JP" altLang="en-US" sz="1600" dirty="0">
              <a:solidFill>
                <a:schemeClr val="tx1"/>
              </a:solidFill>
            </a:endParaRPr>
          </a:p>
        </p:txBody>
      </p:sp>
    </p:spTree>
    <p:extLst>
      <p:ext uri="{BB962C8B-B14F-4D97-AF65-F5344CB8AC3E}">
        <p14:creationId xmlns:p14="http://schemas.microsoft.com/office/powerpoint/2010/main" val="167887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D0396-2402-1270-2C5F-6A3076317BD2}"/>
              </a:ext>
            </a:extLst>
          </p:cNvPr>
          <p:cNvSpPr>
            <a:spLocks noGrp="1"/>
          </p:cNvSpPr>
          <p:nvPr>
            <p:ph type="title"/>
          </p:nvPr>
        </p:nvSpPr>
        <p:spPr/>
        <p:txBody>
          <a:bodyPr/>
          <a:lstStyle/>
          <a:p>
            <a:r>
              <a:rPr kumimoji="1" lang="ja-JP" altLang="en-US" dirty="0"/>
              <a:t>ソースコード</a:t>
            </a:r>
          </a:p>
        </p:txBody>
      </p:sp>
      <p:sp>
        <p:nvSpPr>
          <p:cNvPr id="4" name="正方形/長方形 3">
            <a:extLst>
              <a:ext uri="{FF2B5EF4-FFF2-40B4-BE49-F238E27FC236}">
                <a16:creationId xmlns:a16="http://schemas.microsoft.com/office/drawing/2014/main" id="{E45B4A41-A5C3-08B6-3C6E-DCEF8C169264}"/>
              </a:ext>
            </a:extLst>
          </p:cNvPr>
          <p:cNvSpPr/>
          <p:nvPr/>
        </p:nvSpPr>
        <p:spPr>
          <a:xfrm>
            <a:off x="703446" y="1690689"/>
            <a:ext cx="5257800" cy="479256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 </a:t>
            </a:r>
            <a:r>
              <a:rPr kumimoji="1" lang="ja-JP" altLang="en-US" sz="1400" dirty="0">
                <a:solidFill>
                  <a:schemeClr val="tx1"/>
                </a:solidFill>
              </a:rPr>
              <a:t>目を検出</a:t>
            </a:r>
          </a:p>
          <a:p>
            <a:r>
              <a:rPr kumimoji="1" lang="en-US" altLang="ja-JP" sz="1400" dirty="0" err="1">
                <a:solidFill>
                  <a:schemeClr val="tx1"/>
                </a:solidFill>
              </a:rPr>
              <a:t>detected_eyes</a:t>
            </a:r>
            <a:r>
              <a:rPr kumimoji="1" lang="en-US" altLang="ja-JP" sz="1400" dirty="0">
                <a:solidFill>
                  <a:schemeClr val="tx1"/>
                </a:solidFill>
              </a:rPr>
              <a:t> = </a:t>
            </a:r>
            <a:r>
              <a:rPr kumimoji="1" lang="en-US" altLang="ja-JP" sz="1400" dirty="0" err="1">
                <a:solidFill>
                  <a:schemeClr val="tx1"/>
                </a:solidFill>
              </a:rPr>
              <a:t>eye_cascade.detectMultiScale</a:t>
            </a:r>
            <a:r>
              <a:rPr kumimoji="1" lang="en-US" altLang="ja-JP" sz="1400" dirty="0">
                <a:solidFill>
                  <a:schemeClr val="tx1"/>
                </a:solidFill>
              </a:rPr>
              <a:t>(</a:t>
            </a:r>
            <a:r>
              <a:rPr kumimoji="1" lang="en-US" altLang="ja-JP" sz="1400" dirty="0" err="1">
                <a:solidFill>
                  <a:schemeClr val="tx1"/>
                </a:solidFill>
              </a:rPr>
              <a:t>file3</a:t>
            </a:r>
            <a:r>
              <a:rPr kumimoji="1" lang="en-US" altLang="ja-JP" sz="1400" dirty="0">
                <a:solidFill>
                  <a:schemeClr val="tx1"/>
                </a:solidFill>
              </a:rPr>
              <a:t>, 1.1, 3)</a:t>
            </a:r>
          </a:p>
          <a:p>
            <a:endParaRPr kumimoji="1" lang="en-US" altLang="ja-JP" sz="1400" dirty="0">
              <a:solidFill>
                <a:schemeClr val="tx1"/>
              </a:solidFill>
            </a:endParaRPr>
          </a:p>
          <a:p>
            <a:r>
              <a:rPr kumimoji="1" lang="en-US" altLang="ja-JP" sz="1400" dirty="0">
                <a:solidFill>
                  <a:schemeClr val="tx1"/>
                </a:solidFill>
              </a:rPr>
              <a:t># </a:t>
            </a:r>
            <a:r>
              <a:rPr kumimoji="1" lang="ja-JP" altLang="en-US" sz="1400" dirty="0">
                <a:solidFill>
                  <a:schemeClr val="tx1"/>
                </a:solidFill>
              </a:rPr>
              <a:t>検出した目の数を表示</a:t>
            </a:r>
          </a:p>
          <a:p>
            <a:r>
              <a:rPr kumimoji="1" lang="en-US" altLang="ja-JP" sz="1400" dirty="0">
                <a:solidFill>
                  <a:schemeClr val="tx1"/>
                </a:solidFill>
              </a:rPr>
              <a:t>print("Found {0} </a:t>
            </a:r>
            <a:r>
              <a:rPr kumimoji="1" lang="en-US" altLang="ja-JP" sz="1400" dirty="0" err="1">
                <a:solidFill>
                  <a:schemeClr val="tx1"/>
                </a:solidFill>
              </a:rPr>
              <a:t>eyes!".format</a:t>
            </a:r>
            <a:r>
              <a:rPr kumimoji="1" lang="en-US" altLang="ja-JP" sz="1400" dirty="0">
                <a:solidFill>
                  <a:schemeClr val="tx1"/>
                </a:solidFill>
              </a:rPr>
              <a:t>(</a:t>
            </a:r>
            <a:r>
              <a:rPr kumimoji="1" lang="en-US" altLang="ja-JP" sz="1400" dirty="0" err="1">
                <a:solidFill>
                  <a:schemeClr val="tx1"/>
                </a:solidFill>
              </a:rPr>
              <a:t>len</a:t>
            </a:r>
            <a:r>
              <a:rPr kumimoji="1" lang="en-US" altLang="ja-JP" sz="1400" dirty="0">
                <a:solidFill>
                  <a:schemeClr val="tx1"/>
                </a:solidFill>
              </a:rPr>
              <a:t>(</a:t>
            </a:r>
            <a:r>
              <a:rPr kumimoji="1" lang="en-US" altLang="ja-JP" sz="1400" dirty="0" err="1">
                <a:solidFill>
                  <a:schemeClr val="tx1"/>
                </a:solidFill>
              </a:rPr>
              <a:t>detected_eyes</a:t>
            </a:r>
            <a:r>
              <a:rPr kumimoji="1" lang="en-US" altLang="ja-JP" sz="1400" dirty="0">
                <a:solidFill>
                  <a:schemeClr val="tx1"/>
                </a:solidFill>
              </a:rPr>
              <a:t>)))</a:t>
            </a:r>
          </a:p>
          <a:p>
            <a:endParaRPr kumimoji="1" lang="en-US" altLang="ja-JP" sz="1400" dirty="0">
              <a:solidFill>
                <a:schemeClr val="tx1"/>
              </a:solidFill>
            </a:endParaRPr>
          </a:p>
          <a:p>
            <a:r>
              <a:rPr kumimoji="1" lang="en-US" altLang="ja-JP" sz="1400" dirty="0" err="1">
                <a:solidFill>
                  <a:schemeClr val="tx1"/>
                </a:solidFill>
              </a:rPr>
              <a:t>lower_range</a:t>
            </a:r>
            <a:r>
              <a:rPr kumimoji="1" lang="en-US" altLang="ja-JP" sz="1400" dirty="0">
                <a:solidFill>
                  <a:schemeClr val="tx1"/>
                </a:solidFill>
              </a:rPr>
              <a:t> = </a:t>
            </a:r>
            <a:r>
              <a:rPr kumimoji="1" lang="en-US" altLang="ja-JP" sz="1400" dirty="0" err="1">
                <a:solidFill>
                  <a:schemeClr val="tx1"/>
                </a:solidFill>
              </a:rPr>
              <a:t>np.array</a:t>
            </a:r>
            <a:r>
              <a:rPr kumimoji="1" lang="en-US" altLang="ja-JP" sz="1400" dirty="0">
                <a:solidFill>
                  <a:schemeClr val="tx1"/>
                </a:solidFill>
              </a:rPr>
              <a:t>([0, 0, 0], </a:t>
            </a:r>
            <a:r>
              <a:rPr kumimoji="1" lang="en-US" altLang="ja-JP" sz="1400" dirty="0" err="1">
                <a:solidFill>
                  <a:schemeClr val="tx1"/>
                </a:solidFill>
              </a:rPr>
              <a:t>dtype</a:t>
            </a:r>
            <a:r>
              <a:rPr kumimoji="1" lang="en-US" altLang="ja-JP" sz="1400" dirty="0">
                <a:solidFill>
                  <a:schemeClr val="tx1"/>
                </a:solidFill>
              </a:rPr>
              <a:t>=</a:t>
            </a:r>
            <a:r>
              <a:rPr kumimoji="1" lang="en-US" altLang="ja-JP" sz="1400" dirty="0" err="1">
                <a:solidFill>
                  <a:schemeClr val="tx1"/>
                </a:solidFill>
              </a:rPr>
              <a:t>np.uint8</a:t>
            </a:r>
            <a:r>
              <a:rPr kumimoji="1" lang="en-US" altLang="ja-JP" sz="1400" dirty="0">
                <a:solidFill>
                  <a:schemeClr val="tx1"/>
                </a:solidFill>
              </a:rPr>
              <a:t>)  # </a:t>
            </a:r>
            <a:r>
              <a:rPr kumimoji="1" lang="ja-JP" altLang="en-US" sz="1400" dirty="0">
                <a:solidFill>
                  <a:schemeClr val="tx1"/>
                </a:solidFill>
              </a:rPr>
              <a:t>背景の下限値</a:t>
            </a:r>
          </a:p>
          <a:p>
            <a:r>
              <a:rPr kumimoji="1" lang="en-US" altLang="ja-JP" sz="1400" dirty="0" err="1">
                <a:solidFill>
                  <a:schemeClr val="tx1"/>
                </a:solidFill>
              </a:rPr>
              <a:t>upper_range</a:t>
            </a:r>
            <a:r>
              <a:rPr kumimoji="1" lang="en-US" altLang="ja-JP" sz="1400" dirty="0">
                <a:solidFill>
                  <a:schemeClr val="tx1"/>
                </a:solidFill>
              </a:rPr>
              <a:t> = </a:t>
            </a:r>
            <a:r>
              <a:rPr kumimoji="1" lang="en-US" altLang="ja-JP" sz="1400" dirty="0" err="1">
                <a:solidFill>
                  <a:schemeClr val="tx1"/>
                </a:solidFill>
              </a:rPr>
              <a:t>np.array</a:t>
            </a:r>
            <a:r>
              <a:rPr kumimoji="1" lang="en-US" altLang="ja-JP" sz="1400" dirty="0">
                <a:solidFill>
                  <a:schemeClr val="tx1"/>
                </a:solidFill>
              </a:rPr>
              <a:t>([255, 255, 255], </a:t>
            </a:r>
            <a:r>
              <a:rPr kumimoji="1" lang="en-US" altLang="ja-JP" sz="1400" dirty="0" err="1">
                <a:solidFill>
                  <a:schemeClr val="tx1"/>
                </a:solidFill>
              </a:rPr>
              <a:t>dtype</a:t>
            </a:r>
            <a:r>
              <a:rPr kumimoji="1" lang="en-US" altLang="ja-JP" sz="1400" dirty="0">
                <a:solidFill>
                  <a:schemeClr val="tx1"/>
                </a:solidFill>
              </a:rPr>
              <a:t>=</a:t>
            </a:r>
            <a:r>
              <a:rPr kumimoji="1" lang="en-US" altLang="ja-JP" sz="1400" dirty="0" err="1">
                <a:solidFill>
                  <a:schemeClr val="tx1"/>
                </a:solidFill>
              </a:rPr>
              <a:t>np.uint8</a:t>
            </a:r>
            <a:r>
              <a:rPr kumimoji="1" lang="en-US" altLang="ja-JP" sz="1400" dirty="0">
                <a:solidFill>
                  <a:schemeClr val="tx1"/>
                </a:solidFill>
              </a:rPr>
              <a:t>)  # </a:t>
            </a:r>
            <a:r>
              <a:rPr kumimoji="1" lang="ja-JP" altLang="en-US" sz="1400" dirty="0">
                <a:solidFill>
                  <a:schemeClr val="tx1"/>
                </a:solidFill>
              </a:rPr>
              <a:t>背景の上限値</a:t>
            </a:r>
          </a:p>
          <a:p>
            <a:endParaRPr kumimoji="1" lang="ja-JP" altLang="en-US" sz="1400" dirty="0">
              <a:solidFill>
                <a:schemeClr val="tx1"/>
              </a:solidFill>
            </a:endParaRPr>
          </a:p>
          <a:p>
            <a:r>
              <a:rPr kumimoji="1" lang="en-US" altLang="ja-JP" sz="1400" dirty="0">
                <a:solidFill>
                  <a:schemeClr val="tx1"/>
                </a:solidFill>
              </a:rPr>
              <a:t># </a:t>
            </a:r>
            <a:r>
              <a:rPr kumimoji="1" lang="ja-JP" altLang="en-US" sz="1400" dirty="0">
                <a:solidFill>
                  <a:schemeClr val="tx1"/>
                </a:solidFill>
              </a:rPr>
              <a:t>目に画像を張り付ける</a:t>
            </a:r>
          </a:p>
          <a:p>
            <a:r>
              <a:rPr kumimoji="1" lang="en-US" altLang="ja-JP" sz="1400" dirty="0">
                <a:solidFill>
                  <a:schemeClr val="tx1"/>
                </a:solidFill>
              </a:rPr>
              <a:t>for (x, y, w, h) in </a:t>
            </a:r>
            <a:r>
              <a:rPr kumimoji="1" lang="en-US" altLang="ja-JP" sz="1400" dirty="0" err="1">
                <a:solidFill>
                  <a:schemeClr val="tx1"/>
                </a:solidFill>
              </a:rPr>
              <a:t>detected_eyes</a:t>
            </a:r>
            <a:r>
              <a:rPr kumimoji="1" lang="en-US" altLang="ja-JP" sz="1400" dirty="0">
                <a:solidFill>
                  <a:schemeClr val="tx1"/>
                </a:solidFill>
              </a:rPr>
              <a:t>:</a:t>
            </a:r>
          </a:p>
          <a:p>
            <a:r>
              <a:rPr kumimoji="1" lang="en-US" altLang="ja-JP" sz="1400" dirty="0">
                <a:solidFill>
                  <a:schemeClr val="tx1"/>
                </a:solidFill>
              </a:rPr>
              <a:t>    resize = </a:t>
            </a:r>
            <a:r>
              <a:rPr kumimoji="1" lang="en-US" altLang="ja-JP" sz="1400" dirty="0" err="1">
                <a:solidFill>
                  <a:schemeClr val="tx1"/>
                </a:solidFill>
              </a:rPr>
              <a:t>cv2.resize</a:t>
            </a:r>
            <a:r>
              <a:rPr kumimoji="1" lang="en-US" altLang="ja-JP" sz="1400" dirty="0">
                <a:solidFill>
                  <a:schemeClr val="tx1"/>
                </a:solidFill>
              </a:rPr>
              <a:t>(out, (w, h))</a:t>
            </a:r>
          </a:p>
          <a:p>
            <a:r>
              <a:rPr kumimoji="1" lang="en-US" altLang="ja-JP" sz="1400" dirty="0">
                <a:solidFill>
                  <a:schemeClr val="tx1"/>
                </a:solidFill>
              </a:rPr>
              <a:t>    </a:t>
            </a:r>
            <a:r>
              <a:rPr kumimoji="1" lang="en-US" altLang="ja-JP" sz="1400" dirty="0" err="1">
                <a:solidFill>
                  <a:schemeClr val="tx1"/>
                </a:solidFill>
              </a:rPr>
              <a:t>file2</a:t>
            </a:r>
            <a:r>
              <a:rPr kumimoji="1" lang="en-US" altLang="ja-JP" sz="1400" dirty="0">
                <a:solidFill>
                  <a:schemeClr val="tx1"/>
                </a:solidFill>
              </a:rPr>
              <a:t>[</a:t>
            </a:r>
            <a:r>
              <a:rPr kumimoji="1" lang="en-US" altLang="ja-JP" sz="1400" dirty="0" err="1">
                <a:solidFill>
                  <a:schemeClr val="tx1"/>
                </a:solidFill>
              </a:rPr>
              <a:t>y:y+h</a:t>
            </a:r>
            <a:r>
              <a:rPr kumimoji="1" lang="en-US" altLang="ja-JP" sz="1400" dirty="0">
                <a:solidFill>
                  <a:schemeClr val="tx1"/>
                </a:solidFill>
              </a:rPr>
              <a:t>, </a:t>
            </a:r>
            <a:r>
              <a:rPr kumimoji="1" lang="en-US" altLang="ja-JP" sz="1400" dirty="0" err="1">
                <a:solidFill>
                  <a:schemeClr val="tx1"/>
                </a:solidFill>
              </a:rPr>
              <a:t>x:x+w</a:t>
            </a:r>
            <a:r>
              <a:rPr kumimoji="1" lang="en-US" altLang="ja-JP" sz="1400" dirty="0">
                <a:solidFill>
                  <a:schemeClr val="tx1"/>
                </a:solidFill>
              </a:rPr>
              <a:t>] = resize</a:t>
            </a:r>
          </a:p>
          <a:p>
            <a:r>
              <a:rPr kumimoji="1" lang="en-US" altLang="ja-JP" sz="1400" dirty="0">
                <a:solidFill>
                  <a:schemeClr val="tx1"/>
                </a:solidFill>
              </a:rPr>
              <a:t>    print(w)</a:t>
            </a:r>
          </a:p>
          <a:p>
            <a:r>
              <a:rPr kumimoji="1" lang="en-US" altLang="ja-JP" sz="1400" dirty="0">
                <a:solidFill>
                  <a:schemeClr val="tx1"/>
                </a:solidFill>
              </a:rPr>
              <a:t>    print(h)</a:t>
            </a:r>
          </a:p>
          <a:p>
            <a:endParaRPr kumimoji="1" lang="en-US" altLang="ja-JP" sz="1400" dirty="0">
              <a:solidFill>
                <a:schemeClr val="tx1"/>
              </a:solidFill>
            </a:endParaRPr>
          </a:p>
          <a:p>
            <a:r>
              <a:rPr kumimoji="1" lang="en-US" altLang="ja-JP" sz="1400" dirty="0" err="1">
                <a:solidFill>
                  <a:schemeClr val="tx1"/>
                </a:solidFill>
              </a:rPr>
              <a:t>cv2.imshow</a:t>
            </a:r>
            <a:r>
              <a:rPr kumimoji="1" lang="en-US" altLang="ja-JP" sz="1400" dirty="0">
                <a:solidFill>
                  <a:schemeClr val="tx1"/>
                </a:solidFill>
              </a:rPr>
              <a:t>("a",</a:t>
            </a:r>
            <a:r>
              <a:rPr kumimoji="1" lang="en-US" altLang="ja-JP" sz="1400" dirty="0" err="1">
                <a:solidFill>
                  <a:schemeClr val="tx1"/>
                </a:solidFill>
              </a:rPr>
              <a:t>file2</a:t>
            </a:r>
            <a:r>
              <a:rPr kumimoji="1" lang="en-US" altLang="ja-JP" sz="1400" dirty="0">
                <a:solidFill>
                  <a:schemeClr val="tx1"/>
                </a:solidFill>
              </a:rPr>
              <a:t>)</a:t>
            </a:r>
          </a:p>
          <a:p>
            <a:r>
              <a:rPr kumimoji="1" lang="en-US" altLang="ja-JP" sz="1400" dirty="0" err="1">
                <a:solidFill>
                  <a:schemeClr val="tx1"/>
                </a:solidFill>
              </a:rPr>
              <a:t>cv2.imwrite</a:t>
            </a:r>
            <a:r>
              <a:rPr kumimoji="1" lang="en-US" altLang="ja-JP" sz="1400" dirty="0">
                <a:solidFill>
                  <a:schemeClr val="tx1"/>
                </a:solidFill>
              </a:rPr>
              <a:t>("</a:t>
            </a:r>
            <a:r>
              <a:rPr kumimoji="1" lang="en-US" altLang="ja-JP" sz="1400" dirty="0" err="1">
                <a:solidFill>
                  <a:schemeClr val="tx1"/>
                </a:solidFill>
              </a:rPr>
              <a:t>test.png</a:t>
            </a:r>
            <a:r>
              <a:rPr kumimoji="1" lang="en-US" altLang="ja-JP" sz="1400" dirty="0">
                <a:solidFill>
                  <a:schemeClr val="tx1"/>
                </a:solidFill>
              </a:rPr>
              <a:t>", </a:t>
            </a:r>
            <a:r>
              <a:rPr kumimoji="1" lang="en-US" altLang="ja-JP" sz="1400" dirty="0" err="1">
                <a:solidFill>
                  <a:schemeClr val="tx1"/>
                </a:solidFill>
              </a:rPr>
              <a:t>file2</a:t>
            </a:r>
            <a:r>
              <a:rPr kumimoji="1" lang="en-US" altLang="ja-JP" sz="1400" dirty="0">
                <a:solidFill>
                  <a:schemeClr val="tx1"/>
                </a:solidFill>
              </a:rPr>
              <a:t>)</a:t>
            </a:r>
          </a:p>
          <a:p>
            <a:r>
              <a:rPr kumimoji="1" lang="en-US" altLang="ja-JP" sz="1400" dirty="0" err="1">
                <a:solidFill>
                  <a:schemeClr val="tx1"/>
                </a:solidFill>
              </a:rPr>
              <a:t>cv2.waitKey</a:t>
            </a:r>
            <a:r>
              <a:rPr kumimoji="1" lang="en-US" altLang="ja-JP" sz="1400" dirty="0">
                <a:solidFill>
                  <a:schemeClr val="tx1"/>
                </a:solidFill>
              </a:rPr>
              <a:t>(0)</a:t>
            </a:r>
          </a:p>
          <a:p>
            <a:r>
              <a:rPr kumimoji="1" lang="en-US" altLang="ja-JP" sz="1400" dirty="0" err="1">
                <a:solidFill>
                  <a:schemeClr val="tx1"/>
                </a:solidFill>
              </a:rPr>
              <a:t>cv2.destroyAllWindows</a:t>
            </a:r>
            <a:r>
              <a:rPr kumimoji="1" lang="en-US" altLang="ja-JP" sz="1400" dirty="0">
                <a:solidFill>
                  <a:schemeClr val="tx1"/>
                </a:solidFill>
              </a:rPr>
              <a:t>()</a:t>
            </a:r>
            <a:endParaRPr kumimoji="1" lang="ja-JP" altLang="en-US" sz="1400" dirty="0">
              <a:solidFill>
                <a:schemeClr val="tx1"/>
              </a:solidFill>
            </a:endParaRPr>
          </a:p>
        </p:txBody>
      </p:sp>
    </p:spTree>
    <p:extLst>
      <p:ext uri="{BB962C8B-B14F-4D97-AF65-F5344CB8AC3E}">
        <p14:creationId xmlns:p14="http://schemas.microsoft.com/office/powerpoint/2010/main" val="191511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B06CD-A2B7-F7AE-0D21-FA2DE2CDD86E}"/>
              </a:ext>
            </a:extLst>
          </p:cNvPr>
          <p:cNvSpPr>
            <a:spLocks noGrp="1"/>
          </p:cNvSpPr>
          <p:nvPr>
            <p:ph type="title"/>
          </p:nvPr>
        </p:nvSpPr>
        <p:spPr/>
        <p:txBody>
          <a:bodyPr/>
          <a:lstStyle/>
          <a:p>
            <a:r>
              <a:rPr kumimoji="1" lang="ja-JP" altLang="en-US" dirty="0"/>
              <a:t>ソースコード</a:t>
            </a:r>
          </a:p>
        </p:txBody>
      </p:sp>
      <p:sp>
        <p:nvSpPr>
          <p:cNvPr id="3" name="コンテンツ プレースホルダー 2">
            <a:extLst>
              <a:ext uri="{FF2B5EF4-FFF2-40B4-BE49-F238E27FC236}">
                <a16:creationId xmlns:a16="http://schemas.microsoft.com/office/drawing/2014/main" id="{A029A0E1-CB9C-37BA-589D-8120962ACF6E}"/>
              </a:ext>
            </a:extLst>
          </p:cNvPr>
          <p:cNvSpPr>
            <a:spLocks noGrp="1"/>
          </p:cNvSpPr>
          <p:nvPr>
            <p:ph idx="1"/>
          </p:nvPr>
        </p:nvSpPr>
        <p:spPr/>
        <p:txBody>
          <a:bodyPr/>
          <a:lstStyle/>
          <a:p>
            <a:pPr marL="0" indent="0">
              <a:buNone/>
            </a:pPr>
            <a:r>
              <a:rPr lang="en-US" altLang="ja-JP" dirty="0" err="1"/>
              <a:t>e</a:t>
            </a:r>
            <a:r>
              <a:rPr kumimoji="1" lang="en-US" altLang="ja-JP" dirty="0" err="1"/>
              <a:t>xample1.py</a:t>
            </a:r>
            <a:endParaRPr kumimoji="1" lang="ja-JP" altLang="en-US" dirty="0"/>
          </a:p>
        </p:txBody>
      </p:sp>
      <p:sp>
        <p:nvSpPr>
          <p:cNvPr id="4" name="正方形/長方形 3">
            <a:extLst>
              <a:ext uri="{FF2B5EF4-FFF2-40B4-BE49-F238E27FC236}">
                <a16:creationId xmlns:a16="http://schemas.microsoft.com/office/drawing/2014/main" id="{738D7FAF-E3C2-6CD2-846B-A9CC3458A4B0}"/>
              </a:ext>
            </a:extLst>
          </p:cNvPr>
          <p:cNvSpPr/>
          <p:nvPr/>
        </p:nvSpPr>
        <p:spPr>
          <a:xfrm>
            <a:off x="703446" y="2338937"/>
            <a:ext cx="5257800" cy="41443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500" dirty="0">
                <a:solidFill>
                  <a:schemeClr val="tx1"/>
                </a:solidFill>
              </a:rPr>
              <a:t>import </a:t>
            </a:r>
            <a:r>
              <a:rPr kumimoji="1" lang="en-US" altLang="ja-JP" sz="1500" dirty="0" err="1">
                <a:solidFill>
                  <a:schemeClr val="tx1"/>
                </a:solidFill>
              </a:rPr>
              <a:t>cv2</a:t>
            </a:r>
            <a:endParaRPr kumimoji="1" lang="en-US" altLang="ja-JP" sz="1500" dirty="0">
              <a:solidFill>
                <a:schemeClr val="tx1"/>
              </a:solidFill>
            </a:endParaRPr>
          </a:p>
          <a:p>
            <a:r>
              <a:rPr kumimoji="1" lang="en-US" altLang="ja-JP" sz="1500" dirty="0">
                <a:solidFill>
                  <a:schemeClr val="tx1"/>
                </a:solidFill>
              </a:rPr>
              <a:t>import </a:t>
            </a:r>
            <a:r>
              <a:rPr kumimoji="1" lang="en-US" altLang="ja-JP" sz="1500" dirty="0" err="1">
                <a:solidFill>
                  <a:schemeClr val="tx1"/>
                </a:solidFill>
              </a:rPr>
              <a:t>numpy</a:t>
            </a:r>
            <a:r>
              <a:rPr kumimoji="1" lang="en-US" altLang="ja-JP" sz="1500" dirty="0">
                <a:solidFill>
                  <a:schemeClr val="tx1"/>
                </a:solidFill>
              </a:rPr>
              <a:t> as np</a:t>
            </a:r>
          </a:p>
          <a:p>
            <a:endParaRPr kumimoji="1" lang="en-US" altLang="ja-JP" sz="1500" dirty="0">
              <a:solidFill>
                <a:schemeClr val="tx1"/>
              </a:solidFill>
            </a:endParaRPr>
          </a:p>
          <a:p>
            <a:r>
              <a:rPr kumimoji="1" lang="en-US" altLang="ja-JP" sz="1500" dirty="0">
                <a:solidFill>
                  <a:schemeClr val="tx1"/>
                </a:solidFill>
              </a:rPr>
              <a:t># create the </a:t>
            </a:r>
            <a:r>
              <a:rPr kumimoji="1" lang="en-US" altLang="ja-JP" sz="1500" dirty="0" err="1">
                <a:solidFill>
                  <a:schemeClr val="tx1"/>
                </a:solidFill>
              </a:rPr>
              <a:t>haar</a:t>
            </a:r>
            <a:r>
              <a:rPr kumimoji="1" lang="en-US" altLang="ja-JP" sz="1500" dirty="0">
                <a:solidFill>
                  <a:schemeClr val="tx1"/>
                </a:solidFill>
              </a:rPr>
              <a:t> cascade</a:t>
            </a:r>
          </a:p>
          <a:p>
            <a:r>
              <a:rPr kumimoji="1" lang="en-US" altLang="ja-JP" sz="1500" dirty="0" err="1">
                <a:solidFill>
                  <a:schemeClr val="tx1"/>
                </a:solidFill>
              </a:rPr>
              <a:t>eye_cascade</a:t>
            </a:r>
            <a:r>
              <a:rPr kumimoji="1" lang="en-US" altLang="ja-JP" sz="1500" dirty="0">
                <a:solidFill>
                  <a:schemeClr val="tx1"/>
                </a:solidFill>
              </a:rPr>
              <a:t> = </a:t>
            </a:r>
            <a:r>
              <a:rPr kumimoji="1" lang="en-US" altLang="ja-JP" sz="1500" dirty="0" err="1">
                <a:solidFill>
                  <a:schemeClr val="tx1"/>
                </a:solidFill>
              </a:rPr>
              <a:t>cv2.CascadeClassifier</a:t>
            </a:r>
            <a:r>
              <a:rPr kumimoji="1" lang="en-US" altLang="ja-JP" sz="1500" dirty="0">
                <a:solidFill>
                  <a:schemeClr val="tx1"/>
                </a:solidFill>
              </a:rPr>
              <a:t>('sample/07/</a:t>
            </a:r>
            <a:r>
              <a:rPr kumimoji="1" lang="en-US" altLang="ja-JP" sz="1500" dirty="0" err="1">
                <a:solidFill>
                  <a:schemeClr val="tx1"/>
                </a:solidFill>
              </a:rPr>
              <a:t>haarcascade_eye.xml</a:t>
            </a:r>
            <a:r>
              <a:rPr kumimoji="1" lang="en-US" altLang="ja-JP" sz="1500" dirty="0">
                <a:solidFill>
                  <a:schemeClr val="tx1"/>
                </a:solidFill>
              </a:rPr>
              <a:t>')</a:t>
            </a:r>
          </a:p>
          <a:p>
            <a:endParaRPr kumimoji="1" lang="en-US" altLang="ja-JP" sz="1500" dirty="0">
              <a:solidFill>
                <a:schemeClr val="tx1"/>
              </a:solidFill>
            </a:endParaRPr>
          </a:p>
          <a:p>
            <a:r>
              <a:rPr kumimoji="1" lang="en-US" altLang="ja-JP" sz="1500" dirty="0">
                <a:solidFill>
                  <a:schemeClr val="tx1"/>
                </a:solidFill>
              </a:rPr>
              <a:t># </a:t>
            </a:r>
            <a:r>
              <a:rPr kumimoji="1" lang="ja-JP" altLang="en-US" sz="1500" dirty="0">
                <a:solidFill>
                  <a:schemeClr val="tx1"/>
                </a:solidFill>
              </a:rPr>
              <a:t>ファイルの読み込み</a:t>
            </a:r>
          </a:p>
          <a:p>
            <a:r>
              <a:rPr kumimoji="1" lang="en-US" altLang="ja-JP" sz="1500" dirty="0">
                <a:solidFill>
                  <a:schemeClr val="tx1"/>
                </a:solidFill>
              </a:rPr>
              <a:t>read = 'pic/</a:t>
            </a:r>
            <a:r>
              <a:rPr kumimoji="1" lang="en-US" altLang="ja-JP" sz="1500" dirty="0" err="1">
                <a:solidFill>
                  <a:schemeClr val="tx1"/>
                </a:solidFill>
              </a:rPr>
              <a:t>Ai_eye.png</a:t>
            </a:r>
            <a:r>
              <a:rPr kumimoji="1" lang="en-US" altLang="ja-JP" sz="1500" dirty="0">
                <a:solidFill>
                  <a:schemeClr val="tx1"/>
                </a:solidFill>
              </a:rPr>
              <a:t>'</a:t>
            </a:r>
          </a:p>
          <a:p>
            <a:r>
              <a:rPr kumimoji="1" lang="en-US" altLang="ja-JP" sz="1500" dirty="0" err="1">
                <a:solidFill>
                  <a:schemeClr val="tx1"/>
                </a:solidFill>
              </a:rPr>
              <a:t>file1</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(read, -1)</a:t>
            </a:r>
          </a:p>
          <a:p>
            <a:r>
              <a:rPr kumimoji="1" lang="en-US" altLang="ja-JP" sz="1500" dirty="0" err="1">
                <a:solidFill>
                  <a:schemeClr val="tx1"/>
                </a:solidFill>
              </a:rPr>
              <a:t>file2</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("pic/</a:t>
            </a:r>
            <a:r>
              <a:rPr kumimoji="1" lang="en-US" altLang="ja-JP" sz="1500" dirty="0" err="1">
                <a:solidFill>
                  <a:schemeClr val="tx1"/>
                </a:solidFill>
              </a:rPr>
              <a:t>AbeHiroshi.png</a:t>
            </a:r>
            <a:r>
              <a:rPr kumimoji="1" lang="en-US" altLang="ja-JP" sz="1500" dirty="0">
                <a:solidFill>
                  <a:schemeClr val="tx1"/>
                </a:solidFill>
              </a:rPr>
              <a:t>", -1)</a:t>
            </a:r>
          </a:p>
          <a:p>
            <a:r>
              <a:rPr kumimoji="1" lang="en-US" altLang="ja-JP" sz="1500" dirty="0" err="1">
                <a:solidFill>
                  <a:schemeClr val="tx1"/>
                </a:solidFill>
              </a:rPr>
              <a:t>file3</a:t>
            </a:r>
            <a:r>
              <a:rPr kumimoji="1" lang="en-US" altLang="ja-JP" sz="1500" dirty="0">
                <a:solidFill>
                  <a:schemeClr val="tx1"/>
                </a:solidFill>
              </a:rPr>
              <a:t> = </a:t>
            </a:r>
            <a:r>
              <a:rPr kumimoji="1" lang="en-US" altLang="ja-JP" sz="1500" dirty="0" err="1">
                <a:solidFill>
                  <a:schemeClr val="tx1"/>
                </a:solidFill>
              </a:rPr>
              <a:t>cv2.cvtColor</a:t>
            </a:r>
            <a:r>
              <a:rPr kumimoji="1" lang="en-US" altLang="ja-JP" sz="1500" dirty="0">
                <a:solidFill>
                  <a:schemeClr val="tx1"/>
                </a:solidFill>
              </a:rPr>
              <a:t>(</a:t>
            </a:r>
            <a:r>
              <a:rPr kumimoji="1" lang="en-US" altLang="ja-JP" sz="1500" dirty="0" err="1">
                <a:solidFill>
                  <a:schemeClr val="tx1"/>
                </a:solidFill>
              </a:rPr>
              <a:t>file2</a:t>
            </a:r>
            <a:r>
              <a:rPr kumimoji="1" lang="en-US" altLang="ja-JP" sz="1500" dirty="0">
                <a:solidFill>
                  <a:schemeClr val="tx1"/>
                </a:solidFill>
              </a:rPr>
              <a:t>, </a:t>
            </a:r>
            <a:r>
              <a:rPr kumimoji="1" lang="en-US" altLang="ja-JP" sz="1500" dirty="0" err="1">
                <a:solidFill>
                  <a:schemeClr val="tx1"/>
                </a:solidFill>
              </a:rPr>
              <a:t>cv2.COLOR_BGR2GRAY</a:t>
            </a:r>
            <a:r>
              <a:rPr kumimoji="1" lang="en-US" altLang="ja-JP" sz="1500" dirty="0">
                <a:solidFill>
                  <a:schemeClr val="tx1"/>
                </a:solidFill>
              </a:rPr>
              <a:t>)</a:t>
            </a:r>
          </a:p>
          <a:p>
            <a:r>
              <a:rPr kumimoji="1" lang="en-US" altLang="ja-JP" sz="1500" dirty="0" err="1">
                <a:solidFill>
                  <a:schemeClr val="tx1"/>
                </a:solidFill>
              </a:rPr>
              <a:t>file4</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("pic/</a:t>
            </a:r>
            <a:r>
              <a:rPr kumimoji="1" lang="en-US" altLang="ja-JP" sz="1500" dirty="0" err="1">
                <a:solidFill>
                  <a:schemeClr val="tx1"/>
                </a:solidFill>
              </a:rPr>
              <a:t>AbeHiroshi.png</a:t>
            </a:r>
            <a:r>
              <a:rPr kumimoji="1" lang="en-US" altLang="ja-JP" sz="1500" dirty="0">
                <a:solidFill>
                  <a:schemeClr val="tx1"/>
                </a:solidFill>
              </a:rPr>
              <a:t>", -1)</a:t>
            </a:r>
          </a:p>
          <a:p>
            <a:endParaRPr kumimoji="1" lang="en-US" altLang="ja-JP" sz="1500" dirty="0">
              <a:solidFill>
                <a:schemeClr val="tx1"/>
              </a:solidFill>
            </a:endParaRPr>
          </a:p>
          <a:p>
            <a:r>
              <a:rPr kumimoji="1" lang="en-US" altLang="ja-JP" sz="1500" dirty="0" err="1">
                <a:solidFill>
                  <a:schemeClr val="tx1"/>
                </a:solidFill>
              </a:rPr>
              <a:t>file1_width</a:t>
            </a:r>
            <a:r>
              <a:rPr kumimoji="1" lang="en-US" altLang="ja-JP" sz="1500" dirty="0">
                <a:solidFill>
                  <a:schemeClr val="tx1"/>
                </a:solidFill>
              </a:rPr>
              <a:t> = </a:t>
            </a:r>
            <a:r>
              <a:rPr kumimoji="1" lang="en-US" altLang="ja-JP" sz="1500" dirty="0" err="1">
                <a:solidFill>
                  <a:schemeClr val="tx1"/>
                </a:solidFill>
              </a:rPr>
              <a:t>file1.shape</a:t>
            </a:r>
            <a:r>
              <a:rPr kumimoji="1" lang="en-US" altLang="ja-JP" sz="1500" dirty="0">
                <a:solidFill>
                  <a:schemeClr val="tx1"/>
                </a:solidFill>
              </a:rPr>
              <a:t>[0]</a:t>
            </a:r>
          </a:p>
          <a:p>
            <a:r>
              <a:rPr kumimoji="1" lang="en-US" altLang="ja-JP" sz="1500" dirty="0" err="1">
                <a:solidFill>
                  <a:schemeClr val="tx1"/>
                </a:solidFill>
              </a:rPr>
              <a:t>file1_height</a:t>
            </a:r>
            <a:r>
              <a:rPr kumimoji="1" lang="en-US" altLang="ja-JP" sz="1500" dirty="0">
                <a:solidFill>
                  <a:schemeClr val="tx1"/>
                </a:solidFill>
              </a:rPr>
              <a:t> = </a:t>
            </a:r>
            <a:r>
              <a:rPr kumimoji="1" lang="en-US" altLang="ja-JP" sz="1500" dirty="0" err="1">
                <a:solidFill>
                  <a:schemeClr val="tx1"/>
                </a:solidFill>
              </a:rPr>
              <a:t>file1.shape</a:t>
            </a:r>
            <a:r>
              <a:rPr kumimoji="1" lang="en-US" altLang="ja-JP" sz="1500" dirty="0">
                <a:solidFill>
                  <a:schemeClr val="tx1"/>
                </a:solidFill>
              </a:rPr>
              <a:t>[1]</a:t>
            </a:r>
          </a:p>
          <a:p>
            <a:r>
              <a:rPr kumimoji="1" lang="en-US" altLang="ja-JP" sz="1500" dirty="0">
                <a:solidFill>
                  <a:schemeClr val="tx1"/>
                </a:solidFill>
              </a:rPr>
              <a:t>out = </a:t>
            </a:r>
            <a:r>
              <a:rPr kumimoji="1" lang="en-US" altLang="ja-JP" sz="1500" dirty="0" err="1">
                <a:solidFill>
                  <a:schemeClr val="tx1"/>
                </a:solidFill>
              </a:rPr>
              <a:t>np.zeros</a:t>
            </a:r>
            <a:r>
              <a:rPr kumimoji="1" lang="en-US" altLang="ja-JP" sz="1500" dirty="0">
                <a:solidFill>
                  <a:schemeClr val="tx1"/>
                </a:solidFill>
              </a:rPr>
              <a:t>(</a:t>
            </a:r>
            <a:r>
              <a:rPr kumimoji="1" lang="en-US" altLang="ja-JP" sz="1500" dirty="0" err="1">
                <a:solidFill>
                  <a:schemeClr val="tx1"/>
                </a:solidFill>
              </a:rPr>
              <a:t>file1.shape</a:t>
            </a:r>
            <a:r>
              <a:rPr kumimoji="1" lang="en-US" altLang="ja-JP" sz="1500" dirty="0">
                <a:solidFill>
                  <a:schemeClr val="tx1"/>
                </a:solidFill>
              </a:rPr>
              <a:t>[:4], </a:t>
            </a:r>
            <a:r>
              <a:rPr kumimoji="1" lang="en-US" altLang="ja-JP" sz="1500" dirty="0" err="1">
                <a:solidFill>
                  <a:schemeClr val="tx1"/>
                </a:solidFill>
              </a:rPr>
              <a:t>np.uint8</a:t>
            </a:r>
            <a:r>
              <a:rPr lang="en-US" altLang="ja-JP" sz="1500" dirty="0">
                <a:solidFill>
                  <a:schemeClr val="tx1"/>
                </a:solidFill>
              </a:rPr>
              <a:t>)</a:t>
            </a:r>
            <a:endParaRPr kumimoji="1" lang="en-US" altLang="ja-JP" sz="1500" dirty="0">
              <a:solidFill>
                <a:schemeClr val="tx1"/>
              </a:solidFill>
            </a:endParaRPr>
          </a:p>
        </p:txBody>
      </p:sp>
      <p:sp>
        <p:nvSpPr>
          <p:cNvPr id="5" name="正方形/長方形 4">
            <a:extLst>
              <a:ext uri="{FF2B5EF4-FFF2-40B4-BE49-F238E27FC236}">
                <a16:creationId xmlns:a16="http://schemas.microsoft.com/office/drawing/2014/main" id="{5188E7F0-1543-F496-BCAB-2EA1F451EBD1}"/>
              </a:ext>
            </a:extLst>
          </p:cNvPr>
          <p:cNvSpPr/>
          <p:nvPr/>
        </p:nvSpPr>
        <p:spPr>
          <a:xfrm>
            <a:off x="6230754" y="1443790"/>
            <a:ext cx="5257800" cy="50490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err="1">
                <a:solidFill>
                  <a:schemeClr val="tx1"/>
                </a:solidFill>
              </a:rPr>
              <a:t>file4_height</a:t>
            </a:r>
            <a:r>
              <a:rPr kumimoji="1" lang="en-US" altLang="ja-JP" sz="1600" dirty="0">
                <a:solidFill>
                  <a:schemeClr val="tx1"/>
                </a:solidFill>
              </a:rPr>
              <a:t> = </a:t>
            </a:r>
            <a:r>
              <a:rPr kumimoji="1" lang="en-US" altLang="ja-JP" sz="1600" dirty="0" err="1">
                <a:solidFill>
                  <a:schemeClr val="tx1"/>
                </a:solidFill>
              </a:rPr>
              <a:t>file4.shape</a:t>
            </a:r>
            <a:r>
              <a:rPr kumimoji="1" lang="en-US" altLang="ja-JP" sz="1600" dirty="0">
                <a:solidFill>
                  <a:schemeClr val="tx1"/>
                </a:solidFill>
              </a:rPr>
              <a:t>[0]</a:t>
            </a:r>
          </a:p>
          <a:p>
            <a:r>
              <a:rPr kumimoji="1" lang="en-US" altLang="ja-JP" sz="1600" dirty="0" err="1">
                <a:solidFill>
                  <a:schemeClr val="tx1"/>
                </a:solidFill>
              </a:rPr>
              <a:t>file4_width</a:t>
            </a:r>
            <a:r>
              <a:rPr kumimoji="1" lang="en-US" altLang="ja-JP" sz="1600" dirty="0">
                <a:solidFill>
                  <a:schemeClr val="tx1"/>
                </a:solidFill>
              </a:rPr>
              <a:t> = </a:t>
            </a:r>
            <a:r>
              <a:rPr kumimoji="1" lang="en-US" altLang="ja-JP" sz="1600" dirty="0" err="1">
                <a:solidFill>
                  <a:schemeClr val="tx1"/>
                </a:solidFill>
              </a:rPr>
              <a:t>file4.shape</a:t>
            </a:r>
            <a:r>
              <a:rPr kumimoji="1" lang="en-US" altLang="ja-JP" sz="1600" dirty="0">
                <a:solidFill>
                  <a:schemeClr val="tx1"/>
                </a:solidFill>
              </a:rPr>
              <a:t>[1]</a:t>
            </a:r>
          </a:p>
          <a:p>
            <a:endParaRPr kumimoji="1" lang="en-US" altLang="ja-JP"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透過の処理</a:t>
            </a:r>
          </a:p>
          <a:p>
            <a:r>
              <a:rPr kumimoji="1" lang="en-US" altLang="ja-JP" sz="1600" dirty="0">
                <a:solidFill>
                  <a:schemeClr val="tx1"/>
                </a:solidFill>
              </a:rPr>
              <a:t>for </a:t>
            </a:r>
            <a:r>
              <a:rPr kumimoji="1" lang="en-US" altLang="ja-JP" sz="1600" dirty="0" err="1">
                <a:solidFill>
                  <a:schemeClr val="tx1"/>
                </a:solidFill>
              </a:rPr>
              <a:t>i</a:t>
            </a:r>
            <a:r>
              <a:rPr kumimoji="1" lang="en-US" altLang="ja-JP" sz="1600" dirty="0">
                <a:solidFill>
                  <a:schemeClr val="tx1"/>
                </a:solidFill>
              </a:rPr>
              <a:t> in range(</a:t>
            </a:r>
            <a:r>
              <a:rPr kumimoji="1" lang="en-US" altLang="ja-JP" sz="1600" dirty="0" err="1">
                <a:solidFill>
                  <a:schemeClr val="tx1"/>
                </a:solidFill>
              </a:rPr>
              <a:t>file1_width</a:t>
            </a:r>
            <a:r>
              <a:rPr kumimoji="1" lang="en-US" altLang="ja-JP" sz="1600" dirty="0">
                <a:solidFill>
                  <a:schemeClr val="tx1"/>
                </a:solidFill>
              </a:rPr>
              <a:t>):</a:t>
            </a:r>
          </a:p>
          <a:p>
            <a:r>
              <a:rPr kumimoji="1" lang="en-US" altLang="ja-JP" sz="1600" dirty="0">
                <a:solidFill>
                  <a:schemeClr val="tx1"/>
                </a:solidFill>
              </a:rPr>
              <a:t>    for j in range(</a:t>
            </a:r>
            <a:r>
              <a:rPr kumimoji="1" lang="en-US" altLang="ja-JP" sz="1600" dirty="0" err="1">
                <a:solidFill>
                  <a:schemeClr val="tx1"/>
                </a:solidFill>
              </a:rPr>
              <a:t>file1_height</a:t>
            </a:r>
            <a:r>
              <a:rPr kumimoji="1" lang="en-US" altLang="ja-JP" sz="1600" dirty="0">
                <a:solidFill>
                  <a:schemeClr val="tx1"/>
                </a:solidFill>
              </a:rPr>
              <a:t>):</a:t>
            </a:r>
          </a:p>
          <a:p>
            <a:r>
              <a:rPr kumimoji="1" lang="en-US" altLang="ja-JP" sz="1600" dirty="0">
                <a:solidFill>
                  <a:schemeClr val="tx1"/>
                </a:solidFill>
              </a:rPr>
              <a:t>        b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][j][0]</a:t>
            </a:r>
          </a:p>
          <a:p>
            <a:r>
              <a:rPr kumimoji="1" lang="en-US" altLang="ja-JP" sz="1600" dirty="0">
                <a:solidFill>
                  <a:schemeClr val="tx1"/>
                </a:solidFill>
              </a:rPr>
              <a:t>        r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][j][1]</a:t>
            </a:r>
          </a:p>
          <a:p>
            <a:r>
              <a:rPr kumimoji="1" lang="en-US" altLang="ja-JP" sz="1600" dirty="0">
                <a:solidFill>
                  <a:schemeClr val="tx1"/>
                </a:solidFill>
              </a:rPr>
              <a:t>        g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][j][2]</a:t>
            </a:r>
          </a:p>
          <a:p>
            <a:r>
              <a:rPr kumimoji="1" lang="en-US" altLang="ja-JP" sz="1600" dirty="0">
                <a:solidFill>
                  <a:schemeClr val="tx1"/>
                </a:solidFill>
              </a:rPr>
              <a:t>        a = </a:t>
            </a:r>
            <a:r>
              <a:rPr kumimoji="1" lang="en-US" altLang="ja-JP" sz="1600" dirty="0" err="1">
                <a:solidFill>
                  <a:schemeClr val="tx1"/>
                </a:solidFill>
              </a:rPr>
              <a:t>file1</a:t>
            </a:r>
            <a:r>
              <a:rPr kumimoji="1" lang="en-US" altLang="ja-JP" sz="1600" dirty="0">
                <a:solidFill>
                  <a:schemeClr val="tx1"/>
                </a:solidFill>
              </a:rPr>
              <a:t>[</a:t>
            </a:r>
            <a:r>
              <a:rPr kumimoji="1" lang="en-US" altLang="ja-JP" sz="1600" dirty="0" err="1">
                <a:solidFill>
                  <a:schemeClr val="tx1"/>
                </a:solidFill>
              </a:rPr>
              <a:t>i</a:t>
            </a:r>
            <a:r>
              <a:rPr kumimoji="1" lang="en-US" altLang="ja-JP" sz="1600" dirty="0">
                <a:solidFill>
                  <a:schemeClr val="tx1"/>
                </a:solidFill>
              </a:rPr>
              <a:t>][j][3]</a:t>
            </a:r>
          </a:p>
          <a:p>
            <a:r>
              <a:rPr kumimoji="1" lang="en-US" altLang="ja-JP" sz="1600" dirty="0">
                <a:solidFill>
                  <a:schemeClr val="tx1"/>
                </a:solidFill>
              </a:rPr>
              <a:t>        if b&gt;0 or r&gt;0 or g&gt;0:</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][j][0]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][j][1]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][j][2] = 255</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][j][3] = 255</a:t>
            </a:r>
          </a:p>
          <a:p>
            <a:r>
              <a:rPr kumimoji="1" lang="en-US" altLang="ja-JP" sz="1600" dirty="0">
                <a:solidFill>
                  <a:schemeClr val="tx1"/>
                </a:solidFill>
              </a:rPr>
              <a:t>        else:</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][j][0] = b</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][j][1] = r</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][j][2] = g</a:t>
            </a:r>
          </a:p>
          <a:p>
            <a:r>
              <a:rPr kumimoji="1" lang="en-US" altLang="ja-JP" sz="1600" dirty="0">
                <a:solidFill>
                  <a:schemeClr val="tx1"/>
                </a:solidFill>
              </a:rPr>
              <a:t>            out[</a:t>
            </a:r>
            <a:r>
              <a:rPr kumimoji="1" lang="en-US" altLang="ja-JP" sz="1600" dirty="0" err="1">
                <a:solidFill>
                  <a:schemeClr val="tx1"/>
                </a:solidFill>
              </a:rPr>
              <a:t>i</a:t>
            </a:r>
            <a:r>
              <a:rPr kumimoji="1" lang="en-US" altLang="ja-JP" sz="1600" dirty="0">
                <a:solidFill>
                  <a:schemeClr val="tx1"/>
                </a:solidFill>
              </a:rPr>
              <a:t>][j][3] = 0</a:t>
            </a:r>
            <a:endParaRPr kumimoji="1" lang="ja-JP" altLang="en-US" sz="1600" dirty="0">
              <a:solidFill>
                <a:schemeClr val="tx1"/>
              </a:solidFill>
            </a:endParaRPr>
          </a:p>
        </p:txBody>
      </p:sp>
    </p:spTree>
    <p:extLst>
      <p:ext uri="{BB962C8B-B14F-4D97-AF65-F5344CB8AC3E}">
        <p14:creationId xmlns:p14="http://schemas.microsoft.com/office/powerpoint/2010/main" val="265895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CA20C-6139-F065-2893-D285322680FE}"/>
              </a:ext>
            </a:extLst>
          </p:cNvPr>
          <p:cNvSpPr>
            <a:spLocks noGrp="1"/>
          </p:cNvSpPr>
          <p:nvPr>
            <p:ph type="title"/>
          </p:nvPr>
        </p:nvSpPr>
        <p:spPr/>
        <p:txBody>
          <a:bodyPr/>
          <a:lstStyle/>
          <a:p>
            <a:r>
              <a:rPr kumimoji="1" lang="ja-JP" altLang="en-US" dirty="0"/>
              <a:t>ソースコード</a:t>
            </a:r>
          </a:p>
        </p:txBody>
      </p:sp>
      <p:sp>
        <p:nvSpPr>
          <p:cNvPr id="4" name="正方形/長方形 3">
            <a:extLst>
              <a:ext uri="{FF2B5EF4-FFF2-40B4-BE49-F238E27FC236}">
                <a16:creationId xmlns:a16="http://schemas.microsoft.com/office/drawing/2014/main" id="{73CB3D93-B623-E496-1B78-6A63EB1C13A6}"/>
              </a:ext>
            </a:extLst>
          </p:cNvPr>
          <p:cNvSpPr/>
          <p:nvPr/>
        </p:nvSpPr>
        <p:spPr>
          <a:xfrm>
            <a:off x="703446" y="1681061"/>
            <a:ext cx="5257800" cy="48021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 </a:t>
            </a:r>
            <a:r>
              <a:rPr kumimoji="1" lang="ja-JP" altLang="en-US" sz="1600" dirty="0">
                <a:solidFill>
                  <a:schemeClr val="tx1"/>
                </a:solidFill>
              </a:rPr>
              <a:t>目を検出</a:t>
            </a:r>
          </a:p>
          <a:p>
            <a:r>
              <a:rPr kumimoji="1" lang="en-US" altLang="ja-JP" sz="1600" dirty="0" err="1">
                <a:solidFill>
                  <a:schemeClr val="tx1"/>
                </a:solidFill>
              </a:rPr>
              <a:t>detected_eyes</a:t>
            </a:r>
            <a:r>
              <a:rPr kumimoji="1" lang="en-US" altLang="ja-JP" sz="1600" dirty="0">
                <a:solidFill>
                  <a:schemeClr val="tx1"/>
                </a:solidFill>
              </a:rPr>
              <a:t> = </a:t>
            </a:r>
            <a:r>
              <a:rPr kumimoji="1" lang="en-US" altLang="ja-JP" sz="1600" dirty="0" err="1">
                <a:solidFill>
                  <a:schemeClr val="tx1"/>
                </a:solidFill>
              </a:rPr>
              <a:t>eye_cascade.detectMultiScale</a:t>
            </a:r>
            <a:r>
              <a:rPr kumimoji="1" lang="en-US" altLang="ja-JP" sz="1600" dirty="0">
                <a:solidFill>
                  <a:schemeClr val="tx1"/>
                </a:solidFill>
              </a:rPr>
              <a:t>(</a:t>
            </a:r>
            <a:r>
              <a:rPr kumimoji="1" lang="en-US" altLang="ja-JP" sz="1600" dirty="0" err="1">
                <a:solidFill>
                  <a:schemeClr val="tx1"/>
                </a:solidFill>
              </a:rPr>
              <a:t>file3</a:t>
            </a:r>
            <a:r>
              <a:rPr kumimoji="1" lang="en-US" altLang="ja-JP" sz="1600" dirty="0">
                <a:solidFill>
                  <a:schemeClr val="tx1"/>
                </a:solidFill>
              </a:rPr>
              <a:t>, 1.1, 3)</a:t>
            </a:r>
          </a:p>
          <a:p>
            <a:endParaRPr kumimoji="1" lang="en-US" altLang="ja-JP"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検出した目の数を表示</a:t>
            </a:r>
          </a:p>
          <a:p>
            <a:r>
              <a:rPr kumimoji="1" lang="en-US" altLang="ja-JP" sz="1600" dirty="0">
                <a:solidFill>
                  <a:schemeClr val="tx1"/>
                </a:solidFill>
              </a:rPr>
              <a:t>print("Found {0} </a:t>
            </a:r>
            <a:r>
              <a:rPr kumimoji="1" lang="en-US" altLang="ja-JP" sz="1600" dirty="0" err="1">
                <a:solidFill>
                  <a:schemeClr val="tx1"/>
                </a:solidFill>
              </a:rPr>
              <a:t>eyes!".format</a:t>
            </a:r>
            <a:r>
              <a:rPr kumimoji="1" lang="en-US" altLang="ja-JP" sz="1600" dirty="0">
                <a:solidFill>
                  <a:schemeClr val="tx1"/>
                </a:solidFill>
              </a:rPr>
              <a:t>(</a:t>
            </a:r>
            <a:r>
              <a:rPr kumimoji="1" lang="en-US" altLang="ja-JP" sz="1600" dirty="0" err="1">
                <a:solidFill>
                  <a:schemeClr val="tx1"/>
                </a:solidFill>
              </a:rPr>
              <a:t>len</a:t>
            </a:r>
            <a:r>
              <a:rPr kumimoji="1" lang="en-US" altLang="ja-JP" sz="1600" dirty="0">
                <a:solidFill>
                  <a:schemeClr val="tx1"/>
                </a:solidFill>
              </a:rPr>
              <a:t>(</a:t>
            </a:r>
            <a:r>
              <a:rPr kumimoji="1" lang="en-US" altLang="ja-JP" sz="1600" dirty="0" err="1">
                <a:solidFill>
                  <a:schemeClr val="tx1"/>
                </a:solidFill>
              </a:rPr>
              <a:t>detected_eyes</a:t>
            </a:r>
            <a:r>
              <a:rPr kumimoji="1" lang="en-US" altLang="ja-JP" sz="1600" dirty="0">
                <a:solidFill>
                  <a:schemeClr val="tx1"/>
                </a:solidFill>
              </a:rPr>
              <a:t>)))</a:t>
            </a:r>
          </a:p>
          <a:p>
            <a:endParaRPr kumimoji="1" lang="en-US" altLang="ja-JP" sz="1600" dirty="0">
              <a:solidFill>
                <a:schemeClr val="tx1"/>
              </a:solidFill>
            </a:endParaRPr>
          </a:p>
          <a:p>
            <a:r>
              <a:rPr kumimoji="1" lang="en-US" altLang="ja-JP" sz="1600" dirty="0" err="1">
                <a:solidFill>
                  <a:schemeClr val="tx1"/>
                </a:solidFill>
              </a:rPr>
              <a:t>lower_range</a:t>
            </a:r>
            <a:r>
              <a:rPr kumimoji="1" lang="en-US" altLang="ja-JP" sz="1600" dirty="0">
                <a:solidFill>
                  <a:schemeClr val="tx1"/>
                </a:solidFill>
              </a:rPr>
              <a:t> = </a:t>
            </a:r>
            <a:r>
              <a:rPr kumimoji="1" lang="en-US" altLang="ja-JP" sz="1600" dirty="0" err="1">
                <a:solidFill>
                  <a:schemeClr val="tx1"/>
                </a:solidFill>
              </a:rPr>
              <a:t>np.array</a:t>
            </a:r>
            <a:r>
              <a:rPr kumimoji="1" lang="en-US" altLang="ja-JP" sz="1600" dirty="0">
                <a:solidFill>
                  <a:schemeClr val="tx1"/>
                </a:solidFill>
              </a:rPr>
              <a:t>([0, 0, 0], </a:t>
            </a:r>
            <a:r>
              <a:rPr kumimoji="1" lang="en-US" altLang="ja-JP" sz="1600" dirty="0" err="1">
                <a:solidFill>
                  <a:schemeClr val="tx1"/>
                </a:solidFill>
              </a:rPr>
              <a:t>dtype</a:t>
            </a:r>
            <a:r>
              <a:rPr kumimoji="1" lang="en-US" altLang="ja-JP" sz="1600" dirty="0">
                <a:solidFill>
                  <a:schemeClr val="tx1"/>
                </a:solidFill>
              </a:rPr>
              <a:t>=</a:t>
            </a:r>
            <a:r>
              <a:rPr kumimoji="1" lang="en-US" altLang="ja-JP" sz="1600" dirty="0" err="1">
                <a:solidFill>
                  <a:schemeClr val="tx1"/>
                </a:solidFill>
              </a:rPr>
              <a:t>np.uint8</a:t>
            </a:r>
            <a:r>
              <a:rPr kumimoji="1" lang="en-US" altLang="ja-JP" sz="1600" dirty="0">
                <a:solidFill>
                  <a:schemeClr val="tx1"/>
                </a:solidFill>
              </a:rPr>
              <a:t>)  </a:t>
            </a:r>
          </a:p>
          <a:p>
            <a:r>
              <a:rPr kumimoji="1" lang="en-US" altLang="ja-JP" sz="1600" dirty="0">
                <a:solidFill>
                  <a:schemeClr val="tx1"/>
                </a:solidFill>
              </a:rPr>
              <a:t># </a:t>
            </a:r>
            <a:r>
              <a:rPr kumimoji="1" lang="ja-JP" altLang="en-US" sz="1600" dirty="0">
                <a:solidFill>
                  <a:schemeClr val="tx1"/>
                </a:solidFill>
              </a:rPr>
              <a:t>背景の下限値</a:t>
            </a:r>
          </a:p>
          <a:p>
            <a:r>
              <a:rPr kumimoji="1" lang="en-US" altLang="ja-JP" sz="1600" dirty="0" err="1">
                <a:solidFill>
                  <a:schemeClr val="tx1"/>
                </a:solidFill>
              </a:rPr>
              <a:t>upper_range</a:t>
            </a:r>
            <a:r>
              <a:rPr kumimoji="1" lang="en-US" altLang="ja-JP" sz="1600" dirty="0">
                <a:solidFill>
                  <a:schemeClr val="tx1"/>
                </a:solidFill>
              </a:rPr>
              <a:t> = </a:t>
            </a:r>
            <a:r>
              <a:rPr kumimoji="1" lang="en-US" altLang="ja-JP" sz="1600" dirty="0" err="1">
                <a:solidFill>
                  <a:schemeClr val="tx1"/>
                </a:solidFill>
              </a:rPr>
              <a:t>np.array</a:t>
            </a:r>
            <a:r>
              <a:rPr kumimoji="1" lang="en-US" altLang="ja-JP" sz="1600" dirty="0">
                <a:solidFill>
                  <a:schemeClr val="tx1"/>
                </a:solidFill>
              </a:rPr>
              <a:t>([255, 255, 255], </a:t>
            </a:r>
            <a:r>
              <a:rPr kumimoji="1" lang="en-US" altLang="ja-JP" sz="1600" dirty="0" err="1">
                <a:solidFill>
                  <a:schemeClr val="tx1"/>
                </a:solidFill>
              </a:rPr>
              <a:t>dtype</a:t>
            </a:r>
            <a:r>
              <a:rPr kumimoji="1" lang="en-US" altLang="ja-JP" sz="1600" dirty="0">
                <a:solidFill>
                  <a:schemeClr val="tx1"/>
                </a:solidFill>
              </a:rPr>
              <a:t>=</a:t>
            </a:r>
            <a:r>
              <a:rPr kumimoji="1" lang="en-US" altLang="ja-JP" sz="1600" dirty="0" err="1">
                <a:solidFill>
                  <a:schemeClr val="tx1"/>
                </a:solidFill>
              </a:rPr>
              <a:t>np.uint8</a:t>
            </a:r>
            <a:r>
              <a:rPr kumimoji="1" lang="en-US" altLang="ja-JP" sz="1600" dirty="0">
                <a:solidFill>
                  <a:schemeClr val="tx1"/>
                </a:solidFill>
              </a:rPr>
              <a:t>)  # </a:t>
            </a:r>
            <a:r>
              <a:rPr kumimoji="1" lang="ja-JP" altLang="en-US" sz="1600" dirty="0">
                <a:solidFill>
                  <a:schemeClr val="tx1"/>
                </a:solidFill>
              </a:rPr>
              <a:t>背景の上限値</a:t>
            </a:r>
          </a:p>
          <a:p>
            <a:endParaRPr kumimoji="1" lang="ja-JP" altLang="en-US"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目に画像を張り付ける</a:t>
            </a:r>
          </a:p>
          <a:p>
            <a:r>
              <a:rPr kumimoji="1" lang="en-US" altLang="ja-JP" sz="1600" dirty="0">
                <a:solidFill>
                  <a:schemeClr val="tx1"/>
                </a:solidFill>
              </a:rPr>
              <a:t>for (x, y, w, h) in </a:t>
            </a:r>
            <a:r>
              <a:rPr kumimoji="1" lang="en-US" altLang="ja-JP" sz="1600" dirty="0" err="1">
                <a:solidFill>
                  <a:schemeClr val="tx1"/>
                </a:solidFill>
              </a:rPr>
              <a:t>detected_eyes</a:t>
            </a:r>
            <a:r>
              <a:rPr kumimoji="1" lang="en-US" altLang="ja-JP" sz="1600" dirty="0">
                <a:solidFill>
                  <a:schemeClr val="tx1"/>
                </a:solidFill>
              </a:rPr>
              <a:t>:</a:t>
            </a:r>
          </a:p>
          <a:p>
            <a:r>
              <a:rPr kumimoji="1" lang="en-US" altLang="ja-JP" sz="1600" dirty="0">
                <a:solidFill>
                  <a:schemeClr val="tx1"/>
                </a:solidFill>
              </a:rPr>
              <a:t>    resize = </a:t>
            </a:r>
            <a:r>
              <a:rPr kumimoji="1" lang="en-US" altLang="ja-JP" sz="1600" dirty="0" err="1">
                <a:solidFill>
                  <a:schemeClr val="tx1"/>
                </a:solidFill>
              </a:rPr>
              <a:t>cv2.resize</a:t>
            </a:r>
            <a:r>
              <a:rPr kumimoji="1" lang="en-US" altLang="ja-JP" sz="1600" dirty="0">
                <a:solidFill>
                  <a:schemeClr val="tx1"/>
                </a:solidFill>
              </a:rPr>
              <a:t>(out, (w, h))</a:t>
            </a:r>
          </a:p>
          <a:p>
            <a:r>
              <a:rPr kumimoji="1" lang="en-US" altLang="ja-JP" sz="1600" dirty="0">
                <a:solidFill>
                  <a:schemeClr val="tx1"/>
                </a:solidFill>
              </a:rPr>
              <a:t>    </a:t>
            </a:r>
            <a:r>
              <a:rPr kumimoji="1" lang="en-US" altLang="ja-JP" sz="1600" dirty="0" err="1">
                <a:solidFill>
                  <a:schemeClr val="tx1"/>
                </a:solidFill>
              </a:rPr>
              <a:t>file2</a:t>
            </a:r>
            <a:r>
              <a:rPr kumimoji="1" lang="en-US" altLang="ja-JP" sz="1600" dirty="0">
                <a:solidFill>
                  <a:schemeClr val="tx1"/>
                </a:solidFill>
              </a:rPr>
              <a:t>[</a:t>
            </a:r>
            <a:r>
              <a:rPr kumimoji="1" lang="en-US" altLang="ja-JP" sz="1600" dirty="0" err="1">
                <a:solidFill>
                  <a:schemeClr val="tx1"/>
                </a:solidFill>
              </a:rPr>
              <a:t>y:y+h</a:t>
            </a:r>
            <a:r>
              <a:rPr kumimoji="1" lang="en-US" altLang="ja-JP" sz="1600" dirty="0">
                <a:solidFill>
                  <a:schemeClr val="tx1"/>
                </a:solidFill>
              </a:rPr>
              <a:t>, </a:t>
            </a:r>
            <a:r>
              <a:rPr kumimoji="1" lang="en-US" altLang="ja-JP" sz="1600" dirty="0" err="1">
                <a:solidFill>
                  <a:schemeClr val="tx1"/>
                </a:solidFill>
              </a:rPr>
              <a:t>x:x+w</a:t>
            </a:r>
            <a:r>
              <a:rPr kumimoji="1" lang="en-US" altLang="ja-JP" sz="1600" dirty="0">
                <a:solidFill>
                  <a:schemeClr val="tx1"/>
                </a:solidFill>
              </a:rPr>
              <a:t>] = resize</a:t>
            </a:r>
          </a:p>
          <a:p>
            <a:r>
              <a:rPr kumimoji="1" lang="en-US" altLang="ja-JP" sz="1600" dirty="0">
                <a:solidFill>
                  <a:schemeClr val="tx1"/>
                </a:solidFill>
              </a:rPr>
              <a:t>    print(w)</a:t>
            </a:r>
          </a:p>
          <a:p>
            <a:r>
              <a:rPr kumimoji="1" lang="en-US" altLang="ja-JP" sz="1600" dirty="0">
                <a:solidFill>
                  <a:schemeClr val="tx1"/>
                </a:solidFill>
              </a:rPr>
              <a:t>    print(h)</a:t>
            </a:r>
          </a:p>
        </p:txBody>
      </p:sp>
      <p:sp>
        <p:nvSpPr>
          <p:cNvPr id="5" name="正方形/長方形 4">
            <a:extLst>
              <a:ext uri="{FF2B5EF4-FFF2-40B4-BE49-F238E27FC236}">
                <a16:creationId xmlns:a16="http://schemas.microsoft.com/office/drawing/2014/main" id="{C23D87F0-B403-C955-F9B2-56E3207743B0}"/>
              </a:ext>
            </a:extLst>
          </p:cNvPr>
          <p:cNvSpPr/>
          <p:nvPr/>
        </p:nvSpPr>
        <p:spPr>
          <a:xfrm>
            <a:off x="6230754" y="1690688"/>
            <a:ext cx="5257800" cy="2939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a:t>
            </a:r>
            <a:r>
              <a:rPr kumimoji="1" lang="ja-JP" altLang="en-US" sz="1600" dirty="0">
                <a:solidFill>
                  <a:schemeClr val="tx1"/>
                </a:solidFill>
              </a:rPr>
              <a:t>最後に背景として重ねる画像</a:t>
            </a:r>
          </a:p>
          <a:p>
            <a:r>
              <a:rPr kumimoji="1" lang="en-US" altLang="ja-JP" sz="1600" dirty="0" err="1">
                <a:solidFill>
                  <a:schemeClr val="tx1"/>
                </a:solidFill>
              </a:rPr>
              <a:t>img</a:t>
            </a:r>
            <a:r>
              <a:rPr kumimoji="1" lang="en-US" altLang="ja-JP" sz="1600" dirty="0">
                <a:solidFill>
                  <a:schemeClr val="tx1"/>
                </a:solidFill>
              </a:rPr>
              <a:t> = </a:t>
            </a:r>
            <a:r>
              <a:rPr kumimoji="1" lang="en-US" altLang="ja-JP" sz="1600" dirty="0" err="1">
                <a:solidFill>
                  <a:schemeClr val="tx1"/>
                </a:solidFill>
              </a:rPr>
              <a:t>np.zeros</a:t>
            </a:r>
            <a:r>
              <a:rPr kumimoji="1" lang="en-US" altLang="ja-JP" sz="1600" dirty="0">
                <a:solidFill>
                  <a:schemeClr val="tx1"/>
                </a:solidFill>
              </a:rPr>
              <a:t>((</a:t>
            </a:r>
            <a:r>
              <a:rPr kumimoji="1" lang="en-US" altLang="ja-JP" sz="1600" dirty="0" err="1">
                <a:solidFill>
                  <a:schemeClr val="tx1"/>
                </a:solidFill>
              </a:rPr>
              <a:t>file4_height</a:t>
            </a:r>
            <a:r>
              <a:rPr kumimoji="1" lang="en-US" altLang="ja-JP" sz="1600" dirty="0">
                <a:solidFill>
                  <a:schemeClr val="tx1"/>
                </a:solidFill>
              </a:rPr>
              <a:t>, </a:t>
            </a:r>
            <a:r>
              <a:rPr kumimoji="1" lang="en-US" altLang="ja-JP" sz="1600" dirty="0" err="1">
                <a:solidFill>
                  <a:schemeClr val="tx1"/>
                </a:solidFill>
              </a:rPr>
              <a:t>file4_width</a:t>
            </a:r>
            <a:r>
              <a:rPr kumimoji="1" lang="en-US" altLang="ja-JP" sz="1600" dirty="0">
                <a:solidFill>
                  <a:schemeClr val="tx1"/>
                </a:solidFill>
              </a:rPr>
              <a:t>, 4), </a:t>
            </a:r>
            <a:r>
              <a:rPr kumimoji="1" lang="en-US" altLang="ja-JP" sz="1600" dirty="0" err="1">
                <a:solidFill>
                  <a:schemeClr val="tx1"/>
                </a:solidFill>
              </a:rPr>
              <a:t>np.uint8</a:t>
            </a:r>
            <a:r>
              <a:rPr kumimoji="1" lang="en-US" altLang="ja-JP" sz="1600" dirty="0">
                <a:solidFill>
                  <a:schemeClr val="tx1"/>
                </a:solidFill>
              </a:rPr>
              <a:t>)</a:t>
            </a:r>
          </a:p>
          <a:p>
            <a:endParaRPr kumimoji="1" lang="en-US" altLang="ja-JP" sz="1600" dirty="0">
              <a:solidFill>
                <a:schemeClr val="tx1"/>
              </a:solidFill>
            </a:endParaRPr>
          </a:p>
          <a:p>
            <a:r>
              <a:rPr kumimoji="1" lang="en-US" altLang="ja-JP" sz="1600" dirty="0">
                <a:solidFill>
                  <a:schemeClr val="tx1"/>
                </a:solidFill>
              </a:rPr>
              <a:t>#</a:t>
            </a:r>
            <a:r>
              <a:rPr kumimoji="1" lang="ja-JP" altLang="en-US" sz="1600" dirty="0">
                <a:solidFill>
                  <a:schemeClr val="tx1"/>
                </a:solidFill>
              </a:rPr>
              <a:t>背景画像と重ね合わせることで透過したときの後ろの画像が映るようにしている。</a:t>
            </a:r>
          </a:p>
          <a:p>
            <a:r>
              <a:rPr kumimoji="1" lang="en-US" altLang="ja-JP" sz="1600" dirty="0" err="1">
                <a:solidFill>
                  <a:schemeClr val="tx1"/>
                </a:solidFill>
              </a:rPr>
              <a:t>img</a:t>
            </a:r>
            <a:r>
              <a:rPr kumimoji="1" lang="en-US" altLang="ja-JP" sz="1600" dirty="0">
                <a:solidFill>
                  <a:schemeClr val="tx1"/>
                </a:solidFill>
              </a:rPr>
              <a:t> = </a:t>
            </a:r>
            <a:r>
              <a:rPr kumimoji="1" lang="en-US" altLang="ja-JP" sz="1600" dirty="0" err="1">
                <a:solidFill>
                  <a:schemeClr val="tx1"/>
                </a:solidFill>
              </a:rPr>
              <a:t>cv2.addWeighted</a:t>
            </a:r>
            <a:r>
              <a:rPr kumimoji="1" lang="en-US" altLang="ja-JP" sz="1600" dirty="0">
                <a:solidFill>
                  <a:schemeClr val="tx1"/>
                </a:solidFill>
              </a:rPr>
              <a:t>(</a:t>
            </a:r>
            <a:r>
              <a:rPr kumimoji="1" lang="en-US" altLang="ja-JP" sz="1600" dirty="0" err="1">
                <a:solidFill>
                  <a:schemeClr val="tx1"/>
                </a:solidFill>
              </a:rPr>
              <a:t>file2</a:t>
            </a:r>
            <a:r>
              <a:rPr kumimoji="1" lang="en-US" altLang="ja-JP" sz="1600" dirty="0">
                <a:solidFill>
                  <a:schemeClr val="tx1"/>
                </a:solidFill>
              </a:rPr>
              <a:t>, 1.0, </a:t>
            </a:r>
            <a:r>
              <a:rPr kumimoji="1" lang="en-US" altLang="ja-JP" sz="1600" dirty="0" err="1">
                <a:solidFill>
                  <a:schemeClr val="tx1"/>
                </a:solidFill>
              </a:rPr>
              <a:t>file4</a:t>
            </a:r>
            <a:r>
              <a:rPr kumimoji="1" lang="en-US" altLang="ja-JP" sz="1600" dirty="0">
                <a:solidFill>
                  <a:schemeClr val="tx1"/>
                </a:solidFill>
              </a:rPr>
              <a:t>, 1.0, 0.0)</a:t>
            </a:r>
          </a:p>
          <a:p>
            <a:endParaRPr kumimoji="1" lang="en-US" altLang="ja-JP" sz="1600" dirty="0">
              <a:solidFill>
                <a:schemeClr val="tx1"/>
              </a:solidFill>
            </a:endParaRPr>
          </a:p>
          <a:p>
            <a:r>
              <a:rPr kumimoji="1" lang="en-US" altLang="ja-JP" sz="1600" dirty="0" err="1">
                <a:solidFill>
                  <a:schemeClr val="tx1"/>
                </a:solidFill>
              </a:rPr>
              <a:t>cv2.imshow</a:t>
            </a:r>
            <a:r>
              <a:rPr kumimoji="1" lang="en-US" altLang="ja-JP" sz="1600" dirty="0">
                <a:solidFill>
                  <a:schemeClr val="tx1"/>
                </a:solidFill>
              </a:rPr>
              <a:t>("a",</a:t>
            </a:r>
            <a:r>
              <a:rPr kumimoji="1" lang="en-US" altLang="ja-JP" sz="1600" dirty="0" err="1">
                <a:solidFill>
                  <a:schemeClr val="tx1"/>
                </a:solidFill>
              </a:rPr>
              <a:t>img</a:t>
            </a:r>
            <a:r>
              <a:rPr kumimoji="1" lang="en-US" altLang="ja-JP" sz="1600" dirty="0">
                <a:solidFill>
                  <a:schemeClr val="tx1"/>
                </a:solidFill>
              </a:rPr>
              <a:t>)</a:t>
            </a:r>
          </a:p>
          <a:p>
            <a:r>
              <a:rPr kumimoji="1" lang="en-US" altLang="ja-JP" sz="1600" dirty="0" err="1">
                <a:solidFill>
                  <a:schemeClr val="tx1"/>
                </a:solidFill>
              </a:rPr>
              <a:t>cv2.imwrite</a:t>
            </a:r>
            <a:r>
              <a:rPr kumimoji="1" lang="en-US" altLang="ja-JP" sz="1600" dirty="0">
                <a:solidFill>
                  <a:schemeClr val="tx1"/>
                </a:solidFill>
              </a:rPr>
              <a:t>("</a:t>
            </a:r>
            <a:r>
              <a:rPr kumimoji="1" lang="en-US" altLang="ja-JP" sz="1600" dirty="0" err="1">
                <a:solidFill>
                  <a:schemeClr val="tx1"/>
                </a:solidFill>
              </a:rPr>
              <a:t>test1.png</a:t>
            </a:r>
            <a:r>
              <a:rPr kumimoji="1" lang="en-US" altLang="ja-JP" sz="1600" dirty="0">
                <a:solidFill>
                  <a:schemeClr val="tx1"/>
                </a:solidFill>
              </a:rPr>
              <a:t>", </a:t>
            </a:r>
            <a:r>
              <a:rPr kumimoji="1" lang="en-US" altLang="ja-JP" sz="1600" dirty="0" err="1">
                <a:solidFill>
                  <a:schemeClr val="tx1"/>
                </a:solidFill>
              </a:rPr>
              <a:t>img</a:t>
            </a:r>
            <a:r>
              <a:rPr kumimoji="1" lang="en-US" altLang="ja-JP" sz="1600" dirty="0">
                <a:solidFill>
                  <a:schemeClr val="tx1"/>
                </a:solidFill>
              </a:rPr>
              <a:t>)</a:t>
            </a:r>
          </a:p>
          <a:p>
            <a:r>
              <a:rPr kumimoji="1" lang="en-US" altLang="ja-JP" sz="1600" dirty="0" err="1">
                <a:solidFill>
                  <a:schemeClr val="tx1"/>
                </a:solidFill>
              </a:rPr>
              <a:t>cv2.waitKey</a:t>
            </a:r>
            <a:r>
              <a:rPr kumimoji="1" lang="en-US" altLang="ja-JP" sz="1600" dirty="0">
                <a:solidFill>
                  <a:schemeClr val="tx1"/>
                </a:solidFill>
              </a:rPr>
              <a:t>(0)</a:t>
            </a:r>
          </a:p>
          <a:p>
            <a:r>
              <a:rPr kumimoji="1" lang="en-US" altLang="ja-JP" sz="1600" dirty="0" err="1">
                <a:solidFill>
                  <a:schemeClr val="tx1"/>
                </a:solidFill>
              </a:rPr>
              <a:t>cv2.destroyAllWindows</a:t>
            </a:r>
            <a:r>
              <a:rPr kumimoji="1" lang="en-US" altLang="ja-JP" sz="1600" dirty="0">
                <a:solidFill>
                  <a:schemeClr val="tx1"/>
                </a:solidFill>
              </a:rPr>
              <a:t>()</a:t>
            </a:r>
            <a:endParaRPr kumimoji="1" lang="ja-JP" altLang="en-US" sz="1600" dirty="0">
              <a:solidFill>
                <a:schemeClr val="tx1"/>
              </a:solidFill>
            </a:endParaRPr>
          </a:p>
        </p:txBody>
      </p:sp>
    </p:spTree>
    <p:extLst>
      <p:ext uri="{BB962C8B-B14F-4D97-AF65-F5344CB8AC3E}">
        <p14:creationId xmlns:p14="http://schemas.microsoft.com/office/powerpoint/2010/main" val="10380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62F9B-E4FD-C64B-1B17-38E712ACAEC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6996298E-AEF1-211B-EDA3-5689DD5F5B65}"/>
              </a:ext>
            </a:extLst>
          </p:cNvPr>
          <p:cNvSpPr>
            <a:spLocks noGrp="1"/>
          </p:cNvSpPr>
          <p:nvPr>
            <p:ph idx="1"/>
          </p:nvPr>
        </p:nvSpPr>
        <p:spPr/>
        <p:txBody>
          <a:bodyPr>
            <a:normAutofit/>
          </a:bodyPr>
          <a:lstStyle/>
          <a:p>
            <a:pPr marL="0" indent="0">
              <a:lnSpc>
                <a:spcPct val="100000"/>
              </a:lnSpc>
              <a:buNone/>
            </a:pPr>
            <a:r>
              <a:rPr kumimoji="1" lang="ja-JP" altLang="en-US" sz="3600" dirty="0"/>
              <a:t>推しの子という漫画及びアニメのキャラクターのように、星の形をしたハイライトを誰の目にもつけることができると面白いのではないかと考え、作ることにした。</a:t>
            </a:r>
          </a:p>
        </p:txBody>
      </p:sp>
      <p:pic>
        <p:nvPicPr>
          <p:cNvPr id="5" name="図 4">
            <a:extLst>
              <a:ext uri="{FF2B5EF4-FFF2-40B4-BE49-F238E27FC236}">
                <a16:creationId xmlns:a16="http://schemas.microsoft.com/office/drawing/2014/main" id="{9E608312-9771-8ED4-4F4C-F23AC95C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492" y="4001294"/>
            <a:ext cx="4349015" cy="2446321"/>
          </a:xfrm>
          <a:prstGeom prst="rect">
            <a:avLst/>
          </a:prstGeom>
        </p:spPr>
      </p:pic>
      <p:sp>
        <p:nvSpPr>
          <p:cNvPr id="8" name="テキスト ボックス 7">
            <a:extLst>
              <a:ext uri="{FF2B5EF4-FFF2-40B4-BE49-F238E27FC236}">
                <a16:creationId xmlns:a16="http://schemas.microsoft.com/office/drawing/2014/main" id="{084B3597-DC81-1922-C914-A02DA23A0BD3}"/>
              </a:ext>
            </a:extLst>
          </p:cNvPr>
          <p:cNvSpPr txBox="1"/>
          <p:nvPr/>
        </p:nvSpPr>
        <p:spPr>
          <a:xfrm>
            <a:off x="4738095" y="6447615"/>
            <a:ext cx="2715808" cy="400110"/>
          </a:xfrm>
          <a:prstGeom prst="rect">
            <a:avLst/>
          </a:prstGeom>
          <a:noFill/>
        </p:spPr>
        <p:txBody>
          <a:bodyPr wrap="none" rtlCol="0">
            <a:spAutoFit/>
          </a:bodyPr>
          <a:lstStyle/>
          <a:p>
            <a:r>
              <a:rPr kumimoji="1" lang="en-US" altLang="ja-JP" sz="2000" dirty="0" err="1"/>
              <a:t>oshinokoPV2_015.jpg</a:t>
            </a:r>
            <a:endParaRPr kumimoji="1" lang="ja-JP" altLang="en-US" sz="2000" dirty="0"/>
          </a:p>
        </p:txBody>
      </p:sp>
    </p:spTree>
    <p:extLst>
      <p:ext uri="{BB962C8B-B14F-4D97-AF65-F5344CB8AC3E}">
        <p14:creationId xmlns:p14="http://schemas.microsoft.com/office/powerpoint/2010/main" val="277558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00E7-7665-364C-74A9-C021A2D1F7D2}"/>
              </a:ext>
            </a:extLst>
          </p:cNvPr>
          <p:cNvSpPr>
            <a:spLocks noGrp="1"/>
          </p:cNvSpPr>
          <p:nvPr>
            <p:ph type="title"/>
          </p:nvPr>
        </p:nvSpPr>
        <p:spPr/>
        <p:txBody>
          <a:bodyPr/>
          <a:lstStyle/>
          <a:p>
            <a:r>
              <a:rPr kumimoji="1" lang="ja-JP" altLang="en-US" dirty="0"/>
              <a:t>ソースコード</a:t>
            </a:r>
          </a:p>
        </p:txBody>
      </p:sp>
      <p:sp>
        <p:nvSpPr>
          <p:cNvPr id="3" name="コンテンツ プレースホルダー 2">
            <a:extLst>
              <a:ext uri="{FF2B5EF4-FFF2-40B4-BE49-F238E27FC236}">
                <a16:creationId xmlns:a16="http://schemas.microsoft.com/office/drawing/2014/main" id="{8DF760B9-15B3-5238-5E71-7C77F958BFB3}"/>
              </a:ext>
            </a:extLst>
          </p:cNvPr>
          <p:cNvSpPr>
            <a:spLocks noGrp="1"/>
          </p:cNvSpPr>
          <p:nvPr>
            <p:ph idx="1"/>
          </p:nvPr>
        </p:nvSpPr>
        <p:spPr/>
        <p:txBody>
          <a:bodyPr/>
          <a:lstStyle/>
          <a:p>
            <a:pPr marL="0" indent="0">
              <a:buNone/>
            </a:pPr>
            <a:r>
              <a:rPr lang="en-US" altLang="ja-JP" dirty="0" err="1"/>
              <a:t>e</a:t>
            </a:r>
            <a:r>
              <a:rPr kumimoji="1" lang="en-US" altLang="ja-JP" dirty="0" err="1"/>
              <a:t>xample2.py</a:t>
            </a:r>
            <a:endParaRPr kumimoji="1" lang="ja-JP" altLang="en-US" dirty="0"/>
          </a:p>
        </p:txBody>
      </p:sp>
      <p:sp>
        <p:nvSpPr>
          <p:cNvPr id="5" name="正方形/長方形 4">
            <a:extLst>
              <a:ext uri="{FF2B5EF4-FFF2-40B4-BE49-F238E27FC236}">
                <a16:creationId xmlns:a16="http://schemas.microsoft.com/office/drawing/2014/main" id="{A19F2CDC-EED9-7067-8392-66DE1E72ED83}"/>
              </a:ext>
            </a:extLst>
          </p:cNvPr>
          <p:cNvSpPr/>
          <p:nvPr/>
        </p:nvSpPr>
        <p:spPr>
          <a:xfrm>
            <a:off x="703446" y="2338937"/>
            <a:ext cx="5257800" cy="41443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500" dirty="0">
                <a:solidFill>
                  <a:schemeClr val="tx1"/>
                </a:solidFill>
              </a:rPr>
              <a:t>import </a:t>
            </a:r>
            <a:r>
              <a:rPr kumimoji="1" lang="en-US" altLang="ja-JP" sz="1500" dirty="0" err="1">
                <a:solidFill>
                  <a:schemeClr val="tx1"/>
                </a:solidFill>
              </a:rPr>
              <a:t>cv2</a:t>
            </a:r>
            <a:endParaRPr kumimoji="1" lang="en-US" altLang="ja-JP" sz="1500" dirty="0">
              <a:solidFill>
                <a:schemeClr val="tx1"/>
              </a:solidFill>
            </a:endParaRPr>
          </a:p>
          <a:p>
            <a:r>
              <a:rPr kumimoji="1" lang="en-US" altLang="ja-JP" sz="1500" dirty="0">
                <a:solidFill>
                  <a:schemeClr val="tx1"/>
                </a:solidFill>
              </a:rPr>
              <a:t>import </a:t>
            </a:r>
            <a:r>
              <a:rPr kumimoji="1" lang="en-US" altLang="ja-JP" sz="1500" dirty="0" err="1">
                <a:solidFill>
                  <a:schemeClr val="tx1"/>
                </a:solidFill>
              </a:rPr>
              <a:t>numpy</a:t>
            </a:r>
            <a:r>
              <a:rPr kumimoji="1" lang="en-US" altLang="ja-JP" sz="1500" dirty="0">
                <a:solidFill>
                  <a:schemeClr val="tx1"/>
                </a:solidFill>
              </a:rPr>
              <a:t> as np</a:t>
            </a:r>
          </a:p>
          <a:p>
            <a:endParaRPr kumimoji="1" lang="en-US" altLang="ja-JP" sz="1500" dirty="0">
              <a:solidFill>
                <a:schemeClr val="tx1"/>
              </a:solidFill>
            </a:endParaRPr>
          </a:p>
          <a:p>
            <a:r>
              <a:rPr kumimoji="1" lang="en-US" altLang="ja-JP" sz="1500" dirty="0">
                <a:solidFill>
                  <a:schemeClr val="tx1"/>
                </a:solidFill>
              </a:rPr>
              <a:t># create the </a:t>
            </a:r>
            <a:r>
              <a:rPr kumimoji="1" lang="en-US" altLang="ja-JP" sz="1500" dirty="0" err="1">
                <a:solidFill>
                  <a:schemeClr val="tx1"/>
                </a:solidFill>
              </a:rPr>
              <a:t>haar</a:t>
            </a:r>
            <a:r>
              <a:rPr kumimoji="1" lang="en-US" altLang="ja-JP" sz="1500" dirty="0">
                <a:solidFill>
                  <a:schemeClr val="tx1"/>
                </a:solidFill>
              </a:rPr>
              <a:t> cascade</a:t>
            </a:r>
          </a:p>
          <a:p>
            <a:r>
              <a:rPr kumimoji="1" lang="en-US" altLang="ja-JP" sz="1500" dirty="0" err="1">
                <a:solidFill>
                  <a:schemeClr val="tx1"/>
                </a:solidFill>
              </a:rPr>
              <a:t>eye_cascade</a:t>
            </a:r>
            <a:r>
              <a:rPr kumimoji="1" lang="en-US" altLang="ja-JP" sz="1500" dirty="0">
                <a:solidFill>
                  <a:schemeClr val="tx1"/>
                </a:solidFill>
              </a:rPr>
              <a:t> = </a:t>
            </a:r>
            <a:r>
              <a:rPr kumimoji="1" lang="en-US" altLang="ja-JP" sz="1500" dirty="0" err="1">
                <a:solidFill>
                  <a:schemeClr val="tx1"/>
                </a:solidFill>
              </a:rPr>
              <a:t>cv2.CascadeClassifier</a:t>
            </a:r>
            <a:r>
              <a:rPr kumimoji="1" lang="en-US" altLang="ja-JP" sz="1500" dirty="0">
                <a:solidFill>
                  <a:schemeClr val="tx1"/>
                </a:solidFill>
              </a:rPr>
              <a:t>('sample/07/</a:t>
            </a:r>
            <a:r>
              <a:rPr kumimoji="1" lang="en-US" altLang="ja-JP" sz="1500" dirty="0" err="1">
                <a:solidFill>
                  <a:schemeClr val="tx1"/>
                </a:solidFill>
              </a:rPr>
              <a:t>haarcascade_eye.xml</a:t>
            </a:r>
            <a:r>
              <a:rPr kumimoji="1" lang="en-US" altLang="ja-JP" sz="1500" dirty="0">
                <a:solidFill>
                  <a:schemeClr val="tx1"/>
                </a:solidFill>
              </a:rPr>
              <a:t>')</a:t>
            </a:r>
          </a:p>
          <a:p>
            <a:endParaRPr kumimoji="1" lang="en-US" altLang="ja-JP" sz="1500" dirty="0">
              <a:solidFill>
                <a:schemeClr val="tx1"/>
              </a:solidFill>
            </a:endParaRPr>
          </a:p>
          <a:p>
            <a:r>
              <a:rPr kumimoji="1" lang="en-US" altLang="ja-JP" sz="1500" dirty="0">
                <a:solidFill>
                  <a:schemeClr val="tx1"/>
                </a:solidFill>
              </a:rPr>
              <a:t># </a:t>
            </a:r>
            <a:r>
              <a:rPr kumimoji="1" lang="ja-JP" altLang="en-US" sz="1500" dirty="0">
                <a:solidFill>
                  <a:schemeClr val="tx1"/>
                </a:solidFill>
              </a:rPr>
              <a:t>ファイルの読み込み</a:t>
            </a:r>
          </a:p>
          <a:p>
            <a:r>
              <a:rPr kumimoji="1" lang="en-US" altLang="ja-JP" sz="1500" dirty="0" err="1">
                <a:solidFill>
                  <a:schemeClr val="tx1"/>
                </a:solidFill>
              </a:rPr>
              <a:t>file_path</a:t>
            </a:r>
            <a:r>
              <a:rPr kumimoji="1" lang="en-US" altLang="ja-JP" sz="1500" dirty="0">
                <a:solidFill>
                  <a:schemeClr val="tx1"/>
                </a:solidFill>
              </a:rPr>
              <a:t> = 'pic/</a:t>
            </a:r>
            <a:r>
              <a:rPr kumimoji="1" lang="en-US" altLang="ja-JP" sz="1500" dirty="0" err="1">
                <a:solidFill>
                  <a:schemeClr val="tx1"/>
                </a:solidFill>
              </a:rPr>
              <a:t>AbeHiroshi.png</a:t>
            </a:r>
            <a:r>
              <a:rPr kumimoji="1" lang="en-US" altLang="ja-JP" sz="1500" dirty="0">
                <a:solidFill>
                  <a:schemeClr val="tx1"/>
                </a:solidFill>
              </a:rPr>
              <a:t>'</a:t>
            </a:r>
          </a:p>
          <a:p>
            <a:r>
              <a:rPr kumimoji="1" lang="en-US" altLang="ja-JP" sz="1500" dirty="0" err="1">
                <a:solidFill>
                  <a:schemeClr val="tx1"/>
                </a:solidFill>
              </a:rPr>
              <a:t>file1</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("pic/</a:t>
            </a:r>
            <a:r>
              <a:rPr kumimoji="1" lang="en-US" altLang="ja-JP" sz="1500" dirty="0" err="1">
                <a:solidFill>
                  <a:schemeClr val="tx1"/>
                </a:solidFill>
              </a:rPr>
              <a:t>Ai_eye.png</a:t>
            </a:r>
            <a:r>
              <a:rPr kumimoji="1" lang="en-US" altLang="ja-JP" sz="1500" dirty="0">
                <a:solidFill>
                  <a:schemeClr val="tx1"/>
                </a:solidFill>
              </a:rPr>
              <a:t>", -1)</a:t>
            </a:r>
          </a:p>
          <a:p>
            <a:r>
              <a:rPr kumimoji="1" lang="en-US" altLang="ja-JP" sz="1500" dirty="0" err="1">
                <a:solidFill>
                  <a:schemeClr val="tx1"/>
                </a:solidFill>
              </a:rPr>
              <a:t>file2</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a:t>
            </a:r>
            <a:r>
              <a:rPr kumimoji="1" lang="en-US" altLang="ja-JP" sz="1500" dirty="0" err="1">
                <a:solidFill>
                  <a:schemeClr val="tx1"/>
                </a:solidFill>
              </a:rPr>
              <a:t>file_path</a:t>
            </a:r>
            <a:r>
              <a:rPr kumimoji="1" lang="en-US" altLang="ja-JP" sz="1500" dirty="0">
                <a:solidFill>
                  <a:schemeClr val="tx1"/>
                </a:solidFill>
              </a:rPr>
              <a:t>, -1)</a:t>
            </a:r>
          </a:p>
          <a:p>
            <a:r>
              <a:rPr kumimoji="1" lang="en-US" altLang="ja-JP" sz="1500" dirty="0" err="1">
                <a:solidFill>
                  <a:schemeClr val="tx1"/>
                </a:solidFill>
              </a:rPr>
              <a:t>file3</a:t>
            </a:r>
            <a:r>
              <a:rPr kumimoji="1" lang="en-US" altLang="ja-JP" sz="1500" dirty="0">
                <a:solidFill>
                  <a:schemeClr val="tx1"/>
                </a:solidFill>
              </a:rPr>
              <a:t> = </a:t>
            </a:r>
            <a:r>
              <a:rPr kumimoji="1" lang="en-US" altLang="ja-JP" sz="1500" dirty="0" err="1">
                <a:solidFill>
                  <a:schemeClr val="tx1"/>
                </a:solidFill>
              </a:rPr>
              <a:t>cv2.cvtColor</a:t>
            </a:r>
            <a:r>
              <a:rPr kumimoji="1" lang="en-US" altLang="ja-JP" sz="1500" dirty="0">
                <a:solidFill>
                  <a:schemeClr val="tx1"/>
                </a:solidFill>
              </a:rPr>
              <a:t>(</a:t>
            </a:r>
            <a:r>
              <a:rPr kumimoji="1" lang="en-US" altLang="ja-JP" sz="1500" dirty="0" err="1">
                <a:solidFill>
                  <a:schemeClr val="tx1"/>
                </a:solidFill>
              </a:rPr>
              <a:t>file2</a:t>
            </a:r>
            <a:r>
              <a:rPr kumimoji="1" lang="en-US" altLang="ja-JP" sz="1500" dirty="0">
                <a:solidFill>
                  <a:schemeClr val="tx1"/>
                </a:solidFill>
              </a:rPr>
              <a:t>, </a:t>
            </a:r>
            <a:r>
              <a:rPr kumimoji="1" lang="en-US" altLang="ja-JP" sz="1500" dirty="0" err="1">
                <a:solidFill>
                  <a:schemeClr val="tx1"/>
                </a:solidFill>
              </a:rPr>
              <a:t>cv2.COLOR_BGR2GRAY</a:t>
            </a:r>
            <a:r>
              <a:rPr kumimoji="1" lang="en-US" altLang="ja-JP" sz="1500" dirty="0">
                <a:solidFill>
                  <a:schemeClr val="tx1"/>
                </a:solidFill>
              </a:rPr>
              <a:t>)</a:t>
            </a:r>
          </a:p>
          <a:p>
            <a:r>
              <a:rPr kumimoji="1" lang="en-US" altLang="ja-JP" sz="1500" dirty="0" err="1">
                <a:solidFill>
                  <a:schemeClr val="tx1"/>
                </a:solidFill>
              </a:rPr>
              <a:t>file4</a:t>
            </a:r>
            <a:r>
              <a:rPr kumimoji="1" lang="en-US" altLang="ja-JP" sz="1500" dirty="0">
                <a:solidFill>
                  <a:schemeClr val="tx1"/>
                </a:solidFill>
              </a:rPr>
              <a:t> = </a:t>
            </a:r>
            <a:r>
              <a:rPr kumimoji="1" lang="en-US" altLang="ja-JP" sz="1500" dirty="0" err="1">
                <a:solidFill>
                  <a:schemeClr val="tx1"/>
                </a:solidFill>
              </a:rPr>
              <a:t>cv2.imread</a:t>
            </a:r>
            <a:r>
              <a:rPr kumimoji="1" lang="en-US" altLang="ja-JP" sz="1500" dirty="0">
                <a:solidFill>
                  <a:schemeClr val="tx1"/>
                </a:solidFill>
              </a:rPr>
              <a:t>(</a:t>
            </a:r>
            <a:r>
              <a:rPr kumimoji="1" lang="en-US" altLang="ja-JP" sz="1500" dirty="0" err="1">
                <a:solidFill>
                  <a:schemeClr val="tx1"/>
                </a:solidFill>
              </a:rPr>
              <a:t>file_path</a:t>
            </a:r>
            <a:r>
              <a:rPr kumimoji="1" lang="en-US" altLang="ja-JP" sz="1500" dirty="0">
                <a:solidFill>
                  <a:schemeClr val="tx1"/>
                </a:solidFill>
              </a:rPr>
              <a:t>, -1)</a:t>
            </a:r>
          </a:p>
          <a:p>
            <a:endParaRPr kumimoji="1" lang="en-US" altLang="ja-JP" sz="1500" dirty="0">
              <a:solidFill>
                <a:schemeClr val="tx1"/>
              </a:solidFill>
            </a:endParaRPr>
          </a:p>
          <a:p>
            <a:r>
              <a:rPr kumimoji="1" lang="en-US" altLang="ja-JP" sz="1500" dirty="0" err="1">
                <a:solidFill>
                  <a:schemeClr val="tx1"/>
                </a:solidFill>
              </a:rPr>
              <a:t>file1_width</a:t>
            </a:r>
            <a:r>
              <a:rPr kumimoji="1" lang="en-US" altLang="ja-JP" sz="1500" dirty="0">
                <a:solidFill>
                  <a:schemeClr val="tx1"/>
                </a:solidFill>
              </a:rPr>
              <a:t> = </a:t>
            </a:r>
            <a:r>
              <a:rPr kumimoji="1" lang="en-US" altLang="ja-JP" sz="1500" dirty="0" err="1">
                <a:solidFill>
                  <a:schemeClr val="tx1"/>
                </a:solidFill>
              </a:rPr>
              <a:t>file1.shape</a:t>
            </a:r>
            <a:r>
              <a:rPr kumimoji="1" lang="en-US" altLang="ja-JP" sz="1500" dirty="0">
                <a:solidFill>
                  <a:schemeClr val="tx1"/>
                </a:solidFill>
              </a:rPr>
              <a:t>[0]</a:t>
            </a:r>
          </a:p>
          <a:p>
            <a:r>
              <a:rPr kumimoji="1" lang="en-US" altLang="ja-JP" sz="1500" dirty="0" err="1">
                <a:solidFill>
                  <a:schemeClr val="tx1"/>
                </a:solidFill>
              </a:rPr>
              <a:t>file1_height</a:t>
            </a:r>
            <a:r>
              <a:rPr kumimoji="1" lang="en-US" altLang="ja-JP" sz="1500" dirty="0">
                <a:solidFill>
                  <a:schemeClr val="tx1"/>
                </a:solidFill>
              </a:rPr>
              <a:t> = </a:t>
            </a:r>
            <a:r>
              <a:rPr kumimoji="1" lang="en-US" altLang="ja-JP" sz="1500" dirty="0" err="1">
                <a:solidFill>
                  <a:schemeClr val="tx1"/>
                </a:solidFill>
              </a:rPr>
              <a:t>file1.shape</a:t>
            </a:r>
            <a:r>
              <a:rPr kumimoji="1" lang="en-US" altLang="ja-JP" sz="1500" dirty="0">
                <a:solidFill>
                  <a:schemeClr val="tx1"/>
                </a:solidFill>
              </a:rPr>
              <a:t>[1]</a:t>
            </a:r>
          </a:p>
          <a:p>
            <a:r>
              <a:rPr kumimoji="1" lang="en-US" altLang="ja-JP" sz="1500" dirty="0">
                <a:solidFill>
                  <a:schemeClr val="tx1"/>
                </a:solidFill>
              </a:rPr>
              <a:t>out = </a:t>
            </a:r>
            <a:r>
              <a:rPr kumimoji="1" lang="en-US" altLang="ja-JP" sz="1500" dirty="0" err="1">
                <a:solidFill>
                  <a:schemeClr val="tx1"/>
                </a:solidFill>
              </a:rPr>
              <a:t>np.zeros</a:t>
            </a:r>
            <a:r>
              <a:rPr kumimoji="1" lang="en-US" altLang="ja-JP" sz="1500" dirty="0">
                <a:solidFill>
                  <a:schemeClr val="tx1"/>
                </a:solidFill>
              </a:rPr>
              <a:t>(</a:t>
            </a:r>
            <a:r>
              <a:rPr kumimoji="1" lang="en-US" altLang="ja-JP" sz="1500" dirty="0" err="1">
                <a:solidFill>
                  <a:schemeClr val="tx1"/>
                </a:solidFill>
              </a:rPr>
              <a:t>file1.shape</a:t>
            </a:r>
            <a:r>
              <a:rPr kumimoji="1" lang="en-US" altLang="ja-JP" sz="1500" dirty="0">
                <a:solidFill>
                  <a:schemeClr val="tx1"/>
                </a:solidFill>
              </a:rPr>
              <a:t>[:4], </a:t>
            </a:r>
            <a:r>
              <a:rPr kumimoji="1" lang="en-US" altLang="ja-JP" sz="1500" dirty="0" err="1">
                <a:solidFill>
                  <a:schemeClr val="tx1"/>
                </a:solidFill>
              </a:rPr>
              <a:t>np.uint8</a:t>
            </a:r>
            <a:r>
              <a:rPr kumimoji="1" lang="en-US" altLang="ja-JP" sz="1500" dirty="0">
                <a:solidFill>
                  <a:schemeClr val="tx1"/>
                </a:solidFill>
              </a:rPr>
              <a:t>)</a:t>
            </a:r>
          </a:p>
        </p:txBody>
      </p:sp>
      <p:sp>
        <p:nvSpPr>
          <p:cNvPr id="6" name="正方形/長方形 5">
            <a:extLst>
              <a:ext uri="{FF2B5EF4-FFF2-40B4-BE49-F238E27FC236}">
                <a16:creationId xmlns:a16="http://schemas.microsoft.com/office/drawing/2014/main" id="{C0880A29-5D01-D3E8-B169-B49F548008A3}"/>
              </a:ext>
            </a:extLst>
          </p:cNvPr>
          <p:cNvSpPr/>
          <p:nvPr/>
        </p:nvSpPr>
        <p:spPr>
          <a:xfrm>
            <a:off x="6230754" y="1443790"/>
            <a:ext cx="5257800" cy="50490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solidFill>
              </a:rPr>
              <a:t>file4_height = file4.shape[0]</a:t>
            </a:r>
          </a:p>
          <a:p>
            <a:r>
              <a:rPr kumimoji="1" lang="en-US" altLang="ja-JP" sz="1600">
                <a:solidFill>
                  <a:schemeClr val="tx1"/>
                </a:solidFill>
              </a:rPr>
              <a:t>file4_width = file4.shape[1]</a:t>
            </a:r>
          </a:p>
          <a:p>
            <a:endParaRPr kumimoji="1" lang="en-US" altLang="ja-JP" sz="1600">
              <a:solidFill>
                <a:schemeClr val="tx1"/>
              </a:solidFill>
            </a:endParaRPr>
          </a:p>
          <a:p>
            <a:r>
              <a:rPr kumimoji="1" lang="en-US" altLang="ja-JP" sz="1600">
                <a:solidFill>
                  <a:schemeClr val="tx1"/>
                </a:solidFill>
              </a:rPr>
              <a:t># </a:t>
            </a:r>
            <a:r>
              <a:rPr kumimoji="1" lang="ja-JP" altLang="en-US" sz="1600">
                <a:solidFill>
                  <a:schemeClr val="tx1"/>
                </a:solidFill>
              </a:rPr>
              <a:t>透過の処理</a:t>
            </a:r>
          </a:p>
          <a:p>
            <a:r>
              <a:rPr kumimoji="1" lang="en-US" altLang="ja-JP" sz="1600">
                <a:solidFill>
                  <a:schemeClr val="tx1"/>
                </a:solidFill>
              </a:rPr>
              <a:t>for i in range(file1_width):</a:t>
            </a:r>
          </a:p>
          <a:p>
            <a:r>
              <a:rPr kumimoji="1" lang="en-US" altLang="ja-JP" sz="1600">
                <a:solidFill>
                  <a:schemeClr val="tx1"/>
                </a:solidFill>
              </a:rPr>
              <a:t>    for j in range(file1_height):</a:t>
            </a:r>
          </a:p>
          <a:p>
            <a:r>
              <a:rPr kumimoji="1" lang="en-US" altLang="ja-JP" sz="1600">
                <a:solidFill>
                  <a:schemeClr val="tx1"/>
                </a:solidFill>
              </a:rPr>
              <a:t>        b = file1[i][j][0]</a:t>
            </a:r>
          </a:p>
          <a:p>
            <a:r>
              <a:rPr kumimoji="1" lang="en-US" altLang="ja-JP" sz="1600">
                <a:solidFill>
                  <a:schemeClr val="tx1"/>
                </a:solidFill>
              </a:rPr>
              <a:t>        r = file1[i][j][1]</a:t>
            </a:r>
          </a:p>
          <a:p>
            <a:r>
              <a:rPr kumimoji="1" lang="en-US" altLang="ja-JP" sz="1600">
                <a:solidFill>
                  <a:schemeClr val="tx1"/>
                </a:solidFill>
              </a:rPr>
              <a:t>        g = file1[i][j][2]</a:t>
            </a:r>
          </a:p>
          <a:p>
            <a:r>
              <a:rPr kumimoji="1" lang="en-US" altLang="ja-JP" sz="1600">
                <a:solidFill>
                  <a:schemeClr val="tx1"/>
                </a:solidFill>
              </a:rPr>
              <a:t>        a = file1[i][j][3]</a:t>
            </a:r>
          </a:p>
          <a:p>
            <a:r>
              <a:rPr kumimoji="1" lang="en-US" altLang="ja-JP" sz="1600">
                <a:solidFill>
                  <a:schemeClr val="tx1"/>
                </a:solidFill>
              </a:rPr>
              <a:t>        if b&gt;0 or r&gt;0 or g&gt;0:</a:t>
            </a:r>
          </a:p>
          <a:p>
            <a:r>
              <a:rPr kumimoji="1" lang="en-US" altLang="ja-JP" sz="1600">
                <a:solidFill>
                  <a:schemeClr val="tx1"/>
                </a:solidFill>
              </a:rPr>
              <a:t>            out[i][j][0] = 255</a:t>
            </a:r>
          </a:p>
          <a:p>
            <a:r>
              <a:rPr kumimoji="1" lang="en-US" altLang="ja-JP" sz="1600">
                <a:solidFill>
                  <a:schemeClr val="tx1"/>
                </a:solidFill>
              </a:rPr>
              <a:t>            out[i][j][1] = 255</a:t>
            </a:r>
          </a:p>
          <a:p>
            <a:r>
              <a:rPr kumimoji="1" lang="en-US" altLang="ja-JP" sz="1600">
                <a:solidFill>
                  <a:schemeClr val="tx1"/>
                </a:solidFill>
              </a:rPr>
              <a:t>            out[i][j][2] = 255</a:t>
            </a:r>
          </a:p>
          <a:p>
            <a:r>
              <a:rPr kumimoji="1" lang="en-US" altLang="ja-JP" sz="1600">
                <a:solidFill>
                  <a:schemeClr val="tx1"/>
                </a:solidFill>
              </a:rPr>
              <a:t>            out[i][j][3] = 255</a:t>
            </a:r>
          </a:p>
          <a:p>
            <a:r>
              <a:rPr kumimoji="1" lang="en-US" altLang="ja-JP" sz="1600">
                <a:solidFill>
                  <a:schemeClr val="tx1"/>
                </a:solidFill>
              </a:rPr>
              <a:t>        else:</a:t>
            </a:r>
          </a:p>
          <a:p>
            <a:r>
              <a:rPr kumimoji="1" lang="en-US" altLang="ja-JP" sz="1600">
                <a:solidFill>
                  <a:schemeClr val="tx1"/>
                </a:solidFill>
              </a:rPr>
              <a:t>            out[i][j][0] = b</a:t>
            </a:r>
          </a:p>
          <a:p>
            <a:r>
              <a:rPr kumimoji="1" lang="en-US" altLang="ja-JP" sz="1600">
                <a:solidFill>
                  <a:schemeClr val="tx1"/>
                </a:solidFill>
              </a:rPr>
              <a:t>            out[i][j][1] = r</a:t>
            </a:r>
          </a:p>
          <a:p>
            <a:r>
              <a:rPr kumimoji="1" lang="en-US" altLang="ja-JP" sz="1600">
                <a:solidFill>
                  <a:schemeClr val="tx1"/>
                </a:solidFill>
              </a:rPr>
              <a:t>            out[i][j][2] = g</a:t>
            </a:r>
          </a:p>
          <a:p>
            <a:r>
              <a:rPr kumimoji="1" lang="en-US" altLang="ja-JP" sz="1600">
                <a:solidFill>
                  <a:schemeClr val="tx1"/>
                </a:solidFill>
              </a:rPr>
              <a:t>            out[i][j][3] = 0</a:t>
            </a:r>
            <a:endParaRPr kumimoji="1" lang="ja-JP" altLang="en-US" sz="1600" dirty="0">
              <a:solidFill>
                <a:schemeClr val="tx1"/>
              </a:solidFill>
            </a:endParaRPr>
          </a:p>
        </p:txBody>
      </p:sp>
    </p:spTree>
    <p:extLst>
      <p:ext uri="{BB962C8B-B14F-4D97-AF65-F5344CB8AC3E}">
        <p14:creationId xmlns:p14="http://schemas.microsoft.com/office/powerpoint/2010/main" val="212044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C7B64-A930-CBCB-F685-5D1E3AFBC4D7}"/>
              </a:ext>
            </a:extLst>
          </p:cNvPr>
          <p:cNvSpPr>
            <a:spLocks noGrp="1"/>
          </p:cNvSpPr>
          <p:nvPr>
            <p:ph type="title"/>
          </p:nvPr>
        </p:nvSpPr>
        <p:spPr/>
        <p:txBody>
          <a:bodyPr/>
          <a:lstStyle/>
          <a:p>
            <a:r>
              <a:rPr kumimoji="1" lang="ja-JP" altLang="en-US" dirty="0"/>
              <a:t>ソースコード</a:t>
            </a:r>
          </a:p>
        </p:txBody>
      </p:sp>
      <p:sp>
        <p:nvSpPr>
          <p:cNvPr id="4" name="正方形/長方形 3">
            <a:extLst>
              <a:ext uri="{FF2B5EF4-FFF2-40B4-BE49-F238E27FC236}">
                <a16:creationId xmlns:a16="http://schemas.microsoft.com/office/drawing/2014/main" id="{27CF570C-970B-9546-BCCB-3219EF818470}"/>
              </a:ext>
            </a:extLst>
          </p:cNvPr>
          <p:cNvSpPr/>
          <p:nvPr/>
        </p:nvSpPr>
        <p:spPr>
          <a:xfrm>
            <a:off x="703446" y="1681061"/>
            <a:ext cx="5257800" cy="48021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rPr>
              <a:t># </a:t>
            </a:r>
            <a:r>
              <a:rPr kumimoji="1" lang="ja-JP" altLang="en-US" sz="1600" dirty="0">
                <a:solidFill>
                  <a:schemeClr val="tx1"/>
                </a:solidFill>
              </a:rPr>
              <a:t>目を検出</a:t>
            </a:r>
          </a:p>
          <a:p>
            <a:r>
              <a:rPr kumimoji="1" lang="en-US" altLang="ja-JP" sz="1600" dirty="0" err="1">
                <a:solidFill>
                  <a:schemeClr val="tx1"/>
                </a:solidFill>
              </a:rPr>
              <a:t>detected_eyes</a:t>
            </a:r>
            <a:r>
              <a:rPr kumimoji="1" lang="en-US" altLang="ja-JP" sz="1600" dirty="0">
                <a:solidFill>
                  <a:schemeClr val="tx1"/>
                </a:solidFill>
              </a:rPr>
              <a:t> = </a:t>
            </a:r>
            <a:r>
              <a:rPr kumimoji="1" lang="en-US" altLang="ja-JP" sz="1600" dirty="0" err="1">
                <a:solidFill>
                  <a:schemeClr val="tx1"/>
                </a:solidFill>
              </a:rPr>
              <a:t>eye_cascade.detectMultiScale</a:t>
            </a:r>
            <a:r>
              <a:rPr kumimoji="1" lang="en-US" altLang="ja-JP" sz="1600" dirty="0">
                <a:solidFill>
                  <a:schemeClr val="tx1"/>
                </a:solidFill>
              </a:rPr>
              <a:t>(</a:t>
            </a:r>
            <a:r>
              <a:rPr kumimoji="1" lang="en-US" altLang="ja-JP" sz="1600" dirty="0" err="1">
                <a:solidFill>
                  <a:schemeClr val="tx1"/>
                </a:solidFill>
              </a:rPr>
              <a:t>file3</a:t>
            </a:r>
            <a:r>
              <a:rPr kumimoji="1" lang="en-US" altLang="ja-JP" sz="1600" dirty="0">
                <a:solidFill>
                  <a:schemeClr val="tx1"/>
                </a:solidFill>
              </a:rPr>
              <a:t>, 1.1, 3)</a:t>
            </a:r>
          </a:p>
          <a:p>
            <a:endParaRPr kumimoji="1" lang="en-US" altLang="ja-JP"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検出した目の数を表示</a:t>
            </a:r>
          </a:p>
          <a:p>
            <a:r>
              <a:rPr kumimoji="1" lang="en-US" altLang="ja-JP" sz="1600" dirty="0">
                <a:solidFill>
                  <a:schemeClr val="tx1"/>
                </a:solidFill>
              </a:rPr>
              <a:t>print("Found {0} </a:t>
            </a:r>
            <a:r>
              <a:rPr kumimoji="1" lang="en-US" altLang="ja-JP" sz="1600" dirty="0" err="1">
                <a:solidFill>
                  <a:schemeClr val="tx1"/>
                </a:solidFill>
              </a:rPr>
              <a:t>eyes!".format</a:t>
            </a:r>
            <a:r>
              <a:rPr kumimoji="1" lang="en-US" altLang="ja-JP" sz="1600" dirty="0">
                <a:solidFill>
                  <a:schemeClr val="tx1"/>
                </a:solidFill>
              </a:rPr>
              <a:t>(</a:t>
            </a:r>
            <a:r>
              <a:rPr kumimoji="1" lang="en-US" altLang="ja-JP" sz="1600" dirty="0" err="1">
                <a:solidFill>
                  <a:schemeClr val="tx1"/>
                </a:solidFill>
              </a:rPr>
              <a:t>len</a:t>
            </a:r>
            <a:r>
              <a:rPr kumimoji="1" lang="en-US" altLang="ja-JP" sz="1600" dirty="0">
                <a:solidFill>
                  <a:schemeClr val="tx1"/>
                </a:solidFill>
              </a:rPr>
              <a:t>(</a:t>
            </a:r>
            <a:r>
              <a:rPr kumimoji="1" lang="en-US" altLang="ja-JP" sz="1600" dirty="0" err="1">
                <a:solidFill>
                  <a:schemeClr val="tx1"/>
                </a:solidFill>
              </a:rPr>
              <a:t>detected_eyes</a:t>
            </a:r>
            <a:r>
              <a:rPr kumimoji="1" lang="en-US" altLang="ja-JP" sz="1600" dirty="0">
                <a:solidFill>
                  <a:schemeClr val="tx1"/>
                </a:solidFill>
              </a:rPr>
              <a:t>)))</a:t>
            </a:r>
          </a:p>
          <a:p>
            <a:endParaRPr kumimoji="1" lang="en-US" altLang="ja-JP" sz="1600" dirty="0">
              <a:solidFill>
                <a:schemeClr val="tx1"/>
              </a:solidFill>
            </a:endParaRPr>
          </a:p>
          <a:p>
            <a:r>
              <a:rPr kumimoji="1" lang="en-US" altLang="ja-JP" sz="1600" dirty="0" err="1">
                <a:solidFill>
                  <a:schemeClr val="tx1"/>
                </a:solidFill>
              </a:rPr>
              <a:t>lower_range</a:t>
            </a:r>
            <a:r>
              <a:rPr kumimoji="1" lang="en-US" altLang="ja-JP" sz="1600" dirty="0">
                <a:solidFill>
                  <a:schemeClr val="tx1"/>
                </a:solidFill>
              </a:rPr>
              <a:t> = </a:t>
            </a:r>
            <a:r>
              <a:rPr kumimoji="1" lang="en-US" altLang="ja-JP" sz="1600" dirty="0" err="1">
                <a:solidFill>
                  <a:schemeClr val="tx1"/>
                </a:solidFill>
              </a:rPr>
              <a:t>np.array</a:t>
            </a:r>
            <a:r>
              <a:rPr kumimoji="1" lang="en-US" altLang="ja-JP" sz="1600" dirty="0">
                <a:solidFill>
                  <a:schemeClr val="tx1"/>
                </a:solidFill>
              </a:rPr>
              <a:t>([0, 0, 0], </a:t>
            </a:r>
            <a:r>
              <a:rPr kumimoji="1" lang="en-US" altLang="ja-JP" sz="1600" dirty="0" err="1">
                <a:solidFill>
                  <a:schemeClr val="tx1"/>
                </a:solidFill>
              </a:rPr>
              <a:t>dtype</a:t>
            </a:r>
            <a:r>
              <a:rPr kumimoji="1" lang="en-US" altLang="ja-JP" sz="1600" dirty="0">
                <a:solidFill>
                  <a:schemeClr val="tx1"/>
                </a:solidFill>
              </a:rPr>
              <a:t>=</a:t>
            </a:r>
            <a:r>
              <a:rPr kumimoji="1" lang="en-US" altLang="ja-JP" sz="1600" dirty="0" err="1">
                <a:solidFill>
                  <a:schemeClr val="tx1"/>
                </a:solidFill>
              </a:rPr>
              <a:t>np.uint8</a:t>
            </a:r>
            <a:r>
              <a:rPr kumimoji="1" lang="en-US" altLang="ja-JP" sz="1600" dirty="0">
                <a:solidFill>
                  <a:schemeClr val="tx1"/>
                </a:solidFill>
              </a:rPr>
              <a:t>) </a:t>
            </a:r>
          </a:p>
          <a:p>
            <a:r>
              <a:rPr kumimoji="1" lang="en-US" altLang="ja-JP" sz="1600" dirty="0">
                <a:solidFill>
                  <a:schemeClr val="tx1"/>
                </a:solidFill>
              </a:rPr>
              <a:t> # </a:t>
            </a:r>
            <a:r>
              <a:rPr kumimoji="1" lang="ja-JP" altLang="en-US" sz="1600" dirty="0">
                <a:solidFill>
                  <a:schemeClr val="tx1"/>
                </a:solidFill>
              </a:rPr>
              <a:t>背景の下限値</a:t>
            </a:r>
          </a:p>
          <a:p>
            <a:r>
              <a:rPr kumimoji="1" lang="en-US" altLang="ja-JP" sz="1600" dirty="0" err="1">
                <a:solidFill>
                  <a:schemeClr val="tx1"/>
                </a:solidFill>
              </a:rPr>
              <a:t>upper_range</a:t>
            </a:r>
            <a:r>
              <a:rPr kumimoji="1" lang="en-US" altLang="ja-JP" sz="1600" dirty="0">
                <a:solidFill>
                  <a:schemeClr val="tx1"/>
                </a:solidFill>
              </a:rPr>
              <a:t> = </a:t>
            </a:r>
            <a:r>
              <a:rPr kumimoji="1" lang="en-US" altLang="ja-JP" sz="1600" dirty="0" err="1">
                <a:solidFill>
                  <a:schemeClr val="tx1"/>
                </a:solidFill>
              </a:rPr>
              <a:t>np.array</a:t>
            </a:r>
            <a:r>
              <a:rPr kumimoji="1" lang="en-US" altLang="ja-JP" sz="1600" dirty="0">
                <a:solidFill>
                  <a:schemeClr val="tx1"/>
                </a:solidFill>
              </a:rPr>
              <a:t>([255, 255, 255], </a:t>
            </a:r>
            <a:r>
              <a:rPr kumimoji="1" lang="en-US" altLang="ja-JP" sz="1600" dirty="0" err="1">
                <a:solidFill>
                  <a:schemeClr val="tx1"/>
                </a:solidFill>
              </a:rPr>
              <a:t>dtype</a:t>
            </a:r>
            <a:r>
              <a:rPr kumimoji="1" lang="en-US" altLang="ja-JP" sz="1600" dirty="0">
                <a:solidFill>
                  <a:schemeClr val="tx1"/>
                </a:solidFill>
              </a:rPr>
              <a:t>=</a:t>
            </a:r>
            <a:r>
              <a:rPr kumimoji="1" lang="en-US" altLang="ja-JP" sz="1600" dirty="0" err="1">
                <a:solidFill>
                  <a:schemeClr val="tx1"/>
                </a:solidFill>
              </a:rPr>
              <a:t>np.uint8</a:t>
            </a:r>
            <a:r>
              <a:rPr kumimoji="1" lang="en-US" altLang="ja-JP" sz="1600" dirty="0">
                <a:solidFill>
                  <a:schemeClr val="tx1"/>
                </a:solidFill>
              </a:rPr>
              <a:t>)  # </a:t>
            </a:r>
            <a:r>
              <a:rPr kumimoji="1" lang="ja-JP" altLang="en-US" sz="1600" dirty="0">
                <a:solidFill>
                  <a:schemeClr val="tx1"/>
                </a:solidFill>
              </a:rPr>
              <a:t>背景の上限値</a:t>
            </a:r>
          </a:p>
          <a:p>
            <a:endParaRPr kumimoji="1" lang="ja-JP" altLang="en-US" sz="1600" dirty="0">
              <a:solidFill>
                <a:schemeClr val="tx1"/>
              </a:solidFill>
            </a:endParaRPr>
          </a:p>
          <a:p>
            <a:r>
              <a:rPr kumimoji="1" lang="en-US" altLang="ja-JP" sz="1600" dirty="0">
                <a:solidFill>
                  <a:schemeClr val="tx1"/>
                </a:solidFill>
              </a:rPr>
              <a:t># </a:t>
            </a:r>
            <a:r>
              <a:rPr kumimoji="1" lang="ja-JP" altLang="en-US" sz="1600" dirty="0">
                <a:solidFill>
                  <a:schemeClr val="tx1"/>
                </a:solidFill>
              </a:rPr>
              <a:t>目に画像を張り付ける</a:t>
            </a:r>
          </a:p>
          <a:p>
            <a:r>
              <a:rPr kumimoji="1" lang="en-US" altLang="ja-JP" sz="1600" dirty="0">
                <a:solidFill>
                  <a:schemeClr val="tx1"/>
                </a:solidFill>
              </a:rPr>
              <a:t>for (x, y, w, h) in </a:t>
            </a:r>
            <a:r>
              <a:rPr kumimoji="1" lang="en-US" altLang="ja-JP" sz="1600" dirty="0" err="1">
                <a:solidFill>
                  <a:schemeClr val="tx1"/>
                </a:solidFill>
              </a:rPr>
              <a:t>detected_eyes</a:t>
            </a:r>
            <a:r>
              <a:rPr kumimoji="1" lang="en-US" altLang="ja-JP" sz="1600" dirty="0">
                <a:solidFill>
                  <a:schemeClr val="tx1"/>
                </a:solidFill>
              </a:rPr>
              <a:t>:</a:t>
            </a:r>
          </a:p>
          <a:p>
            <a:r>
              <a:rPr kumimoji="1" lang="en-US" altLang="ja-JP" sz="1600" dirty="0">
                <a:solidFill>
                  <a:schemeClr val="tx1"/>
                </a:solidFill>
              </a:rPr>
              <a:t>    resize = </a:t>
            </a:r>
            <a:r>
              <a:rPr kumimoji="1" lang="en-US" altLang="ja-JP" sz="1600" dirty="0" err="1">
                <a:solidFill>
                  <a:schemeClr val="tx1"/>
                </a:solidFill>
              </a:rPr>
              <a:t>cv2.resize</a:t>
            </a:r>
            <a:r>
              <a:rPr kumimoji="1" lang="en-US" altLang="ja-JP" sz="1600" dirty="0">
                <a:solidFill>
                  <a:schemeClr val="tx1"/>
                </a:solidFill>
              </a:rPr>
              <a:t>(out, (w, h))</a:t>
            </a:r>
          </a:p>
          <a:p>
            <a:r>
              <a:rPr kumimoji="1" lang="en-US" altLang="ja-JP" sz="1600" dirty="0">
                <a:solidFill>
                  <a:schemeClr val="tx1"/>
                </a:solidFill>
              </a:rPr>
              <a:t>    </a:t>
            </a:r>
            <a:r>
              <a:rPr kumimoji="1" lang="en-US" altLang="ja-JP" sz="1600" dirty="0" err="1">
                <a:solidFill>
                  <a:schemeClr val="tx1"/>
                </a:solidFill>
              </a:rPr>
              <a:t>file2</a:t>
            </a:r>
            <a:r>
              <a:rPr kumimoji="1" lang="en-US" altLang="ja-JP" sz="1600" dirty="0">
                <a:solidFill>
                  <a:schemeClr val="tx1"/>
                </a:solidFill>
              </a:rPr>
              <a:t>[</a:t>
            </a:r>
            <a:r>
              <a:rPr kumimoji="1" lang="en-US" altLang="ja-JP" sz="1600" dirty="0" err="1">
                <a:solidFill>
                  <a:schemeClr val="tx1"/>
                </a:solidFill>
              </a:rPr>
              <a:t>y:y+h</a:t>
            </a:r>
            <a:r>
              <a:rPr kumimoji="1" lang="en-US" altLang="ja-JP" sz="1600" dirty="0">
                <a:solidFill>
                  <a:schemeClr val="tx1"/>
                </a:solidFill>
              </a:rPr>
              <a:t>, </a:t>
            </a:r>
            <a:r>
              <a:rPr kumimoji="1" lang="en-US" altLang="ja-JP" sz="1600" dirty="0" err="1">
                <a:solidFill>
                  <a:schemeClr val="tx1"/>
                </a:solidFill>
              </a:rPr>
              <a:t>x:x+w</a:t>
            </a:r>
            <a:r>
              <a:rPr kumimoji="1" lang="en-US" altLang="ja-JP" sz="1600" dirty="0">
                <a:solidFill>
                  <a:schemeClr val="tx1"/>
                </a:solidFill>
              </a:rPr>
              <a:t>] = resize</a:t>
            </a:r>
          </a:p>
          <a:p>
            <a:r>
              <a:rPr kumimoji="1" lang="en-US" altLang="ja-JP" sz="1600" dirty="0">
                <a:solidFill>
                  <a:schemeClr val="tx1"/>
                </a:solidFill>
              </a:rPr>
              <a:t>    print(w)</a:t>
            </a:r>
          </a:p>
          <a:p>
            <a:r>
              <a:rPr kumimoji="1" lang="en-US" altLang="ja-JP" sz="1600" dirty="0">
                <a:solidFill>
                  <a:schemeClr val="tx1"/>
                </a:solidFill>
              </a:rPr>
              <a:t>    print(h)</a:t>
            </a:r>
          </a:p>
        </p:txBody>
      </p:sp>
      <p:sp>
        <p:nvSpPr>
          <p:cNvPr id="5" name="正方形/長方形 4">
            <a:extLst>
              <a:ext uri="{FF2B5EF4-FFF2-40B4-BE49-F238E27FC236}">
                <a16:creationId xmlns:a16="http://schemas.microsoft.com/office/drawing/2014/main" id="{1D3C79B2-F511-A416-9FD6-326013A0CFA2}"/>
              </a:ext>
            </a:extLst>
          </p:cNvPr>
          <p:cNvSpPr/>
          <p:nvPr/>
        </p:nvSpPr>
        <p:spPr>
          <a:xfrm>
            <a:off x="6230754" y="1690688"/>
            <a:ext cx="5257800" cy="48021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 </a:t>
            </a:r>
            <a:r>
              <a:rPr kumimoji="1" lang="ja-JP" altLang="en-US" sz="1400" dirty="0">
                <a:solidFill>
                  <a:schemeClr val="tx1"/>
                </a:solidFill>
              </a:rPr>
              <a:t>重ねる座標を指定</a:t>
            </a:r>
          </a:p>
          <a:p>
            <a:r>
              <a:rPr kumimoji="1" lang="en-US" altLang="ja-JP" sz="1400" dirty="0" err="1">
                <a:solidFill>
                  <a:schemeClr val="tx1"/>
                </a:solidFill>
              </a:rPr>
              <a:t>x_offset</a:t>
            </a:r>
            <a:r>
              <a:rPr kumimoji="1" lang="en-US" altLang="ja-JP" sz="1400" dirty="0">
                <a:solidFill>
                  <a:schemeClr val="tx1"/>
                </a:solidFill>
              </a:rPr>
              <a:t> = 0</a:t>
            </a:r>
          </a:p>
          <a:p>
            <a:r>
              <a:rPr kumimoji="1" lang="en-US" altLang="ja-JP" sz="1400" dirty="0" err="1">
                <a:solidFill>
                  <a:schemeClr val="tx1"/>
                </a:solidFill>
              </a:rPr>
              <a:t>y_offset</a:t>
            </a:r>
            <a:r>
              <a:rPr kumimoji="1" lang="en-US" altLang="ja-JP" sz="1400" dirty="0">
                <a:solidFill>
                  <a:schemeClr val="tx1"/>
                </a:solidFill>
              </a:rPr>
              <a:t> = 0</a:t>
            </a:r>
          </a:p>
          <a:p>
            <a:endParaRPr kumimoji="1" lang="en-US" altLang="ja-JP" sz="1400" dirty="0">
              <a:solidFill>
                <a:schemeClr val="tx1"/>
              </a:solidFill>
            </a:endParaRPr>
          </a:p>
          <a:p>
            <a:r>
              <a:rPr kumimoji="1" lang="en-US" altLang="ja-JP" sz="1400" dirty="0">
                <a:solidFill>
                  <a:schemeClr val="tx1"/>
                </a:solidFill>
              </a:rPr>
              <a:t># </a:t>
            </a:r>
            <a:r>
              <a:rPr kumimoji="1" lang="ja-JP" altLang="en-US" sz="1400" dirty="0">
                <a:solidFill>
                  <a:schemeClr val="tx1"/>
                </a:solidFill>
              </a:rPr>
              <a:t>重ねる</a:t>
            </a:r>
          </a:p>
          <a:p>
            <a:r>
              <a:rPr kumimoji="1" lang="en-US" altLang="ja-JP" sz="1400" dirty="0">
                <a:solidFill>
                  <a:schemeClr val="tx1"/>
                </a:solidFill>
              </a:rPr>
              <a:t>for y in range(</a:t>
            </a:r>
            <a:r>
              <a:rPr kumimoji="1" lang="en-US" altLang="ja-JP" sz="1400" dirty="0" err="1">
                <a:solidFill>
                  <a:schemeClr val="tx1"/>
                </a:solidFill>
              </a:rPr>
              <a:t>file4_height</a:t>
            </a:r>
            <a:r>
              <a:rPr kumimoji="1" lang="en-US" altLang="ja-JP" sz="1400" dirty="0">
                <a:solidFill>
                  <a:schemeClr val="tx1"/>
                </a:solidFill>
              </a:rPr>
              <a:t>):</a:t>
            </a:r>
          </a:p>
          <a:p>
            <a:r>
              <a:rPr kumimoji="1" lang="en-US" altLang="ja-JP" sz="1400" dirty="0">
                <a:solidFill>
                  <a:schemeClr val="tx1"/>
                </a:solidFill>
              </a:rPr>
              <a:t>    for x in range(</a:t>
            </a:r>
            <a:r>
              <a:rPr kumimoji="1" lang="en-US" altLang="ja-JP" sz="1400" dirty="0" err="1">
                <a:solidFill>
                  <a:schemeClr val="tx1"/>
                </a:solidFill>
              </a:rPr>
              <a:t>file4_width</a:t>
            </a:r>
            <a:r>
              <a:rPr kumimoji="1" lang="en-US" altLang="ja-JP" sz="1400" dirty="0">
                <a:solidFill>
                  <a:schemeClr val="tx1"/>
                </a:solidFill>
              </a:rPr>
              <a:t>):</a:t>
            </a:r>
          </a:p>
          <a:p>
            <a:r>
              <a:rPr kumimoji="1" lang="en-US" altLang="ja-JP" sz="1400" dirty="0">
                <a:solidFill>
                  <a:schemeClr val="tx1"/>
                </a:solidFill>
              </a:rPr>
              <a:t>        if y + </a:t>
            </a:r>
            <a:r>
              <a:rPr kumimoji="1" lang="en-US" altLang="ja-JP" sz="1400" dirty="0" err="1">
                <a:solidFill>
                  <a:schemeClr val="tx1"/>
                </a:solidFill>
              </a:rPr>
              <a:t>y_offset</a:t>
            </a:r>
            <a:r>
              <a:rPr kumimoji="1" lang="en-US" altLang="ja-JP" sz="1400" dirty="0">
                <a:solidFill>
                  <a:schemeClr val="tx1"/>
                </a:solidFill>
              </a:rPr>
              <a:t> &lt; </a:t>
            </a:r>
            <a:r>
              <a:rPr kumimoji="1" lang="en-US" altLang="ja-JP" sz="1400" dirty="0" err="1">
                <a:solidFill>
                  <a:schemeClr val="tx1"/>
                </a:solidFill>
              </a:rPr>
              <a:t>file4_height</a:t>
            </a:r>
            <a:r>
              <a:rPr kumimoji="1" lang="en-US" altLang="ja-JP" sz="1400" dirty="0">
                <a:solidFill>
                  <a:schemeClr val="tx1"/>
                </a:solidFill>
              </a:rPr>
              <a:t> and x + </a:t>
            </a:r>
            <a:r>
              <a:rPr kumimoji="1" lang="en-US" altLang="ja-JP" sz="1400" dirty="0" err="1">
                <a:solidFill>
                  <a:schemeClr val="tx1"/>
                </a:solidFill>
              </a:rPr>
              <a:t>x_offset</a:t>
            </a:r>
            <a:r>
              <a:rPr kumimoji="1" lang="en-US" altLang="ja-JP" sz="1400" dirty="0">
                <a:solidFill>
                  <a:schemeClr val="tx1"/>
                </a:solidFill>
              </a:rPr>
              <a:t> &lt; </a:t>
            </a:r>
            <a:r>
              <a:rPr kumimoji="1" lang="en-US" altLang="ja-JP" sz="1400" dirty="0" err="1">
                <a:solidFill>
                  <a:schemeClr val="tx1"/>
                </a:solidFill>
              </a:rPr>
              <a:t>file4_width</a:t>
            </a:r>
            <a:r>
              <a:rPr kumimoji="1" lang="en-US" altLang="ja-JP" sz="1400" dirty="0">
                <a:solidFill>
                  <a:schemeClr val="tx1"/>
                </a:solidFill>
              </a:rPr>
              <a:t>:</a:t>
            </a:r>
          </a:p>
          <a:p>
            <a:r>
              <a:rPr kumimoji="1" lang="en-US" altLang="ja-JP" sz="1400" dirty="0">
                <a:solidFill>
                  <a:schemeClr val="tx1"/>
                </a:solidFill>
              </a:rPr>
              <a:t>            alpha = </a:t>
            </a:r>
            <a:r>
              <a:rPr kumimoji="1" lang="en-US" altLang="ja-JP" sz="1400" dirty="0" err="1">
                <a:solidFill>
                  <a:schemeClr val="tx1"/>
                </a:solidFill>
              </a:rPr>
              <a:t>file2</a:t>
            </a:r>
            <a:r>
              <a:rPr kumimoji="1" lang="en-US" altLang="ja-JP" sz="1400" dirty="0">
                <a:solidFill>
                  <a:schemeClr val="tx1"/>
                </a:solidFill>
              </a:rPr>
              <a:t>[y, x, 3] / 255.0  # </a:t>
            </a:r>
            <a:r>
              <a:rPr kumimoji="1" lang="ja-JP" altLang="en-US" sz="1400" dirty="0">
                <a:solidFill>
                  <a:schemeClr val="tx1"/>
                </a:solidFill>
              </a:rPr>
              <a:t>アルファチャンネルの値を取得→透明度</a:t>
            </a:r>
          </a:p>
          <a:p>
            <a:r>
              <a:rPr kumimoji="1" lang="ja-JP" altLang="en-US" sz="1400" dirty="0">
                <a:solidFill>
                  <a:schemeClr val="tx1"/>
                </a:solidFill>
              </a:rPr>
              <a:t>            </a:t>
            </a:r>
            <a:r>
              <a:rPr kumimoji="1" lang="en-US" altLang="ja-JP" sz="1400" dirty="0">
                <a:solidFill>
                  <a:schemeClr val="tx1"/>
                </a:solidFill>
              </a:rPr>
              <a:t>for c in range(3):  # </a:t>
            </a:r>
            <a:r>
              <a:rPr kumimoji="1" lang="en-US" altLang="ja-JP" sz="1400" dirty="0" err="1">
                <a:solidFill>
                  <a:schemeClr val="tx1"/>
                </a:solidFill>
              </a:rPr>
              <a:t>RGB</a:t>
            </a:r>
            <a:r>
              <a:rPr kumimoji="1" lang="ja-JP" altLang="en-US" sz="1400" dirty="0">
                <a:solidFill>
                  <a:schemeClr val="tx1"/>
                </a:solidFill>
              </a:rPr>
              <a:t>の各チャンネルをループして重ね合わせる</a:t>
            </a:r>
          </a:p>
          <a:p>
            <a:r>
              <a:rPr kumimoji="1" lang="ja-JP" altLang="en-US" sz="1400" dirty="0">
                <a:solidFill>
                  <a:schemeClr val="tx1"/>
                </a:solidFill>
              </a:rPr>
              <a:t>                </a:t>
            </a:r>
            <a:r>
              <a:rPr kumimoji="1" lang="en-US" altLang="ja-JP" sz="1400" dirty="0" err="1">
                <a:solidFill>
                  <a:schemeClr val="tx1"/>
                </a:solidFill>
              </a:rPr>
              <a:t>file4</a:t>
            </a:r>
            <a:r>
              <a:rPr kumimoji="1" lang="en-US" altLang="ja-JP" sz="1400" dirty="0">
                <a:solidFill>
                  <a:schemeClr val="tx1"/>
                </a:solidFill>
              </a:rPr>
              <a:t>[y + </a:t>
            </a:r>
            <a:r>
              <a:rPr kumimoji="1" lang="en-US" altLang="ja-JP" sz="1400" dirty="0" err="1">
                <a:solidFill>
                  <a:schemeClr val="tx1"/>
                </a:solidFill>
              </a:rPr>
              <a:t>y_offset</a:t>
            </a:r>
            <a:r>
              <a:rPr kumimoji="1" lang="en-US" altLang="ja-JP" sz="1400" dirty="0">
                <a:solidFill>
                  <a:schemeClr val="tx1"/>
                </a:solidFill>
              </a:rPr>
              <a:t>, x + </a:t>
            </a:r>
            <a:r>
              <a:rPr kumimoji="1" lang="en-US" altLang="ja-JP" sz="1400" dirty="0" err="1">
                <a:solidFill>
                  <a:schemeClr val="tx1"/>
                </a:solidFill>
              </a:rPr>
              <a:t>x_offset</a:t>
            </a:r>
            <a:r>
              <a:rPr kumimoji="1" lang="en-US" altLang="ja-JP" sz="1400" dirty="0">
                <a:solidFill>
                  <a:schemeClr val="tx1"/>
                </a:solidFill>
              </a:rPr>
              <a:t>, c] = alpha * </a:t>
            </a:r>
            <a:r>
              <a:rPr kumimoji="1" lang="en-US" altLang="ja-JP" sz="1400" dirty="0" err="1">
                <a:solidFill>
                  <a:schemeClr val="tx1"/>
                </a:solidFill>
              </a:rPr>
              <a:t>file2</a:t>
            </a:r>
            <a:r>
              <a:rPr kumimoji="1" lang="en-US" altLang="ja-JP" sz="1400" dirty="0">
                <a:solidFill>
                  <a:schemeClr val="tx1"/>
                </a:solidFill>
              </a:rPr>
              <a:t>[y, x, c] + (1 - alpha) * </a:t>
            </a:r>
            <a:r>
              <a:rPr kumimoji="1" lang="en-US" altLang="ja-JP" sz="1400" dirty="0" err="1">
                <a:solidFill>
                  <a:schemeClr val="tx1"/>
                </a:solidFill>
              </a:rPr>
              <a:t>file4</a:t>
            </a:r>
            <a:r>
              <a:rPr kumimoji="1" lang="en-US" altLang="ja-JP" sz="1400" dirty="0">
                <a:solidFill>
                  <a:schemeClr val="tx1"/>
                </a:solidFill>
              </a:rPr>
              <a:t>[y + </a:t>
            </a:r>
            <a:r>
              <a:rPr kumimoji="1" lang="en-US" altLang="ja-JP" sz="1400" dirty="0" err="1">
                <a:solidFill>
                  <a:schemeClr val="tx1"/>
                </a:solidFill>
              </a:rPr>
              <a:t>y_offset</a:t>
            </a:r>
            <a:r>
              <a:rPr kumimoji="1" lang="en-US" altLang="ja-JP" sz="1400" dirty="0">
                <a:solidFill>
                  <a:schemeClr val="tx1"/>
                </a:solidFill>
              </a:rPr>
              <a:t>, x + </a:t>
            </a:r>
            <a:r>
              <a:rPr kumimoji="1" lang="en-US" altLang="ja-JP" sz="1400" dirty="0" err="1">
                <a:solidFill>
                  <a:schemeClr val="tx1"/>
                </a:solidFill>
              </a:rPr>
              <a:t>x_offset</a:t>
            </a:r>
            <a:r>
              <a:rPr kumimoji="1" lang="en-US" altLang="ja-JP" sz="1400" dirty="0">
                <a:solidFill>
                  <a:schemeClr val="tx1"/>
                </a:solidFill>
              </a:rPr>
              <a:t>, c]</a:t>
            </a:r>
          </a:p>
          <a:p>
            <a:endParaRPr kumimoji="1" lang="en-US" altLang="ja-JP" sz="1400" dirty="0">
              <a:solidFill>
                <a:schemeClr val="tx1"/>
              </a:solidFill>
            </a:endParaRPr>
          </a:p>
          <a:p>
            <a:r>
              <a:rPr kumimoji="1" lang="en-US" altLang="ja-JP" sz="1400" dirty="0" err="1">
                <a:solidFill>
                  <a:schemeClr val="tx1"/>
                </a:solidFill>
              </a:rPr>
              <a:t>cv2.imshow</a:t>
            </a:r>
            <a:r>
              <a:rPr kumimoji="1" lang="en-US" altLang="ja-JP" sz="1400" dirty="0">
                <a:solidFill>
                  <a:schemeClr val="tx1"/>
                </a:solidFill>
              </a:rPr>
              <a:t>("a",</a:t>
            </a:r>
            <a:r>
              <a:rPr kumimoji="1" lang="en-US" altLang="ja-JP" sz="1400" dirty="0" err="1">
                <a:solidFill>
                  <a:schemeClr val="tx1"/>
                </a:solidFill>
              </a:rPr>
              <a:t>file4</a:t>
            </a:r>
            <a:r>
              <a:rPr kumimoji="1" lang="en-US" altLang="ja-JP" sz="1400" dirty="0">
                <a:solidFill>
                  <a:schemeClr val="tx1"/>
                </a:solidFill>
              </a:rPr>
              <a:t>)</a:t>
            </a:r>
          </a:p>
          <a:p>
            <a:r>
              <a:rPr kumimoji="1" lang="en-US" altLang="ja-JP" sz="1400" dirty="0" err="1">
                <a:solidFill>
                  <a:schemeClr val="tx1"/>
                </a:solidFill>
              </a:rPr>
              <a:t>cv2.imwrite</a:t>
            </a:r>
            <a:r>
              <a:rPr kumimoji="1" lang="en-US" altLang="ja-JP" sz="1400" dirty="0">
                <a:solidFill>
                  <a:schemeClr val="tx1"/>
                </a:solidFill>
              </a:rPr>
              <a:t>("</a:t>
            </a:r>
            <a:r>
              <a:rPr kumimoji="1" lang="en-US" altLang="ja-JP" sz="1400" dirty="0" err="1">
                <a:solidFill>
                  <a:schemeClr val="tx1"/>
                </a:solidFill>
              </a:rPr>
              <a:t>test2.png</a:t>
            </a:r>
            <a:r>
              <a:rPr kumimoji="1" lang="en-US" altLang="ja-JP" sz="1400" dirty="0">
                <a:solidFill>
                  <a:schemeClr val="tx1"/>
                </a:solidFill>
              </a:rPr>
              <a:t>", </a:t>
            </a:r>
            <a:r>
              <a:rPr kumimoji="1" lang="en-US" altLang="ja-JP" sz="1400" dirty="0" err="1">
                <a:solidFill>
                  <a:schemeClr val="tx1"/>
                </a:solidFill>
              </a:rPr>
              <a:t>file4</a:t>
            </a:r>
            <a:r>
              <a:rPr kumimoji="1" lang="en-US" altLang="ja-JP" sz="1400" dirty="0">
                <a:solidFill>
                  <a:schemeClr val="tx1"/>
                </a:solidFill>
              </a:rPr>
              <a:t>)</a:t>
            </a:r>
          </a:p>
          <a:p>
            <a:r>
              <a:rPr kumimoji="1" lang="en-US" altLang="ja-JP" sz="1400" dirty="0" err="1">
                <a:solidFill>
                  <a:schemeClr val="tx1"/>
                </a:solidFill>
              </a:rPr>
              <a:t>cv2.waitKey</a:t>
            </a:r>
            <a:r>
              <a:rPr kumimoji="1" lang="en-US" altLang="ja-JP" sz="1400" dirty="0">
                <a:solidFill>
                  <a:schemeClr val="tx1"/>
                </a:solidFill>
              </a:rPr>
              <a:t>(0)</a:t>
            </a:r>
          </a:p>
          <a:p>
            <a:r>
              <a:rPr kumimoji="1" lang="en-US" altLang="ja-JP" sz="1400" dirty="0" err="1">
                <a:solidFill>
                  <a:schemeClr val="tx1"/>
                </a:solidFill>
              </a:rPr>
              <a:t>cv2.destroyAllWindows</a:t>
            </a:r>
            <a:r>
              <a:rPr kumimoji="1" lang="en-US" altLang="ja-JP" sz="1400" dirty="0">
                <a:solidFill>
                  <a:schemeClr val="tx1"/>
                </a:solidFill>
              </a:rPr>
              <a:t>()</a:t>
            </a:r>
          </a:p>
          <a:p>
            <a:endParaRPr kumimoji="1" lang="en-US" altLang="ja-JP" sz="1400" dirty="0">
              <a:solidFill>
                <a:schemeClr val="tx1"/>
              </a:solidFill>
            </a:endParaRPr>
          </a:p>
          <a:p>
            <a:r>
              <a:rPr kumimoji="1" lang="en-US" altLang="ja-JP" sz="1400" dirty="0">
                <a:solidFill>
                  <a:schemeClr val="tx1"/>
                </a:solidFill>
              </a:rPr>
              <a:t>#</a:t>
            </a:r>
            <a:r>
              <a:rPr kumimoji="1" lang="en-US" altLang="ja-JP" sz="1400" dirty="0" err="1">
                <a:solidFill>
                  <a:schemeClr val="tx1"/>
                </a:solidFill>
              </a:rPr>
              <a:t>out,resize</a:t>
            </a:r>
            <a:r>
              <a:rPr kumimoji="1" lang="ja-JP" altLang="en-US" sz="1400" dirty="0">
                <a:solidFill>
                  <a:schemeClr val="tx1"/>
                </a:solidFill>
              </a:rPr>
              <a:t>は出力画像で確認すると画像透過できている。</a:t>
            </a:r>
          </a:p>
        </p:txBody>
      </p:sp>
    </p:spTree>
    <p:extLst>
      <p:ext uri="{BB962C8B-B14F-4D97-AF65-F5344CB8AC3E}">
        <p14:creationId xmlns:p14="http://schemas.microsoft.com/office/powerpoint/2010/main" val="27285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DE3343-77FB-A182-86EB-BCD766480AEC}"/>
              </a:ext>
            </a:extLst>
          </p:cNvPr>
          <p:cNvSpPr>
            <a:spLocks noGrp="1"/>
          </p:cNvSpPr>
          <p:nvPr>
            <p:ph type="title"/>
          </p:nvPr>
        </p:nvSpPr>
        <p:spPr/>
        <p:txBody>
          <a:bodyPr/>
          <a:lstStyle/>
          <a:p>
            <a:r>
              <a:rPr kumimoji="1" lang="ja-JP" altLang="en-US" dirty="0"/>
              <a:t>目標</a:t>
            </a:r>
          </a:p>
        </p:txBody>
      </p:sp>
      <p:sp>
        <p:nvSpPr>
          <p:cNvPr id="3" name="コンテンツ プレースホルダー 2">
            <a:extLst>
              <a:ext uri="{FF2B5EF4-FFF2-40B4-BE49-F238E27FC236}">
                <a16:creationId xmlns:a16="http://schemas.microsoft.com/office/drawing/2014/main" id="{8A912FD3-1E96-C4CC-FF40-E801BA38C550}"/>
              </a:ext>
            </a:extLst>
          </p:cNvPr>
          <p:cNvSpPr>
            <a:spLocks noGrp="1"/>
          </p:cNvSpPr>
          <p:nvPr>
            <p:ph idx="1"/>
          </p:nvPr>
        </p:nvSpPr>
        <p:spPr/>
        <p:txBody>
          <a:bodyPr>
            <a:normAutofit/>
          </a:bodyPr>
          <a:lstStyle/>
          <a:p>
            <a:pPr marL="0" indent="0">
              <a:buNone/>
            </a:pPr>
            <a:r>
              <a:rPr kumimoji="1" lang="ja-JP" altLang="en-US" sz="3600" dirty="0"/>
              <a:t>人間の画像＋星の形のハイライトの画像</a:t>
            </a:r>
            <a:endParaRPr kumimoji="1" lang="en-US" altLang="ja-JP" sz="3600" dirty="0"/>
          </a:p>
          <a:p>
            <a:pPr marL="0" indent="0">
              <a:buNone/>
            </a:pPr>
            <a:r>
              <a:rPr kumimoji="1" lang="ja-JP" altLang="en-US" sz="3600" dirty="0"/>
              <a:t>＝星の形のハイライトの人間の画像</a:t>
            </a:r>
          </a:p>
        </p:txBody>
      </p:sp>
      <p:pic>
        <p:nvPicPr>
          <p:cNvPr id="5" name="図 4">
            <a:extLst>
              <a:ext uri="{FF2B5EF4-FFF2-40B4-BE49-F238E27FC236}">
                <a16:creationId xmlns:a16="http://schemas.microsoft.com/office/drawing/2014/main" id="{D15A7EF6-4DBA-3E1F-E9E5-3D7C96569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864" y="3783854"/>
            <a:ext cx="1731666" cy="1961098"/>
          </a:xfrm>
          <a:prstGeom prst="rect">
            <a:avLst/>
          </a:prstGeom>
        </p:spPr>
      </p:pic>
      <p:pic>
        <p:nvPicPr>
          <p:cNvPr id="7" name="図 6">
            <a:extLst>
              <a:ext uri="{FF2B5EF4-FFF2-40B4-BE49-F238E27FC236}">
                <a16:creationId xmlns:a16="http://schemas.microsoft.com/office/drawing/2014/main" id="{2806029C-B916-BA7A-94CB-C7527181E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731" y="3419620"/>
            <a:ext cx="2257927" cy="2670806"/>
          </a:xfrm>
          <a:prstGeom prst="rect">
            <a:avLst/>
          </a:prstGeom>
        </p:spPr>
      </p:pic>
      <p:sp>
        <p:nvSpPr>
          <p:cNvPr id="8" name="テキスト ボックス 7">
            <a:extLst>
              <a:ext uri="{FF2B5EF4-FFF2-40B4-BE49-F238E27FC236}">
                <a16:creationId xmlns:a16="http://schemas.microsoft.com/office/drawing/2014/main" id="{26F479D5-FC40-8021-1FAA-B88E0AB458DD}"/>
              </a:ext>
            </a:extLst>
          </p:cNvPr>
          <p:cNvSpPr txBox="1"/>
          <p:nvPr/>
        </p:nvSpPr>
        <p:spPr>
          <a:xfrm>
            <a:off x="3625510" y="4418241"/>
            <a:ext cx="877163" cy="923330"/>
          </a:xfrm>
          <a:prstGeom prst="rect">
            <a:avLst/>
          </a:prstGeom>
          <a:noFill/>
        </p:spPr>
        <p:txBody>
          <a:bodyPr wrap="none" rtlCol="0">
            <a:spAutoFit/>
          </a:bodyPr>
          <a:lstStyle/>
          <a:p>
            <a:r>
              <a:rPr kumimoji="1" lang="ja-JP" altLang="en-US" sz="5400" b="1" dirty="0"/>
              <a:t>＋</a:t>
            </a:r>
          </a:p>
        </p:txBody>
      </p:sp>
      <p:sp>
        <p:nvSpPr>
          <p:cNvPr id="9" name="テキスト ボックス 8">
            <a:extLst>
              <a:ext uri="{FF2B5EF4-FFF2-40B4-BE49-F238E27FC236}">
                <a16:creationId xmlns:a16="http://schemas.microsoft.com/office/drawing/2014/main" id="{7266F410-BB6F-D6E8-B9E1-83D99C5FF00B}"/>
              </a:ext>
            </a:extLst>
          </p:cNvPr>
          <p:cNvSpPr txBox="1"/>
          <p:nvPr/>
        </p:nvSpPr>
        <p:spPr>
          <a:xfrm>
            <a:off x="6786382" y="4418241"/>
            <a:ext cx="877163" cy="923330"/>
          </a:xfrm>
          <a:prstGeom prst="rect">
            <a:avLst/>
          </a:prstGeom>
          <a:noFill/>
        </p:spPr>
        <p:txBody>
          <a:bodyPr wrap="none" rtlCol="0">
            <a:spAutoFit/>
          </a:bodyPr>
          <a:lstStyle/>
          <a:p>
            <a:r>
              <a:rPr kumimoji="1" lang="ja-JP" altLang="en-US" sz="5400" b="1" dirty="0"/>
              <a:t>＝</a:t>
            </a:r>
          </a:p>
        </p:txBody>
      </p:sp>
      <p:pic>
        <p:nvPicPr>
          <p:cNvPr id="11" name="図 10">
            <a:extLst>
              <a:ext uri="{FF2B5EF4-FFF2-40B4-BE49-F238E27FC236}">
                <a16:creationId xmlns:a16="http://schemas.microsoft.com/office/drawing/2014/main" id="{51EA18B9-9FD9-86AE-50AD-8980AFE1E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9709" y="3389916"/>
            <a:ext cx="2257927" cy="2700510"/>
          </a:xfrm>
          <a:prstGeom prst="rect">
            <a:avLst/>
          </a:prstGeom>
        </p:spPr>
      </p:pic>
      <p:sp>
        <p:nvSpPr>
          <p:cNvPr id="12" name="テキスト ボックス 11">
            <a:extLst>
              <a:ext uri="{FF2B5EF4-FFF2-40B4-BE49-F238E27FC236}">
                <a16:creationId xmlns:a16="http://schemas.microsoft.com/office/drawing/2014/main" id="{9A21136E-A4EF-C80C-7864-B15615C8911D}"/>
              </a:ext>
            </a:extLst>
          </p:cNvPr>
          <p:cNvSpPr txBox="1"/>
          <p:nvPr/>
        </p:nvSpPr>
        <p:spPr>
          <a:xfrm>
            <a:off x="1331739" y="6197483"/>
            <a:ext cx="1915909" cy="400110"/>
          </a:xfrm>
          <a:prstGeom prst="rect">
            <a:avLst/>
          </a:prstGeom>
          <a:noFill/>
        </p:spPr>
        <p:txBody>
          <a:bodyPr wrap="none" rtlCol="0">
            <a:spAutoFit/>
          </a:bodyPr>
          <a:lstStyle/>
          <a:p>
            <a:r>
              <a:rPr kumimoji="1" lang="en-US" altLang="ja-JP" sz="2000" dirty="0" err="1"/>
              <a:t>AbeHiroshi.jpg</a:t>
            </a:r>
            <a:endParaRPr kumimoji="1" lang="ja-JP" altLang="en-US" sz="2000" dirty="0"/>
          </a:p>
        </p:txBody>
      </p:sp>
      <p:sp>
        <p:nvSpPr>
          <p:cNvPr id="13" name="テキスト ボックス 12">
            <a:extLst>
              <a:ext uri="{FF2B5EF4-FFF2-40B4-BE49-F238E27FC236}">
                <a16:creationId xmlns:a16="http://schemas.microsoft.com/office/drawing/2014/main" id="{77FDEC2C-213F-8C76-53DF-D90AE660DD8A}"/>
              </a:ext>
            </a:extLst>
          </p:cNvPr>
          <p:cNvSpPr txBox="1"/>
          <p:nvPr/>
        </p:nvSpPr>
        <p:spPr>
          <a:xfrm>
            <a:off x="4981766" y="6177532"/>
            <a:ext cx="1463862" cy="400110"/>
          </a:xfrm>
          <a:prstGeom prst="rect">
            <a:avLst/>
          </a:prstGeom>
          <a:noFill/>
        </p:spPr>
        <p:txBody>
          <a:bodyPr wrap="none" rtlCol="0">
            <a:spAutoFit/>
          </a:bodyPr>
          <a:lstStyle/>
          <a:p>
            <a:r>
              <a:rPr kumimoji="1" lang="en-US" altLang="ja-JP" sz="2000" dirty="0" err="1"/>
              <a:t>Ai_eye.png</a:t>
            </a:r>
            <a:endParaRPr kumimoji="1" lang="ja-JP" altLang="en-US" sz="2000" dirty="0"/>
          </a:p>
        </p:txBody>
      </p:sp>
      <p:sp>
        <p:nvSpPr>
          <p:cNvPr id="14" name="テキスト ボックス 13">
            <a:extLst>
              <a:ext uri="{FF2B5EF4-FFF2-40B4-BE49-F238E27FC236}">
                <a16:creationId xmlns:a16="http://schemas.microsoft.com/office/drawing/2014/main" id="{D535A072-FE15-A085-97F8-E6AAF10E7BBE}"/>
              </a:ext>
            </a:extLst>
          </p:cNvPr>
          <p:cNvSpPr txBox="1"/>
          <p:nvPr/>
        </p:nvSpPr>
        <p:spPr>
          <a:xfrm>
            <a:off x="8650905" y="6197483"/>
            <a:ext cx="1715534" cy="400110"/>
          </a:xfrm>
          <a:prstGeom prst="rect">
            <a:avLst/>
          </a:prstGeom>
          <a:noFill/>
        </p:spPr>
        <p:txBody>
          <a:bodyPr wrap="none" rtlCol="0">
            <a:spAutoFit/>
          </a:bodyPr>
          <a:lstStyle/>
          <a:p>
            <a:r>
              <a:rPr lang="ja-JP" altLang="en-US" sz="2000" dirty="0"/>
              <a:t>完成予想</a:t>
            </a:r>
            <a:r>
              <a:rPr lang="en-US" altLang="ja-JP" sz="2000" dirty="0"/>
              <a:t>.</a:t>
            </a:r>
            <a:r>
              <a:rPr lang="en-US" altLang="ja-JP" sz="2000" dirty="0" err="1"/>
              <a:t>png</a:t>
            </a:r>
            <a:endParaRPr kumimoji="1" lang="ja-JP" altLang="en-US" sz="2000" dirty="0"/>
          </a:p>
        </p:txBody>
      </p:sp>
    </p:spTree>
    <p:extLst>
      <p:ext uri="{BB962C8B-B14F-4D97-AF65-F5344CB8AC3E}">
        <p14:creationId xmlns:p14="http://schemas.microsoft.com/office/powerpoint/2010/main" val="231756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3D59C-9EB8-1BD3-0CF1-BB0DBEE3A24B}"/>
              </a:ext>
            </a:extLst>
          </p:cNvPr>
          <p:cNvSpPr>
            <a:spLocks noGrp="1"/>
          </p:cNvSpPr>
          <p:nvPr>
            <p:ph type="title"/>
          </p:nvPr>
        </p:nvSpPr>
        <p:spPr/>
        <p:txBody>
          <a:bodyPr/>
          <a:lstStyle/>
          <a:p>
            <a:r>
              <a:rPr lang="ja-JP" altLang="en-US" dirty="0"/>
              <a:t>予備知識</a:t>
            </a:r>
            <a:endParaRPr kumimoji="1" lang="ja-JP" altLang="en-US" dirty="0"/>
          </a:p>
        </p:txBody>
      </p:sp>
      <p:sp>
        <p:nvSpPr>
          <p:cNvPr id="3" name="コンテンツ プレースホルダー 2">
            <a:extLst>
              <a:ext uri="{FF2B5EF4-FFF2-40B4-BE49-F238E27FC236}">
                <a16:creationId xmlns:a16="http://schemas.microsoft.com/office/drawing/2014/main" id="{EA66FE4B-F140-C106-404E-ED34E578AB2F}"/>
              </a:ext>
            </a:extLst>
          </p:cNvPr>
          <p:cNvSpPr>
            <a:spLocks noGrp="1"/>
          </p:cNvSpPr>
          <p:nvPr>
            <p:ph idx="1"/>
          </p:nvPr>
        </p:nvSpPr>
        <p:spPr/>
        <p:txBody>
          <a:bodyPr>
            <a:normAutofit/>
          </a:bodyPr>
          <a:lstStyle/>
          <a:p>
            <a:pPr marL="0" indent="0">
              <a:lnSpc>
                <a:spcPct val="100000"/>
              </a:lnSpc>
              <a:buNone/>
            </a:pPr>
            <a:r>
              <a:rPr lang="en-US" altLang="ja-JP" sz="3600" dirty="0" err="1"/>
              <a:t>p</a:t>
            </a:r>
            <a:r>
              <a:rPr kumimoji="1" lang="en-US" altLang="ja-JP" sz="3600" dirty="0" err="1"/>
              <a:t>ng</a:t>
            </a:r>
            <a:r>
              <a:rPr kumimoji="1" lang="ja-JP" altLang="en-US" sz="3600" dirty="0"/>
              <a:t>形式の画像は</a:t>
            </a:r>
            <a:r>
              <a:rPr lang="en-US" altLang="ja-JP" sz="3600" dirty="0" err="1"/>
              <a:t>RGB</a:t>
            </a:r>
            <a:r>
              <a:rPr lang="ja-JP" altLang="en-US" sz="3600" dirty="0"/>
              <a:t>だけでなく</a:t>
            </a:r>
            <a:r>
              <a:rPr lang="en-US" altLang="ja-JP" sz="3600" dirty="0"/>
              <a:t>A</a:t>
            </a:r>
            <a:r>
              <a:rPr lang="ja-JP" altLang="en-US" sz="3600" dirty="0"/>
              <a:t>もある。</a:t>
            </a:r>
            <a:endParaRPr lang="en-US" altLang="ja-JP" sz="3600" dirty="0"/>
          </a:p>
          <a:p>
            <a:pPr marL="0" indent="0">
              <a:lnSpc>
                <a:spcPct val="100000"/>
              </a:lnSpc>
              <a:buNone/>
            </a:pPr>
            <a:r>
              <a:rPr lang="en-US" altLang="ja-JP" sz="3600" dirty="0" err="1"/>
              <a:t>RGBA</a:t>
            </a:r>
            <a:r>
              <a:rPr lang="ja-JP" altLang="en-US" sz="3600" dirty="0"/>
              <a:t>はそれぞれ</a:t>
            </a:r>
            <a:r>
              <a:rPr lang="en-US" altLang="ja-JP" sz="3600" dirty="0"/>
              <a:t>Red(</a:t>
            </a:r>
            <a:r>
              <a:rPr lang="ja-JP" altLang="en-US" sz="3600" dirty="0"/>
              <a:t>赤</a:t>
            </a:r>
            <a:r>
              <a:rPr lang="en-US" altLang="ja-JP" sz="3600" dirty="0"/>
              <a:t>)</a:t>
            </a:r>
            <a:r>
              <a:rPr lang="ja-JP" altLang="en-US" sz="3600" dirty="0"/>
              <a:t>、</a:t>
            </a:r>
            <a:r>
              <a:rPr lang="en-US" altLang="ja-JP" sz="3600" dirty="0"/>
              <a:t>Green(</a:t>
            </a:r>
            <a:r>
              <a:rPr lang="ja-JP" altLang="en-US" sz="3600" dirty="0"/>
              <a:t>緑</a:t>
            </a:r>
            <a:r>
              <a:rPr lang="en-US" altLang="ja-JP" sz="3600" dirty="0"/>
              <a:t>)</a:t>
            </a:r>
            <a:r>
              <a:rPr lang="ja-JP" altLang="en-US" sz="3600" dirty="0"/>
              <a:t>、</a:t>
            </a:r>
            <a:r>
              <a:rPr lang="en-US" altLang="ja-JP" sz="3600" dirty="0"/>
              <a:t>Blue(</a:t>
            </a:r>
            <a:r>
              <a:rPr lang="ja-JP" altLang="en-US" sz="3600" dirty="0"/>
              <a:t>青</a:t>
            </a:r>
            <a:r>
              <a:rPr lang="en-US" altLang="ja-JP" sz="3600" dirty="0"/>
              <a:t>)</a:t>
            </a:r>
            <a:r>
              <a:rPr lang="ja-JP" altLang="en-US" sz="3600" dirty="0"/>
              <a:t>、</a:t>
            </a:r>
            <a:r>
              <a:rPr lang="en-US" altLang="ja-JP" sz="3600" dirty="0"/>
              <a:t>Alpha(</a:t>
            </a:r>
            <a:r>
              <a:rPr lang="ja-JP" altLang="en-US" sz="3600" dirty="0"/>
              <a:t>不透明度</a:t>
            </a:r>
            <a:r>
              <a:rPr lang="en-US" altLang="ja-JP" sz="3600" dirty="0"/>
              <a:t>)</a:t>
            </a:r>
            <a:r>
              <a:rPr lang="ja-JP" altLang="en-US" sz="3600" dirty="0"/>
              <a:t>を表しており、それぞれの取りうる値は</a:t>
            </a:r>
            <a:r>
              <a:rPr lang="en-US" altLang="ja-JP" sz="3600" dirty="0"/>
              <a:t>0~255</a:t>
            </a:r>
            <a:r>
              <a:rPr lang="ja-JP" altLang="en-US" sz="3600" dirty="0"/>
              <a:t>である。</a:t>
            </a:r>
            <a:endParaRPr lang="en-US" altLang="ja-JP" sz="1800" dirty="0"/>
          </a:p>
        </p:txBody>
      </p:sp>
    </p:spTree>
    <p:extLst>
      <p:ext uri="{BB962C8B-B14F-4D97-AF65-F5344CB8AC3E}">
        <p14:creationId xmlns:p14="http://schemas.microsoft.com/office/powerpoint/2010/main" val="245928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C167D-DB96-3E4C-F2EA-D07AE3A13570}"/>
              </a:ext>
            </a:extLst>
          </p:cNvPr>
          <p:cNvSpPr>
            <a:spLocks noGrp="1"/>
          </p:cNvSpPr>
          <p:nvPr>
            <p:ph type="title"/>
          </p:nvPr>
        </p:nvSpPr>
        <p:spPr/>
        <p:txBody>
          <a:bodyPr/>
          <a:lstStyle/>
          <a:p>
            <a:r>
              <a:rPr lang="ja-JP" altLang="en-US" dirty="0"/>
              <a:t>予想</a:t>
            </a:r>
            <a:endParaRPr kumimoji="1" lang="ja-JP" altLang="en-US" dirty="0"/>
          </a:p>
        </p:txBody>
      </p:sp>
      <p:sp>
        <p:nvSpPr>
          <p:cNvPr id="3" name="コンテンツ プレースホルダー 2">
            <a:extLst>
              <a:ext uri="{FF2B5EF4-FFF2-40B4-BE49-F238E27FC236}">
                <a16:creationId xmlns:a16="http://schemas.microsoft.com/office/drawing/2014/main" id="{144AE1A8-8BC4-A01C-29E2-D980A4CF98C4}"/>
              </a:ext>
            </a:extLst>
          </p:cNvPr>
          <p:cNvSpPr>
            <a:spLocks noGrp="1"/>
          </p:cNvSpPr>
          <p:nvPr>
            <p:ph idx="1"/>
          </p:nvPr>
        </p:nvSpPr>
        <p:spPr>
          <a:xfrm>
            <a:off x="838200" y="1825624"/>
            <a:ext cx="10515600" cy="5032376"/>
          </a:xfrm>
        </p:spPr>
        <p:txBody>
          <a:bodyPr>
            <a:normAutofit/>
          </a:bodyPr>
          <a:lstStyle/>
          <a:p>
            <a:pPr marL="0" indent="0">
              <a:buNone/>
            </a:pPr>
            <a:r>
              <a:rPr lang="en-US" altLang="ja-JP" sz="3600" dirty="0" err="1"/>
              <a:t>cv2</a:t>
            </a:r>
            <a:r>
              <a:rPr lang="ja-JP" altLang="en-US" sz="3600" dirty="0"/>
              <a:t>では読み込んだ画像の背景透過されている部分は黒で表示される。</a:t>
            </a:r>
            <a:endParaRPr lang="en-US" altLang="ja-JP" sz="3600" dirty="0"/>
          </a:p>
          <a:p>
            <a:pPr marL="0" indent="0">
              <a:buNone/>
            </a:pPr>
            <a:endParaRPr lang="en-US" altLang="ja-JP" sz="2000" dirty="0"/>
          </a:p>
          <a:p>
            <a:pPr marL="0" indent="0" algn="ctr">
              <a:buNone/>
            </a:pPr>
            <a:r>
              <a:rPr lang="ja-JP" altLang="en-US" sz="5400" b="1" dirty="0"/>
              <a:t>↓</a:t>
            </a:r>
            <a:endParaRPr lang="en-US" altLang="ja-JP" sz="5400" b="1" dirty="0"/>
          </a:p>
          <a:p>
            <a:pPr marL="0" indent="0">
              <a:buNone/>
            </a:pPr>
            <a:endParaRPr lang="en-US" altLang="ja-JP" sz="2000" b="1" dirty="0"/>
          </a:p>
          <a:p>
            <a:pPr marL="0" indent="0">
              <a:buNone/>
            </a:pPr>
            <a:r>
              <a:rPr lang="ja-JP" altLang="en-US" sz="3600" dirty="0"/>
              <a:t>黒くなっている部分の不透明度を</a:t>
            </a:r>
            <a:r>
              <a:rPr lang="en-US" altLang="ja-JP" sz="3600" dirty="0"/>
              <a:t>0(</a:t>
            </a:r>
            <a:r>
              <a:rPr lang="ja-JP" altLang="en-US" sz="3600" dirty="0"/>
              <a:t>透明</a:t>
            </a:r>
            <a:r>
              <a:rPr lang="en-US" altLang="ja-JP" sz="3600" dirty="0"/>
              <a:t>)</a:t>
            </a:r>
            <a:r>
              <a:rPr lang="ja-JP" altLang="en-US" sz="3600" dirty="0"/>
              <a:t>にすれば簡単に作ることができるのではないか。</a:t>
            </a:r>
            <a:endParaRPr lang="en-US" altLang="ja-JP" sz="3600" dirty="0"/>
          </a:p>
        </p:txBody>
      </p:sp>
    </p:spTree>
    <p:extLst>
      <p:ext uri="{BB962C8B-B14F-4D97-AF65-F5344CB8AC3E}">
        <p14:creationId xmlns:p14="http://schemas.microsoft.com/office/powerpoint/2010/main" val="165180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B3961-FE2D-187A-C912-EC1134C99625}"/>
              </a:ext>
            </a:extLst>
          </p:cNvPr>
          <p:cNvSpPr>
            <a:spLocks noGrp="1"/>
          </p:cNvSpPr>
          <p:nvPr>
            <p:ph type="title"/>
          </p:nvPr>
        </p:nvSpPr>
        <p:spPr/>
        <p:txBody>
          <a:bodyPr/>
          <a:lstStyle/>
          <a:p>
            <a:r>
              <a:rPr lang="ja-JP" altLang="en-US" dirty="0"/>
              <a:t>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12EE85D-1487-6C5C-D787-BB13AB86B7DD}"/>
              </a:ext>
            </a:extLst>
          </p:cNvPr>
          <p:cNvSpPr>
            <a:spLocks noGrp="1"/>
          </p:cNvSpPr>
          <p:nvPr>
            <p:ph idx="1"/>
          </p:nvPr>
        </p:nvSpPr>
        <p:spPr>
          <a:xfrm>
            <a:off x="202131" y="1787124"/>
            <a:ext cx="11744425" cy="4351338"/>
          </a:xfrm>
        </p:spPr>
        <p:txBody>
          <a:bodyPr>
            <a:normAutofit/>
          </a:bodyPr>
          <a:lstStyle/>
          <a:p>
            <a:pPr marL="514350" indent="-514350">
              <a:lnSpc>
                <a:spcPct val="150000"/>
              </a:lnSpc>
              <a:buFont typeface="+mj-lt"/>
              <a:buAutoNum type="arabicPeriod"/>
            </a:pPr>
            <a:r>
              <a:rPr kumimoji="1" lang="ja-JP" altLang="en-US" sz="3600" dirty="0"/>
              <a:t>人間の画像と星の形のハイライトの画像を読み込む。</a:t>
            </a:r>
            <a:endParaRPr kumimoji="1" lang="en-US" altLang="ja-JP" sz="3600" dirty="0"/>
          </a:p>
          <a:p>
            <a:pPr marL="514350" indent="-514350">
              <a:lnSpc>
                <a:spcPct val="150000"/>
              </a:lnSpc>
              <a:buFont typeface="+mj-lt"/>
              <a:buAutoNum type="arabicPeriod"/>
            </a:pPr>
            <a:r>
              <a:rPr lang="ja-JP" altLang="en-US" sz="3600" dirty="0"/>
              <a:t>星の形のハイライトの画像から不要な部分を透過する</a:t>
            </a:r>
            <a:r>
              <a:rPr kumimoji="1" lang="ja-JP" altLang="en-US" sz="3600" dirty="0"/>
              <a:t>。</a:t>
            </a:r>
            <a:endParaRPr kumimoji="1" lang="en-US" altLang="ja-JP" sz="3600" dirty="0"/>
          </a:p>
          <a:p>
            <a:pPr marL="514350" indent="-514350">
              <a:lnSpc>
                <a:spcPct val="150000"/>
              </a:lnSpc>
              <a:buFont typeface="+mj-lt"/>
              <a:buAutoNum type="arabicPeriod"/>
            </a:pPr>
            <a:r>
              <a:rPr kumimoji="1" lang="en-US" altLang="ja-JP" sz="3600" dirty="0" err="1"/>
              <a:t>haarcascade_eye.xml</a:t>
            </a:r>
            <a:r>
              <a:rPr kumimoji="1" lang="ja-JP" altLang="en-US" sz="3600" dirty="0"/>
              <a:t>を用いて画像から目を検出する。</a:t>
            </a:r>
            <a:endParaRPr kumimoji="1" lang="en-US" altLang="ja-JP" sz="3600" dirty="0"/>
          </a:p>
          <a:p>
            <a:pPr marL="514350" indent="-514350">
              <a:lnSpc>
                <a:spcPct val="150000"/>
              </a:lnSpc>
              <a:buFont typeface="+mj-lt"/>
              <a:buAutoNum type="arabicPeriod"/>
            </a:pPr>
            <a:r>
              <a:rPr lang="ja-JP" altLang="en-US" sz="3600" dirty="0"/>
              <a:t>目の範囲に星の形のハイライトの画像を張り付ける。</a:t>
            </a:r>
            <a:endParaRPr kumimoji="1" lang="en-US" altLang="ja-JP" sz="3600" dirty="0"/>
          </a:p>
          <a:p>
            <a:pPr marL="514350" indent="-514350">
              <a:buFont typeface="+mj-lt"/>
              <a:buAutoNum type="arabicPeriod"/>
            </a:pPr>
            <a:endParaRPr kumimoji="1" lang="ja-JP" altLang="en-US" sz="3600" dirty="0"/>
          </a:p>
        </p:txBody>
      </p:sp>
    </p:spTree>
    <p:extLst>
      <p:ext uri="{BB962C8B-B14F-4D97-AF65-F5344CB8AC3E}">
        <p14:creationId xmlns:p14="http://schemas.microsoft.com/office/powerpoint/2010/main" val="10076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B4C2F-25E6-632B-076F-4783A987F923}"/>
              </a:ext>
            </a:extLst>
          </p:cNvPr>
          <p:cNvSpPr>
            <a:spLocks noGrp="1"/>
          </p:cNvSpPr>
          <p:nvPr>
            <p:ph type="title"/>
          </p:nvPr>
        </p:nvSpPr>
        <p:spPr/>
        <p:txBody>
          <a:bodyPr/>
          <a:lstStyle/>
          <a:p>
            <a:r>
              <a:rPr kumimoji="1" lang="ja-JP" altLang="en-US" dirty="0"/>
              <a:t>結果</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CE803C2-3933-BAAF-5587-7A3C82EE9FB7}"/>
              </a:ext>
            </a:extLst>
          </p:cNvPr>
          <p:cNvSpPr>
            <a:spLocks noGrp="1"/>
          </p:cNvSpPr>
          <p:nvPr>
            <p:ph idx="1"/>
          </p:nvPr>
        </p:nvSpPr>
        <p:spPr>
          <a:xfrm>
            <a:off x="1021080" y="1690688"/>
            <a:ext cx="10515600" cy="4351338"/>
          </a:xfrm>
        </p:spPr>
        <p:txBody>
          <a:bodyPr>
            <a:normAutofit/>
          </a:bodyPr>
          <a:lstStyle/>
          <a:p>
            <a:pPr marL="0" indent="0">
              <a:buNone/>
            </a:pPr>
            <a:r>
              <a:rPr kumimoji="1" lang="ja-JP" altLang="en-US" sz="3600" dirty="0"/>
              <a:t>失敗（</a:t>
            </a:r>
            <a:r>
              <a:rPr kumimoji="1" lang="en-US" altLang="ja-JP" sz="3600" dirty="0" err="1"/>
              <a:t>example.py</a:t>
            </a:r>
            <a:r>
              <a:rPr kumimoji="1" lang="ja-JP" altLang="en-US" sz="3600" dirty="0"/>
              <a:t>）</a:t>
            </a:r>
          </a:p>
        </p:txBody>
      </p:sp>
      <p:sp>
        <p:nvSpPr>
          <p:cNvPr id="8" name="テキスト ボックス 7">
            <a:extLst>
              <a:ext uri="{FF2B5EF4-FFF2-40B4-BE49-F238E27FC236}">
                <a16:creationId xmlns:a16="http://schemas.microsoft.com/office/drawing/2014/main" id="{22C0185C-06CB-847C-97F7-48BC6AA717C5}"/>
              </a:ext>
            </a:extLst>
          </p:cNvPr>
          <p:cNvSpPr txBox="1"/>
          <p:nvPr/>
        </p:nvSpPr>
        <p:spPr>
          <a:xfrm>
            <a:off x="4487764" y="2559050"/>
            <a:ext cx="8032968" cy="3416320"/>
          </a:xfrm>
          <a:prstGeom prst="rect">
            <a:avLst/>
          </a:prstGeom>
          <a:noFill/>
        </p:spPr>
        <p:txBody>
          <a:bodyPr wrap="none" rtlCol="0">
            <a:spAutoFit/>
          </a:bodyPr>
          <a:lstStyle/>
          <a:p>
            <a:r>
              <a:rPr kumimoji="1" lang="ja-JP" altLang="en-US" sz="3600" dirty="0"/>
              <a:t>うっすらと星の輪郭が見えてはいる</a:t>
            </a:r>
            <a:endParaRPr kumimoji="1" lang="en-US" altLang="ja-JP" sz="3600" dirty="0"/>
          </a:p>
          <a:p>
            <a:r>
              <a:rPr kumimoji="1" lang="ja-JP" altLang="en-US" sz="3600" dirty="0"/>
              <a:t>が四角の枠全体が白色になっており</a:t>
            </a:r>
            <a:endParaRPr kumimoji="1" lang="en-US" altLang="ja-JP" sz="3600" dirty="0"/>
          </a:p>
          <a:p>
            <a:r>
              <a:rPr lang="ja-JP" altLang="en-US" sz="3600" dirty="0"/>
              <a:t>これでは目標通りでない。</a:t>
            </a:r>
            <a:endParaRPr lang="en-US" altLang="ja-JP" sz="3600" dirty="0"/>
          </a:p>
          <a:p>
            <a:r>
              <a:rPr kumimoji="1" lang="ja-JP" altLang="en-US" sz="3600" dirty="0"/>
              <a:t>しかし、この資料を作るために画像</a:t>
            </a:r>
            <a:endParaRPr kumimoji="1" lang="en-US" altLang="ja-JP" sz="3600" dirty="0"/>
          </a:p>
          <a:p>
            <a:r>
              <a:rPr kumimoji="1" lang="ja-JP" altLang="en-US" sz="3600" dirty="0"/>
              <a:t>を貼り付け動かしている際に</a:t>
            </a:r>
            <a:r>
              <a:rPr kumimoji="1" lang="ja-JP" altLang="en-US" sz="3600" dirty="0">
                <a:solidFill>
                  <a:srgbClr val="00B0F0"/>
                </a:solidFill>
              </a:rPr>
              <a:t>背景透</a:t>
            </a:r>
            <a:endParaRPr kumimoji="1" lang="en-US" altLang="ja-JP" sz="3600" dirty="0">
              <a:solidFill>
                <a:srgbClr val="00B0F0"/>
              </a:solidFill>
            </a:endParaRPr>
          </a:p>
          <a:p>
            <a:r>
              <a:rPr kumimoji="1" lang="ja-JP" altLang="en-US" sz="3600" dirty="0">
                <a:solidFill>
                  <a:srgbClr val="00B0F0"/>
                </a:solidFill>
              </a:rPr>
              <a:t>過には成功している</a:t>
            </a:r>
            <a:r>
              <a:rPr kumimoji="1" lang="ja-JP" altLang="en-US" sz="3600" dirty="0"/>
              <a:t>ことが判明した。</a:t>
            </a:r>
          </a:p>
        </p:txBody>
      </p:sp>
      <p:pic>
        <p:nvPicPr>
          <p:cNvPr id="10" name="図 9">
            <a:extLst>
              <a:ext uri="{FF2B5EF4-FFF2-40B4-BE49-F238E27FC236}">
                <a16:creationId xmlns:a16="http://schemas.microsoft.com/office/drawing/2014/main" id="{6DDA8D60-A8D7-BAD0-9776-8BD48A40D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14" y="2559050"/>
            <a:ext cx="3333750" cy="3933825"/>
          </a:xfrm>
          <a:prstGeom prst="rect">
            <a:avLst/>
          </a:prstGeom>
        </p:spPr>
      </p:pic>
      <p:sp>
        <p:nvSpPr>
          <p:cNvPr id="11" name="テキスト ボックス 10">
            <a:extLst>
              <a:ext uri="{FF2B5EF4-FFF2-40B4-BE49-F238E27FC236}">
                <a16:creationId xmlns:a16="http://schemas.microsoft.com/office/drawing/2014/main" id="{4152A9D2-EF5E-765A-E9B2-ECC1029085FC}"/>
              </a:ext>
            </a:extLst>
          </p:cNvPr>
          <p:cNvSpPr txBox="1"/>
          <p:nvPr/>
        </p:nvSpPr>
        <p:spPr>
          <a:xfrm>
            <a:off x="2250059" y="6492875"/>
            <a:ext cx="1141659" cy="400110"/>
          </a:xfrm>
          <a:prstGeom prst="rect">
            <a:avLst/>
          </a:prstGeom>
          <a:noFill/>
        </p:spPr>
        <p:txBody>
          <a:bodyPr wrap="none" rtlCol="0">
            <a:spAutoFit/>
          </a:bodyPr>
          <a:lstStyle/>
          <a:p>
            <a:r>
              <a:rPr lang="en-US" altLang="ja-JP" sz="2000" dirty="0" err="1"/>
              <a:t>t</a:t>
            </a:r>
            <a:r>
              <a:rPr kumimoji="1" lang="en-US" altLang="ja-JP" sz="2000" dirty="0" err="1"/>
              <a:t>est.png</a:t>
            </a:r>
            <a:endParaRPr kumimoji="1" lang="ja-JP" altLang="en-US" sz="2000" dirty="0"/>
          </a:p>
        </p:txBody>
      </p:sp>
    </p:spTree>
    <p:extLst>
      <p:ext uri="{BB962C8B-B14F-4D97-AF65-F5344CB8AC3E}">
        <p14:creationId xmlns:p14="http://schemas.microsoft.com/office/powerpoint/2010/main" val="340857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B4C2F-25E6-632B-076F-4783A987F923}"/>
              </a:ext>
            </a:extLst>
          </p:cNvPr>
          <p:cNvSpPr>
            <a:spLocks noGrp="1"/>
          </p:cNvSpPr>
          <p:nvPr>
            <p:ph type="title"/>
          </p:nvPr>
        </p:nvSpPr>
        <p:spPr/>
        <p:txBody>
          <a:bodyPr/>
          <a:lstStyle/>
          <a:p>
            <a:r>
              <a:rPr kumimoji="1" lang="ja-JP" altLang="en-US" dirty="0"/>
              <a:t>結果</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CE803C2-3933-BAAF-5587-7A3C82EE9FB7}"/>
              </a:ext>
            </a:extLst>
          </p:cNvPr>
          <p:cNvSpPr>
            <a:spLocks noGrp="1"/>
          </p:cNvSpPr>
          <p:nvPr>
            <p:ph idx="1"/>
          </p:nvPr>
        </p:nvSpPr>
        <p:spPr>
          <a:xfrm>
            <a:off x="1021080" y="1690688"/>
            <a:ext cx="10515600" cy="4351338"/>
          </a:xfrm>
        </p:spPr>
        <p:txBody>
          <a:bodyPr>
            <a:normAutofit/>
          </a:bodyPr>
          <a:lstStyle/>
          <a:p>
            <a:pPr marL="0" indent="0">
              <a:buNone/>
            </a:pPr>
            <a:r>
              <a:rPr kumimoji="1" lang="ja-JP" altLang="en-US" sz="3600" dirty="0"/>
              <a:t>失敗（</a:t>
            </a:r>
            <a:r>
              <a:rPr kumimoji="1" lang="en-US" altLang="ja-JP" sz="3600" dirty="0" err="1"/>
              <a:t>example.py</a:t>
            </a:r>
            <a:r>
              <a:rPr kumimoji="1" lang="ja-JP" altLang="en-US" sz="3600" dirty="0"/>
              <a:t>）</a:t>
            </a:r>
          </a:p>
        </p:txBody>
      </p:sp>
      <p:sp>
        <p:nvSpPr>
          <p:cNvPr id="4" name="正方形/長方形 3">
            <a:extLst>
              <a:ext uri="{FF2B5EF4-FFF2-40B4-BE49-F238E27FC236}">
                <a16:creationId xmlns:a16="http://schemas.microsoft.com/office/drawing/2014/main" id="{AA4F69CB-C999-EF82-3A5C-4EF4A32D9F2A}"/>
              </a:ext>
            </a:extLst>
          </p:cNvPr>
          <p:cNvSpPr/>
          <p:nvPr/>
        </p:nvSpPr>
        <p:spPr>
          <a:xfrm>
            <a:off x="1154014" y="2559049"/>
            <a:ext cx="3333750" cy="393382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6DDA8D60-A8D7-BAD0-9776-8BD48A40D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14" y="2559050"/>
            <a:ext cx="3333750" cy="3933825"/>
          </a:xfrm>
          <a:prstGeom prst="rect">
            <a:avLst/>
          </a:prstGeom>
        </p:spPr>
      </p:pic>
      <p:sp>
        <p:nvSpPr>
          <p:cNvPr id="6" name="テキスト ボックス 5">
            <a:extLst>
              <a:ext uri="{FF2B5EF4-FFF2-40B4-BE49-F238E27FC236}">
                <a16:creationId xmlns:a16="http://schemas.microsoft.com/office/drawing/2014/main" id="{5FCD68EB-FAD2-75B4-575C-87139C20DA75}"/>
              </a:ext>
            </a:extLst>
          </p:cNvPr>
          <p:cNvSpPr txBox="1"/>
          <p:nvPr/>
        </p:nvSpPr>
        <p:spPr>
          <a:xfrm>
            <a:off x="4487764" y="2559048"/>
            <a:ext cx="8032968" cy="3416320"/>
          </a:xfrm>
          <a:prstGeom prst="rect">
            <a:avLst/>
          </a:prstGeom>
          <a:noFill/>
        </p:spPr>
        <p:txBody>
          <a:bodyPr wrap="none" rtlCol="0">
            <a:spAutoFit/>
          </a:bodyPr>
          <a:lstStyle/>
          <a:p>
            <a:r>
              <a:rPr kumimoji="1" lang="ja-JP" altLang="en-US" sz="3600" dirty="0"/>
              <a:t>うっすらと星の輪郭が見えてはいる</a:t>
            </a:r>
            <a:endParaRPr kumimoji="1" lang="en-US" altLang="ja-JP" sz="3600" dirty="0"/>
          </a:p>
          <a:p>
            <a:r>
              <a:rPr kumimoji="1" lang="ja-JP" altLang="en-US" sz="3600" dirty="0"/>
              <a:t>が四角の枠全体が白色になっており</a:t>
            </a:r>
            <a:endParaRPr kumimoji="1" lang="en-US" altLang="ja-JP" sz="3600" dirty="0"/>
          </a:p>
          <a:p>
            <a:r>
              <a:rPr lang="ja-JP" altLang="en-US" sz="3600" dirty="0"/>
              <a:t>これでは目標通りでない。</a:t>
            </a:r>
            <a:endParaRPr lang="en-US" altLang="ja-JP" sz="3600" dirty="0"/>
          </a:p>
          <a:p>
            <a:r>
              <a:rPr kumimoji="1" lang="ja-JP" altLang="en-US" sz="3600" dirty="0"/>
              <a:t>しかし、この資料を作るために画像</a:t>
            </a:r>
            <a:endParaRPr kumimoji="1" lang="en-US" altLang="ja-JP" sz="3600" dirty="0"/>
          </a:p>
          <a:p>
            <a:r>
              <a:rPr kumimoji="1" lang="ja-JP" altLang="en-US" sz="3600" dirty="0"/>
              <a:t>を貼り付け動かしている際に</a:t>
            </a:r>
            <a:r>
              <a:rPr kumimoji="1" lang="ja-JP" altLang="en-US" sz="3600" dirty="0">
                <a:solidFill>
                  <a:srgbClr val="00B0F0"/>
                </a:solidFill>
              </a:rPr>
              <a:t>背景透</a:t>
            </a:r>
            <a:endParaRPr kumimoji="1" lang="en-US" altLang="ja-JP" sz="3600" dirty="0">
              <a:solidFill>
                <a:srgbClr val="00B0F0"/>
              </a:solidFill>
            </a:endParaRPr>
          </a:p>
          <a:p>
            <a:r>
              <a:rPr kumimoji="1" lang="ja-JP" altLang="en-US" sz="3600" dirty="0">
                <a:solidFill>
                  <a:srgbClr val="00B0F0"/>
                </a:solidFill>
              </a:rPr>
              <a:t>過には成功している</a:t>
            </a:r>
            <a:r>
              <a:rPr kumimoji="1" lang="ja-JP" altLang="en-US" sz="3600" dirty="0"/>
              <a:t>ことが判明した。</a:t>
            </a:r>
          </a:p>
        </p:txBody>
      </p:sp>
      <p:sp>
        <p:nvSpPr>
          <p:cNvPr id="7" name="テキスト ボックス 6">
            <a:extLst>
              <a:ext uri="{FF2B5EF4-FFF2-40B4-BE49-F238E27FC236}">
                <a16:creationId xmlns:a16="http://schemas.microsoft.com/office/drawing/2014/main" id="{4213C819-E70F-D255-A441-6E8BA858F0D7}"/>
              </a:ext>
            </a:extLst>
          </p:cNvPr>
          <p:cNvSpPr txBox="1"/>
          <p:nvPr/>
        </p:nvSpPr>
        <p:spPr>
          <a:xfrm>
            <a:off x="2250059" y="6492875"/>
            <a:ext cx="1141659" cy="400110"/>
          </a:xfrm>
          <a:prstGeom prst="rect">
            <a:avLst/>
          </a:prstGeom>
          <a:noFill/>
        </p:spPr>
        <p:txBody>
          <a:bodyPr wrap="none" rtlCol="0">
            <a:spAutoFit/>
          </a:bodyPr>
          <a:lstStyle/>
          <a:p>
            <a:r>
              <a:rPr lang="en-US" altLang="ja-JP" sz="2000" dirty="0" err="1"/>
              <a:t>t</a:t>
            </a:r>
            <a:r>
              <a:rPr kumimoji="1" lang="en-US" altLang="ja-JP" sz="2000" dirty="0" err="1"/>
              <a:t>est.png</a:t>
            </a:r>
            <a:endParaRPr kumimoji="1" lang="ja-JP" altLang="en-US" sz="2000" dirty="0"/>
          </a:p>
        </p:txBody>
      </p:sp>
    </p:spTree>
    <p:extLst>
      <p:ext uri="{BB962C8B-B14F-4D97-AF65-F5344CB8AC3E}">
        <p14:creationId xmlns:p14="http://schemas.microsoft.com/office/powerpoint/2010/main" val="305252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2475F-CD7F-F73C-4FCF-D7D210A2ED91}"/>
              </a:ext>
            </a:extLst>
          </p:cNvPr>
          <p:cNvSpPr>
            <a:spLocks noGrp="1"/>
          </p:cNvSpPr>
          <p:nvPr>
            <p:ph type="title"/>
          </p:nvPr>
        </p:nvSpPr>
        <p:spPr/>
        <p:txBody>
          <a:bodyPr/>
          <a:lstStyle/>
          <a:p>
            <a:r>
              <a:rPr lang="ja-JP" altLang="en-US" dirty="0"/>
              <a:t>方法</a:t>
            </a:r>
            <a:r>
              <a:rPr kumimoji="1" lang="en-US" altLang="ja-JP" dirty="0"/>
              <a:t>2</a:t>
            </a:r>
            <a:endParaRPr kumimoji="1" lang="ja-JP" altLang="en-US" dirty="0"/>
          </a:p>
        </p:txBody>
      </p:sp>
      <p:sp>
        <p:nvSpPr>
          <p:cNvPr id="15" name="コンテンツ プレースホルダー 14">
            <a:extLst>
              <a:ext uri="{FF2B5EF4-FFF2-40B4-BE49-F238E27FC236}">
                <a16:creationId xmlns:a16="http://schemas.microsoft.com/office/drawing/2014/main" id="{282C0CBF-D50A-12E2-B939-AFE194D8BD72}"/>
              </a:ext>
            </a:extLst>
          </p:cNvPr>
          <p:cNvSpPr>
            <a:spLocks noGrp="1"/>
          </p:cNvSpPr>
          <p:nvPr>
            <p:ph idx="1"/>
          </p:nvPr>
        </p:nvSpPr>
        <p:spPr>
          <a:xfrm>
            <a:off x="392229" y="1690688"/>
            <a:ext cx="11407541" cy="5032375"/>
          </a:xfrm>
        </p:spPr>
        <p:txBody>
          <a:bodyPr>
            <a:normAutofit/>
          </a:bodyPr>
          <a:lstStyle/>
          <a:p>
            <a:r>
              <a:rPr lang="ja-JP" altLang="en-US" sz="3200" dirty="0"/>
              <a:t>方法</a:t>
            </a:r>
            <a:r>
              <a:rPr lang="en-US" altLang="ja-JP" sz="3200" dirty="0"/>
              <a:t>1</a:t>
            </a:r>
            <a:r>
              <a:rPr lang="ja-JP" altLang="en-US" sz="3200" dirty="0"/>
              <a:t>でできた画像の下にもう一枚、全く同じ人間の画像を貼り付けることができればうまくいくと考えた。</a:t>
            </a:r>
            <a:endParaRPr lang="en-US" altLang="ja-JP" sz="3200" dirty="0"/>
          </a:p>
          <a:p>
            <a:pPr marL="514350" indent="-514350">
              <a:lnSpc>
                <a:spcPct val="100000"/>
              </a:lnSpc>
              <a:buFont typeface="+mj-lt"/>
              <a:buAutoNum type="arabicPeriod"/>
            </a:pPr>
            <a:r>
              <a:rPr kumimoji="1" lang="ja-JP" altLang="en-US" dirty="0"/>
              <a:t>人間の画像と星の形のハイライトの画像を読み込む。</a:t>
            </a:r>
            <a:endParaRPr kumimoji="1" lang="en-US" altLang="ja-JP" dirty="0"/>
          </a:p>
          <a:p>
            <a:pPr marL="514350" indent="-514350">
              <a:lnSpc>
                <a:spcPct val="100000"/>
              </a:lnSpc>
              <a:buFont typeface="+mj-lt"/>
              <a:buAutoNum type="arabicPeriod"/>
            </a:pPr>
            <a:r>
              <a:rPr lang="ja-JP" altLang="en-US" dirty="0"/>
              <a:t>星の形のハイライトの画像から不要な部分を透過する</a:t>
            </a:r>
            <a:r>
              <a:rPr kumimoji="1" lang="ja-JP" altLang="en-US" dirty="0"/>
              <a:t>。</a:t>
            </a:r>
            <a:endParaRPr kumimoji="1" lang="en-US" altLang="ja-JP" dirty="0"/>
          </a:p>
          <a:p>
            <a:pPr marL="514350" indent="-514350">
              <a:lnSpc>
                <a:spcPct val="100000"/>
              </a:lnSpc>
              <a:buFont typeface="+mj-lt"/>
              <a:buAutoNum type="arabicPeriod"/>
            </a:pPr>
            <a:r>
              <a:rPr kumimoji="1" lang="en-US" altLang="ja-JP" dirty="0" err="1"/>
              <a:t>haarcascade_eye.xml</a:t>
            </a:r>
            <a:r>
              <a:rPr kumimoji="1" lang="ja-JP" altLang="en-US" dirty="0"/>
              <a:t>を用いて画像から目を検出する。</a:t>
            </a:r>
            <a:endParaRPr kumimoji="1" lang="en-US" altLang="ja-JP" dirty="0"/>
          </a:p>
          <a:p>
            <a:pPr marL="514350" indent="-514350">
              <a:lnSpc>
                <a:spcPct val="100000"/>
              </a:lnSpc>
              <a:buFont typeface="+mj-lt"/>
              <a:buAutoNum type="arabicPeriod"/>
            </a:pPr>
            <a:r>
              <a:rPr lang="ja-JP" altLang="en-US" dirty="0"/>
              <a:t>目の範囲に星の形のハイライトの画像を張り付ける。</a:t>
            </a:r>
            <a:endParaRPr lang="en-US" altLang="ja-JP" dirty="0"/>
          </a:p>
          <a:p>
            <a:pPr marL="514350" indent="-514350">
              <a:lnSpc>
                <a:spcPct val="100000"/>
              </a:lnSpc>
              <a:buFont typeface="+mj-lt"/>
              <a:buAutoNum type="arabicPeriod"/>
            </a:pPr>
            <a:r>
              <a:rPr kumimoji="1" lang="ja-JP" altLang="en-US" dirty="0"/>
              <a:t>人間の画像と</a:t>
            </a:r>
            <a:r>
              <a:rPr kumimoji="1" lang="en-US" altLang="ja-JP" dirty="0"/>
              <a:t>4</a:t>
            </a:r>
            <a:r>
              <a:rPr kumimoji="1" lang="ja-JP" altLang="en-US" dirty="0"/>
              <a:t>までにできた画像を合成する。</a:t>
            </a:r>
            <a:endParaRPr kumimoji="1" lang="en-US" altLang="ja-JP" dirty="0"/>
          </a:p>
          <a:p>
            <a:pPr>
              <a:lnSpc>
                <a:spcPct val="100000"/>
              </a:lnSpc>
            </a:pPr>
            <a:r>
              <a:rPr lang="ja-JP" altLang="en-US" sz="3200" b="1" dirty="0">
                <a:solidFill>
                  <a:srgbClr val="FF0000"/>
                </a:solidFill>
              </a:rPr>
              <a:t>ここではアルファブレンディングで画像の合成をやってみる。</a:t>
            </a:r>
            <a:endParaRPr kumimoji="1" lang="en-US" altLang="ja-JP" sz="3200" b="1" dirty="0">
              <a:solidFill>
                <a:srgbClr val="FF0000"/>
              </a:solidFill>
            </a:endParaRPr>
          </a:p>
          <a:p>
            <a:endParaRPr lang="ja-JP" altLang="en-US" sz="3600" dirty="0"/>
          </a:p>
        </p:txBody>
      </p:sp>
    </p:spTree>
    <p:extLst>
      <p:ext uri="{BB962C8B-B14F-4D97-AF65-F5344CB8AC3E}">
        <p14:creationId xmlns:p14="http://schemas.microsoft.com/office/powerpoint/2010/main" val="1635261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2588</Words>
  <Application>Microsoft Office PowerPoint</Application>
  <PresentationFormat>ワイド画面</PresentationFormat>
  <Paragraphs>282</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誰でも推しの子メーカー</vt:lpstr>
      <vt:lpstr>背景</vt:lpstr>
      <vt:lpstr>目標</vt:lpstr>
      <vt:lpstr>予備知識</vt:lpstr>
      <vt:lpstr>予想</vt:lpstr>
      <vt:lpstr>方法1</vt:lpstr>
      <vt:lpstr>結果1</vt:lpstr>
      <vt:lpstr>結果1</vt:lpstr>
      <vt:lpstr>方法2</vt:lpstr>
      <vt:lpstr>結果2</vt:lpstr>
      <vt:lpstr>方法3</vt:lpstr>
      <vt:lpstr>結果3</vt:lpstr>
      <vt:lpstr>結果3</vt:lpstr>
      <vt:lpstr>まとめ</vt:lpstr>
      <vt:lpstr>参考サイト</vt:lpstr>
      <vt:lpstr>ソースコード</vt:lpstr>
      <vt:lpstr>ソースコード</vt:lpstr>
      <vt:lpstr>ソースコード</vt:lpstr>
      <vt:lpstr>ソースコード</vt:lpstr>
      <vt:lpstr>ソースコード</vt:lpstr>
      <vt:lpstr>ソースコード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誰でも推しの子メーカーを作りたかった…。</dc:title>
  <dc:creator>Matsuzaki Masami</dc:creator>
  <cp:lastModifiedBy>Matsuzaki Masami</cp:lastModifiedBy>
  <cp:revision>1</cp:revision>
  <dcterms:created xsi:type="dcterms:W3CDTF">2023-07-31T15:53:02Z</dcterms:created>
  <dcterms:modified xsi:type="dcterms:W3CDTF">2023-07-31T19:10:17Z</dcterms:modified>
</cp:coreProperties>
</file>