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suzaki Masami" userId="9c0502e68c2d684e" providerId="LiveId" clId="{2642489C-76A6-4DBF-9CCE-31510BA9A094}"/>
    <pc:docChg chg="undo custSel addSld delSld modSld">
      <pc:chgData name="Matsuzaki Masami" userId="9c0502e68c2d684e" providerId="LiveId" clId="{2642489C-76A6-4DBF-9CCE-31510BA9A094}" dt="2023-07-16T15:56:34.304" v="3616" actId="404"/>
      <pc:docMkLst>
        <pc:docMk/>
      </pc:docMkLst>
      <pc:sldChg chg="modSp mod">
        <pc:chgData name="Matsuzaki Masami" userId="9c0502e68c2d684e" providerId="LiveId" clId="{2642489C-76A6-4DBF-9CCE-31510BA9A094}" dt="2023-07-16T11:43:44.414" v="1643" actId="20577"/>
        <pc:sldMkLst>
          <pc:docMk/>
          <pc:sldMk cId="2613087679" sldId="257"/>
        </pc:sldMkLst>
        <pc:spChg chg="mod">
          <ac:chgData name="Matsuzaki Masami" userId="9c0502e68c2d684e" providerId="LiveId" clId="{2642489C-76A6-4DBF-9CCE-31510BA9A094}" dt="2023-07-16T11:11:19.589" v="13" actId="113"/>
          <ac:spMkLst>
            <pc:docMk/>
            <pc:sldMk cId="2613087679" sldId="257"/>
            <ac:spMk id="2" creationId="{CBD83044-590C-9F9B-D825-A7D29F528319}"/>
          </ac:spMkLst>
        </pc:spChg>
        <pc:spChg chg="mod">
          <ac:chgData name="Matsuzaki Masami" userId="9c0502e68c2d684e" providerId="LiveId" clId="{2642489C-76A6-4DBF-9CCE-31510BA9A094}" dt="2023-07-16T11:43:44.414" v="1643" actId="20577"/>
          <ac:spMkLst>
            <pc:docMk/>
            <pc:sldMk cId="2613087679" sldId="257"/>
            <ac:spMk id="3" creationId="{18676C3A-84B4-1B54-4175-3D39F12EACA6}"/>
          </ac:spMkLst>
        </pc:spChg>
      </pc:sldChg>
      <pc:sldChg chg="modSp new mod">
        <pc:chgData name="Matsuzaki Masami" userId="9c0502e68c2d684e" providerId="LiveId" clId="{2642489C-76A6-4DBF-9CCE-31510BA9A094}" dt="2023-07-16T11:41:10.318" v="1614" actId="1076"/>
        <pc:sldMkLst>
          <pc:docMk/>
          <pc:sldMk cId="428888471" sldId="258"/>
        </pc:sldMkLst>
        <pc:spChg chg="mod">
          <ac:chgData name="Matsuzaki Masami" userId="9c0502e68c2d684e" providerId="LiveId" clId="{2642489C-76A6-4DBF-9CCE-31510BA9A094}" dt="2023-07-16T11:28:07.173" v="1079" actId="14100"/>
          <ac:spMkLst>
            <pc:docMk/>
            <pc:sldMk cId="428888471" sldId="258"/>
            <ac:spMk id="2" creationId="{792C6BF4-579A-DDF8-A5EF-A0CBF20CF6A7}"/>
          </ac:spMkLst>
        </pc:spChg>
        <pc:spChg chg="mod">
          <ac:chgData name="Matsuzaki Masami" userId="9c0502e68c2d684e" providerId="LiveId" clId="{2642489C-76A6-4DBF-9CCE-31510BA9A094}" dt="2023-07-16T11:41:10.318" v="1614" actId="1076"/>
          <ac:spMkLst>
            <pc:docMk/>
            <pc:sldMk cId="428888471" sldId="258"/>
            <ac:spMk id="3" creationId="{C2B35B36-452C-B0B0-534B-C1756EB59277}"/>
          </ac:spMkLst>
        </pc:spChg>
      </pc:sldChg>
      <pc:sldChg chg="modSp new mod">
        <pc:chgData name="Matsuzaki Masami" userId="9c0502e68c2d684e" providerId="LiveId" clId="{2642489C-76A6-4DBF-9CCE-31510BA9A094}" dt="2023-07-16T15:56:34.304" v="3616" actId="404"/>
        <pc:sldMkLst>
          <pc:docMk/>
          <pc:sldMk cId="1506345388" sldId="259"/>
        </pc:sldMkLst>
        <pc:spChg chg="mod">
          <ac:chgData name="Matsuzaki Masami" userId="9c0502e68c2d684e" providerId="LiveId" clId="{2642489C-76A6-4DBF-9CCE-31510BA9A094}" dt="2023-07-16T11:40:52.102" v="1613" actId="113"/>
          <ac:spMkLst>
            <pc:docMk/>
            <pc:sldMk cId="1506345388" sldId="259"/>
            <ac:spMk id="2" creationId="{8F09A476-8662-D058-AD0A-5E44D6E1D833}"/>
          </ac:spMkLst>
        </pc:spChg>
        <pc:spChg chg="mod">
          <ac:chgData name="Matsuzaki Masami" userId="9c0502e68c2d684e" providerId="LiveId" clId="{2642489C-76A6-4DBF-9CCE-31510BA9A094}" dt="2023-07-16T15:56:34.304" v="3616" actId="404"/>
          <ac:spMkLst>
            <pc:docMk/>
            <pc:sldMk cId="1506345388" sldId="259"/>
            <ac:spMk id="3" creationId="{0814FDB9-3832-622D-5C03-CC91259A8346}"/>
          </ac:spMkLst>
        </pc:spChg>
      </pc:sldChg>
      <pc:sldChg chg="modSp new mod">
        <pc:chgData name="Matsuzaki Masami" userId="9c0502e68c2d684e" providerId="LiveId" clId="{2642489C-76A6-4DBF-9CCE-31510BA9A094}" dt="2023-07-16T15:00:47.326" v="2477" actId="20577"/>
        <pc:sldMkLst>
          <pc:docMk/>
          <pc:sldMk cId="3717485443" sldId="260"/>
        </pc:sldMkLst>
        <pc:spChg chg="mod">
          <ac:chgData name="Matsuzaki Masami" userId="9c0502e68c2d684e" providerId="LiveId" clId="{2642489C-76A6-4DBF-9CCE-31510BA9A094}" dt="2023-07-16T14:32:43.749" v="2347" actId="1076"/>
          <ac:spMkLst>
            <pc:docMk/>
            <pc:sldMk cId="3717485443" sldId="260"/>
            <ac:spMk id="2" creationId="{EF78ECC8-8E98-FFF3-8367-DD6D85804A52}"/>
          </ac:spMkLst>
        </pc:spChg>
        <pc:spChg chg="mod">
          <ac:chgData name="Matsuzaki Masami" userId="9c0502e68c2d684e" providerId="LiveId" clId="{2642489C-76A6-4DBF-9CCE-31510BA9A094}" dt="2023-07-16T15:00:47.326" v="2477" actId="20577"/>
          <ac:spMkLst>
            <pc:docMk/>
            <pc:sldMk cId="3717485443" sldId="260"/>
            <ac:spMk id="3" creationId="{03F7E98D-C4EB-DD2A-0CC9-54E6B1806D86}"/>
          </ac:spMkLst>
        </pc:spChg>
      </pc:sldChg>
      <pc:sldChg chg="addSp delSp modSp new mod">
        <pc:chgData name="Matsuzaki Masami" userId="9c0502e68c2d684e" providerId="LiveId" clId="{2642489C-76A6-4DBF-9CCE-31510BA9A094}" dt="2023-07-16T14:58:15.455" v="2439" actId="403"/>
        <pc:sldMkLst>
          <pc:docMk/>
          <pc:sldMk cId="806807875" sldId="261"/>
        </pc:sldMkLst>
        <pc:spChg chg="mod">
          <ac:chgData name="Matsuzaki Masami" userId="9c0502e68c2d684e" providerId="LiveId" clId="{2642489C-76A6-4DBF-9CCE-31510BA9A094}" dt="2023-07-16T14:58:09.602" v="2437" actId="1076"/>
          <ac:spMkLst>
            <pc:docMk/>
            <pc:sldMk cId="806807875" sldId="261"/>
            <ac:spMk id="2" creationId="{A39ECD88-A790-DF02-1E86-F720919700E8}"/>
          </ac:spMkLst>
        </pc:spChg>
        <pc:spChg chg="mod">
          <ac:chgData name="Matsuzaki Masami" userId="9c0502e68c2d684e" providerId="LiveId" clId="{2642489C-76A6-4DBF-9CCE-31510BA9A094}" dt="2023-07-16T14:58:15.455" v="2439" actId="403"/>
          <ac:spMkLst>
            <pc:docMk/>
            <pc:sldMk cId="806807875" sldId="261"/>
            <ac:spMk id="3" creationId="{2CCF353B-DCCF-5B9E-3147-2309948DBD60}"/>
          </ac:spMkLst>
        </pc:spChg>
        <pc:picChg chg="add del">
          <ac:chgData name="Matsuzaki Masami" userId="9c0502e68c2d684e" providerId="LiveId" clId="{2642489C-76A6-4DBF-9CCE-31510BA9A094}" dt="2023-07-16T14:55:57.037" v="2420" actId="22"/>
          <ac:picMkLst>
            <pc:docMk/>
            <pc:sldMk cId="806807875" sldId="261"/>
            <ac:picMk id="5" creationId="{08914BDB-B5C4-B297-09C6-2C99D2F651C9}"/>
          </ac:picMkLst>
        </pc:picChg>
        <pc:picChg chg="add mod modCrop">
          <ac:chgData name="Matsuzaki Masami" userId="9c0502e68c2d684e" providerId="LiveId" clId="{2642489C-76A6-4DBF-9CCE-31510BA9A094}" dt="2023-07-16T14:56:19.666" v="2425" actId="1076"/>
          <ac:picMkLst>
            <pc:docMk/>
            <pc:sldMk cId="806807875" sldId="261"/>
            <ac:picMk id="7" creationId="{CA0A40CC-BA2E-A776-5836-A91EBBBBBA04}"/>
          </ac:picMkLst>
        </pc:picChg>
        <pc:picChg chg="add mod">
          <ac:chgData name="Matsuzaki Masami" userId="9c0502e68c2d684e" providerId="LiveId" clId="{2642489C-76A6-4DBF-9CCE-31510BA9A094}" dt="2023-07-16T14:57:11.680" v="2434" actId="1076"/>
          <ac:picMkLst>
            <pc:docMk/>
            <pc:sldMk cId="806807875" sldId="261"/>
            <ac:picMk id="9" creationId="{8D0EBCA3-0620-B569-5BA5-2F81197DC797}"/>
          </ac:picMkLst>
        </pc:picChg>
        <pc:picChg chg="add mod">
          <ac:chgData name="Matsuzaki Masami" userId="9c0502e68c2d684e" providerId="LiveId" clId="{2642489C-76A6-4DBF-9CCE-31510BA9A094}" dt="2023-07-16T14:57:07.591" v="2433" actId="1076"/>
          <ac:picMkLst>
            <pc:docMk/>
            <pc:sldMk cId="806807875" sldId="261"/>
            <ac:picMk id="11" creationId="{33829015-CC2A-CD07-2C8E-2AC8C6B5F4CA}"/>
          </ac:picMkLst>
        </pc:picChg>
      </pc:sldChg>
      <pc:sldChg chg="addSp delSp modSp new mod">
        <pc:chgData name="Matsuzaki Masami" userId="9c0502e68c2d684e" providerId="LiveId" clId="{2642489C-76A6-4DBF-9CCE-31510BA9A094}" dt="2023-07-16T15:26:44.618" v="2557" actId="1076"/>
        <pc:sldMkLst>
          <pc:docMk/>
          <pc:sldMk cId="1352627910" sldId="262"/>
        </pc:sldMkLst>
        <pc:spChg chg="mod">
          <ac:chgData name="Matsuzaki Masami" userId="9c0502e68c2d684e" providerId="LiveId" clId="{2642489C-76A6-4DBF-9CCE-31510BA9A094}" dt="2023-07-16T15:05:44.588" v="2484" actId="113"/>
          <ac:spMkLst>
            <pc:docMk/>
            <pc:sldMk cId="1352627910" sldId="262"/>
            <ac:spMk id="2" creationId="{06498322-F549-611A-38E3-33877FB71391}"/>
          </ac:spMkLst>
        </pc:spChg>
        <pc:spChg chg="del">
          <ac:chgData name="Matsuzaki Masami" userId="9c0502e68c2d684e" providerId="LiveId" clId="{2642489C-76A6-4DBF-9CCE-31510BA9A094}" dt="2023-07-16T15:18:33.609" v="2485" actId="22"/>
          <ac:spMkLst>
            <pc:docMk/>
            <pc:sldMk cId="1352627910" sldId="262"/>
            <ac:spMk id="3" creationId="{B04D091F-836E-BFC1-4E63-62847C1468AA}"/>
          </ac:spMkLst>
        </pc:spChg>
        <pc:picChg chg="add mod ord">
          <ac:chgData name="Matsuzaki Masami" userId="9c0502e68c2d684e" providerId="LiveId" clId="{2642489C-76A6-4DBF-9CCE-31510BA9A094}" dt="2023-07-16T15:23:38.887" v="2525" actId="1076"/>
          <ac:picMkLst>
            <pc:docMk/>
            <pc:sldMk cId="1352627910" sldId="262"/>
            <ac:picMk id="5" creationId="{322E1DD4-2ECC-8ACD-7AFD-5294B59DAA7B}"/>
          </ac:picMkLst>
        </pc:picChg>
        <pc:picChg chg="add mod">
          <ac:chgData name="Matsuzaki Masami" userId="9c0502e68c2d684e" providerId="LiveId" clId="{2642489C-76A6-4DBF-9CCE-31510BA9A094}" dt="2023-07-16T15:26:39.947" v="2555" actId="1076"/>
          <ac:picMkLst>
            <pc:docMk/>
            <pc:sldMk cId="1352627910" sldId="262"/>
            <ac:picMk id="7" creationId="{9579906E-3C0D-6A68-DB4D-7E1091487B07}"/>
          </ac:picMkLst>
        </pc:picChg>
        <pc:picChg chg="add mod">
          <ac:chgData name="Matsuzaki Masami" userId="9c0502e68c2d684e" providerId="LiveId" clId="{2642489C-76A6-4DBF-9CCE-31510BA9A094}" dt="2023-07-16T15:26:41.870" v="2556" actId="1076"/>
          <ac:picMkLst>
            <pc:docMk/>
            <pc:sldMk cId="1352627910" sldId="262"/>
            <ac:picMk id="9" creationId="{1A8251A7-FAD2-F730-BA55-5B97714DECFF}"/>
          </ac:picMkLst>
        </pc:picChg>
        <pc:picChg chg="add mod">
          <ac:chgData name="Matsuzaki Masami" userId="9c0502e68c2d684e" providerId="LiveId" clId="{2642489C-76A6-4DBF-9CCE-31510BA9A094}" dt="2023-07-16T15:26:44.618" v="2557" actId="1076"/>
          <ac:picMkLst>
            <pc:docMk/>
            <pc:sldMk cId="1352627910" sldId="262"/>
            <ac:picMk id="11" creationId="{A9733A69-3ED0-8872-D983-7E47BFC30E93}"/>
          </ac:picMkLst>
        </pc:picChg>
      </pc:sldChg>
      <pc:sldChg chg="addSp delSp modSp new mod">
        <pc:chgData name="Matsuzaki Masami" userId="9c0502e68c2d684e" providerId="LiveId" clId="{2642489C-76A6-4DBF-9CCE-31510BA9A094}" dt="2023-07-16T15:25:42.775" v="2546"/>
        <pc:sldMkLst>
          <pc:docMk/>
          <pc:sldMk cId="4128905306" sldId="263"/>
        </pc:sldMkLst>
        <pc:spChg chg="del">
          <ac:chgData name="Matsuzaki Masami" userId="9c0502e68c2d684e" providerId="LiveId" clId="{2642489C-76A6-4DBF-9CCE-31510BA9A094}" dt="2023-07-16T15:25:42.775" v="2546"/>
          <ac:spMkLst>
            <pc:docMk/>
            <pc:sldMk cId="4128905306" sldId="263"/>
            <ac:spMk id="2" creationId="{15A8457A-2D93-85AA-F888-E367437E77E5}"/>
          </ac:spMkLst>
        </pc:spChg>
        <pc:spChg chg="del">
          <ac:chgData name="Matsuzaki Masami" userId="9c0502e68c2d684e" providerId="LiveId" clId="{2642489C-76A6-4DBF-9CCE-31510BA9A094}" dt="2023-07-16T15:21:47.795" v="2502" actId="22"/>
          <ac:spMkLst>
            <pc:docMk/>
            <pc:sldMk cId="4128905306" sldId="263"/>
            <ac:spMk id="3" creationId="{8BED263D-C40E-01D8-FEB6-F959B26E05A2}"/>
          </ac:spMkLst>
        </pc:spChg>
        <pc:spChg chg="add mod">
          <ac:chgData name="Matsuzaki Masami" userId="9c0502e68c2d684e" providerId="LiveId" clId="{2642489C-76A6-4DBF-9CCE-31510BA9A094}" dt="2023-07-16T15:25:42.775" v="2546"/>
          <ac:spMkLst>
            <pc:docMk/>
            <pc:sldMk cId="4128905306" sldId="263"/>
            <ac:spMk id="12" creationId="{E3AAB3AF-341C-049A-83F9-AF16E93FECC1}"/>
          </ac:spMkLst>
        </pc:spChg>
        <pc:picChg chg="add mod ord">
          <ac:chgData name="Matsuzaki Masami" userId="9c0502e68c2d684e" providerId="LiveId" clId="{2642489C-76A6-4DBF-9CCE-31510BA9A094}" dt="2023-07-16T15:25:10.726" v="2541" actId="1076"/>
          <ac:picMkLst>
            <pc:docMk/>
            <pc:sldMk cId="4128905306" sldId="263"/>
            <ac:picMk id="5" creationId="{3771873F-72D7-313C-B3F0-E9BA4575E87A}"/>
          </ac:picMkLst>
        </pc:picChg>
        <pc:picChg chg="add mod">
          <ac:chgData name="Matsuzaki Masami" userId="9c0502e68c2d684e" providerId="LiveId" clId="{2642489C-76A6-4DBF-9CCE-31510BA9A094}" dt="2023-07-16T15:25:13.535" v="2542" actId="1076"/>
          <ac:picMkLst>
            <pc:docMk/>
            <pc:sldMk cId="4128905306" sldId="263"/>
            <ac:picMk id="7" creationId="{987973A9-41BD-EAAA-2FE7-4A1120A41D98}"/>
          </ac:picMkLst>
        </pc:picChg>
        <pc:picChg chg="add mod">
          <ac:chgData name="Matsuzaki Masami" userId="9c0502e68c2d684e" providerId="LiveId" clId="{2642489C-76A6-4DBF-9CCE-31510BA9A094}" dt="2023-07-16T15:25:23.743" v="2544" actId="1076"/>
          <ac:picMkLst>
            <pc:docMk/>
            <pc:sldMk cId="4128905306" sldId="263"/>
            <ac:picMk id="9" creationId="{E86B3017-9698-E542-8F08-5FDEF69D1FFE}"/>
          </ac:picMkLst>
        </pc:picChg>
        <pc:picChg chg="add mod">
          <ac:chgData name="Matsuzaki Masami" userId="9c0502e68c2d684e" providerId="LiveId" clId="{2642489C-76A6-4DBF-9CCE-31510BA9A094}" dt="2023-07-16T15:25:28.592" v="2545" actId="1076"/>
          <ac:picMkLst>
            <pc:docMk/>
            <pc:sldMk cId="4128905306" sldId="263"/>
            <ac:picMk id="11" creationId="{203D6359-EF43-F075-29B6-009F6DC16A69}"/>
          </ac:picMkLst>
        </pc:picChg>
      </pc:sldChg>
      <pc:sldChg chg="modSp new mod">
        <pc:chgData name="Matsuzaki Masami" userId="9c0502e68c2d684e" providerId="LiveId" clId="{2642489C-76A6-4DBF-9CCE-31510BA9A094}" dt="2023-07-16T15:33:07.298" v="3291" actId="113"/>
        <pc:sldMkLst>
          <pc:docMk/>
          <pc:sldMk cId="877094602" sldId="264"/>
        </pc:sldMkLst>
        <pc:spChg chg="mod">
          <ac:chgData name="Matsuzaki Masami" userId="9c0502e68c2d684e" providerId="LiveId" clId="{2642489C-76A6-4DBF-9CCE-31510BA9A094}" dt="2023-07-16T15:33:03.924" v="3290" actId="113"/>
          <ac:spMkLst>
            <pc:docMk/>
            <pc:sldMk cId="877094602" sldId="264"/>
            <ac:spMk id="2" creationId="{FF89EEB3-52E5-8F5C-2EA2-584E3C566B07}"/>
          </ac:spMkLst>
        </pc:spChg>
        <pc:spChg chg="mod">
          <ac:chgData name="Matsuzaki Masami" userId="9c0502e68c2d684e" providerId="LiveId" clId="{2642489C-76A6-4DBF-9CCE-31510BA9A094}" dt="2023-07-16T15:33:07.298" v="3291" actId="113"/>
          <ac:spMkLst>
            <pc:docMk/>
            <pc:sldMk cId="877094602" sldId="264"/>
            <ac:spMk id="3" creationId="{179452D5-AA2F-8106-E313-26B965D5C0D3}"/>
          </ac:spMkLst>
        </pc:spChg>
      </pc:sldChg>
      <pc:sldChg chg="modSp new mod">
        <pc:chgData name="Matsuzaki Masami" userId="9c0502e68c2d684e" providerId="LiveId" clId="{2642489C-76A6-4DBF-9CCE-31510BA9A094}" dt="2023-07-16T15:54:04.374" v="3565" actId="207"/>
        <pc:sldMkLst>
          <pc:docMk/>
          <pc:sldMk cId="2441610969" sldId="265"/>
        </pc:sldMkLst>
        <pc:spChg chg="mod">
          <ac:chgData name="Matsuzaki Masami" userId="9c0502e68c2d684e" providerId="LiveId" clId="{2642489C-76A6-4DBF-9CCE-31510BA9A094}" dt="2023-07-16T15:34:38.311" v="3361" actId="20577"/>
          <ac:spMkLst>
            <pc:docMk/>
            <pc:sldMk cId="2441610969" sldId="265"/>
            <ac:spMk id="2" creationId="{8C350AA3-82EF-F315-3CF1-4693858DE195}"/>
          </ac:spMkLst>
        </pc:spChg>
        <pc:spChg chg="mod">
          <ac:chgData name="Matsuzaki Masami" userId="9c0502e68c2d684e" providerId="LiveId" clId="{2642489C-76A6-4DBF-9CCE-31510BA9A094}" dt="2023-07-16T15:54:04.374" v="3565" actId="207"/>
          <ac:spMkLst>
            <pc:docMk/>
            <pc:sldMk cId="2441610969" sldId="265"/>
            <ac:spMk id="3" creationId="{474E8970-38FC-1942-E7D5-CF083227E50D}"/>
          </ac:spMkLst>
        </pc:spChg>
      </pc:sldChg>
      <pc:sldChg chg="addSp delSp modSp new mod">
        <pc:chgData name="Matsuzaki Masami" userId="9c0502e68c2d684e" providerId="LiveId" clId="{2642489C-76A6-4DBF-9CCE-31510BA9A094}" dt="2023-07-16T15:44:51.501" v="3462" actId="20577"/>
        <pc:sldMkLst>
          <pc:docMk/>
          <pc:sldMk cId="2085282430" sldId="266"/>
        </pc:sldMkLst>
        <pc:spChg chg="mod">
          <ac:chgData name="Matsuzaki Masami" userId="9c0502e68c2d684e" providerId="LiveId" clId="{2642489C-76A6-4DBF-9CCE-31510BA9A094}" dt="2023-07-16T15:44:51.501" v="3462" actId="20577"/>
          <ac:spMkLst>
            <pc:docMk/>
            <pc:sldMk cId="2085282430" sldId="266"/>
            <ac:spMk id="2" creationId="{66A27FF0-E8B0-B7E9-A852-B535F63C180E}"/>
          </ac:spMkLst>
        </pc:spChg>
        <pc:spChg chg="del mod">
          <ac:chgData name="Matsuzaki Masami" userId="9c0502e68c2d684e" providerId="LiveId" clId="{2642489C-76A6-4DBF-9CCE-31510BA9A094}" dt="2023-07-16T15:41:15.671" v="3419" actId="22"/>
          <ac:spMkLst>
            <pc:docMk/>
            <pc:sldMk cId="2085282430" sldId="266"/>
            <ac:spMk id="3" creationId="{0A8E8213-D604-E031-BA66-442B528C1421}"/>
          </ac:spMkLst>
        </pc:spChg>
        <pc:picChg chg="add mod ord">
          <ac:chgData name="Matsuzaki Masami" userId="9c0502e68c2d684e" providerId="LiveId" clId="{2642489C-76A6-4DBF-9CCE-31510BA9A094}" dt="2023-07-16T15:43:19.382" v="3437" actId="1036"/>
          <ac:picMkLst>
            <pc:docMk/>
            <pc:sldMk cId="2085282430" sldId="266"/>
            <ac:picMk id="5" creationId="{4BE9289C-191E-67B2-8241-133913B60FDC}"/>
          </ac:picMkLst>
        </pc:picChg>
      </pc:sldChg>
      <pc:sldChg chg="addSp delSp modSp add mod">
        <pc:chgData name="Matsuzaki Masami" userId="9c0502e68c2d684e" providerId="LiveId" clId="{2642489C-76A6-4DBF-9CCE-31510BA9A094}" dt="2023-07-16T15:44:59.080" v="3475" actId="20577"/>
        <pc:sldMkLst>
          <pc:docMk/>
          <pc:sldMk cId="1182144380" sldId="267"/>
        </pc:sldMkLst>
        <pc:spChg chg="mod">
          <ac:chgData name="Matsuzaki Masami" userId="9c0502e68c2d684e" providerId="LiveId" clId="{2642489C-76A6-4DBF-9CCE-31510BA9A094}" dt="2023-07-16T15:44:59.080" v="3475" actId="20577"/>
          <ac:spMkLst>
            <pc:docMk/>
            <pc:sldMk cId="1182144380" sldId="267"/>
            <ac:spMk id="2" creationId="{66A27FF0-E8B0-B7E9-A852-B535F63C180E}"/>
          </ac:spMkLst>
        </pc:spChg>
        <pc:spChg chg="add del mod">
          <ac:chgData name="Matsuzaki Masami" userId="9c0502e68c2d684e" providerId="LiveId" clId="{2642489C-76A6-4DBF-9CCE-31510BA9A094}" dt="2023-07-16T15:42:47.915" v="3430" actId="22"/>
          <ac:spMkLst>
            <pc:docMk/>
            <pc:sldMk cId="1182144380" sldId="267"/>
            <ac:spMk id="4" creationId="{D164AD28-C60C-5E18-1BBD-18748B926E12}"/>
          </ac:spMkLst>
        </pc:spChg>
        <pc:picChg chg="del">
          <ac:chgData name="Matsuzaki Masami" userId="9c0502e68c2d684e" providerId="LiveId" clId="{2642489C-76A6-4DBF-9CCE-31510BA9A094}" dt="2023-07-16T15:42:26.620" v="3429" actId="478"/>
          <ac:picMkLst>
            <pc:docMk/>
            <pc:sldMk cId="1182144380" sldId="267"/>
            <ac:picMk id="5" creationId="{4BE9289C-191E-67B2-8241-133913B60FDC}"/>
          </ac:picMkLst>
        </pc:picChg>
        <pc:picChg chg="add mod ord">
          <ac:chgData name="Matsuzaki Masami" userId="9c0502e68c2d684e" providerId="LiveId" clId="{2642489C-76A6-4DBF-9CCE-31510BA9A094}" dt="2023-07-16T15:43:24.361" v="3438" actId="14100"/>
          <ac:picMkLst>
            <pc:docMk/>
            <pc:sldMk cId="1182144380" sldId="267"/>
            <ac:picMk id="7" creationId="{9D5D4194-7CD6-6CF9-6501-A8546AE0F2C4}"/>
          </ac:picMkLst>
        </pc:picChg>
      </pc:sldChg>
      <pc:sldChg chg="modSp new del mod">
        <pc:chgData name="Matsuzaki Masami" userId="9c0502e68c2d684e" providerId="LiveId" clId="{2642489C-76A6-4DBF-9CCE-31510BA9A094}" dt="2023-07-16T15:39:34.497" v="3401" actId="680"/>
        <pc:sldMkLst>
          <pc:docMk/>
          <pc:sldMk cId="3668552113" sldId="267"/>
        </pc:sldMkLst>
        <pc:spChg chg="mod">
          <ac:chgData name="Matsuzaki Masami" userId="9c0502e68c2d684e" providerId="LiveId" clId="{2642489C-76A6-4DBF-9CCE-31510BA9A094}" dt="2023-07-16T15:39:33.962" v="3400" actId="14100"/>
          <ac:spMkLst>
            <pc:docMk/>
            <pc:sldMk cId="3668552113" sldId="267"/>
            <ac:spMk id="3" creationId="{27B64FEA-EA89-B8B1-3910-3E26ACA56719}"/>
          </ac:spMkLst>
        </pc:spChg>
      </pc:sldChg>
      <pc:sldChg chg="addSp delSp modSp add mod">
        <pc:chgData name="Matsuzaki Masami" userId="9c0502e68c2d684e" providerId="LiveId" clId="{2642489C-76A6-4DBF-9CCE-31510BA9A094}" dt="2023-07-16T15:47:46.189" v="3504" actId="1076"/>
        <pc:sldMkLst>
          <pc:docMk/>
          <pc:sldMk cId="1754052833" sldId="268"/>
        </pc:sldMkLst>
        <pc:spChg chg="mod">
          <ac:chgData name="Matsuzaki Masami" userId="9c0502e68c2d684e" providerId="LiveId" clId="{2642489C-76A6-4DBF-9CCE-31510BA9A094}" dt="2023-07-16T15:45:20.441" v="3479" actId="20577"/>
          <ac:spMkLst>
            <pc:docMk/>
            <pc:sldMk cId="1754052833" sldId="268"/>
            <ac:spMk id="2" creationId="{66A27FF0-E8B0-B7E9-A852-B535F63C180E}"/>
          </ac:spMkLst>
        </pc:spChg>
        <pc:spChg chg="add del mod">
          <ac:chgData name="Matsuzaki Masami" userId="9c0502e68c2d684e" providerId="LiveId" clId="{2642489C-76A6-4DBF-9CCE-31510BA9A094}" dt="2023-07-16T15:46:17.877" v="3489" actId="478"/>
          <ac:spMkLst>
            <pc:docMk/>
            <pc:sldMk cId="1754052833" sldId="268"/>
            <ac:spMk id="4" creationId="{084D18B4-C528-93C1-C90B-0754342FF0E9}"/>
          </ac:spMkLst>
        </pc:spChg>
        <pc:picChg chg="add mod">
          <ac:chgData name="Matsuzaki Masami" userId="9c0502e68c2d684e" providerId="LiveId" clId="{2642489C-76A6-4DBF-9CCE-31510BA9A094}" dt="2023-07-16T15:47:46.189" v="3504" actId="1076"/>
          <ac:picMkLst>
            <pc:docMk/>
            <pc:sldMk cId="1754052833" sldId="268"/>
            <ac:picMk id="6" creationId="{2A9EC504-0AE7-F76E-5222-132DFB5342BF}"/>
          </ac:picMkLst>
        </pc:picChg>
        <pc:picChg chg="del">
          <ac:chgData name="Matsuzaki Masami" userId="9c0502e68c2d684e" providerId="LiveId" clId="{2642489C-76A6-4DBF-9CCE-31510BA9A094}" dt="2023-07-16T15:45:22.926" v="3480" actId="478"/>
          <ac:picMkLst>
            <pc:docMk/>
            <pc:sldMk cId="1754052833" sldId="268"/>
            <ac:picMk id="7" creationId="{9D5D4194-7CD6-6CF9-6501-A8546AE0F2C4}"/>
          </ac:picMkLst>
        </pc:picChg>
        <pc:picChg chg="add mod">
          <ac:chgData name="Matsuzaki Masami" userId="9c0502e68c2d684e" providerId="LiveId" clId="{2642489C-76A6-4DBF-9CCE-31510BA9A094}" dt="2023-07-16T15:47:38.348" v="3503" actId="1076"/>
          <ac:picMkLst>
            <pc:docMk/>
            <pc:sldMk cId="1754052833" sldId="268"/>
            <ac:picMk id="9" creationId="{144B0DC4-8843-431A-6762-B3600066A106}"/>
          </ac:picMkLst>
        </pc:picChg>
      </pc:sldChg>
      <pc:sldChg chg="addSp delSp modSp add mod">
        <pc:chgData name="Matsuzaki Masami" userId="9c0502e68c2d684e" providerId="LiveId" clId="{2642489C-76A6-4DBF-9CCE-31510BA9A094}" dt="2023-07-16T15:48:33.057" v="3511" actId="1076"/>
        <pc:sldMkLst>
          <pc:docMk/>
          <pc:sldMk cId="41062182" sldId="269"/>
        </pc:sldMkLst>
        <pc:spChg chg="del">
          <ac:chgData name="Matsuzaki Masami" userId="9c0502e68c2d684e" providerId="LiveId" clId="{2642489C-76A6-4DBF-9CCE-31510BA9A094}" dt="2023-07-16T15:48:12.147" v="3505" actId="22"/>
          <ac:spMkLst>
            <pc:docMk/>
            <pc:sldMk cId="41062182" sldId="269"/>
            <ac:spMk id="4" creationId="{084D18B4-C528-93C1-C90B-0754342FF0E9}"/>
          </ac:spMkLst>
        </pc:spChg>
        <pc:picChg chg="add mod ord">
          <ac:chgData name="Matsuzaki Masami" userId="9c0502e68c2d684e" providerId="LiveId" clId="{2642489C-76A6-4DBF-9CCE-31510BA9A094}" dt="2023-07-16T15:48:33.057" v="3511" actId="1076"/>
          <ac:picMkLst>
            <pc:docMk/>
            <pc:sldMk cId="41062182" sldId="269"/>
            <ac:picMk id="5" creationId="{7F7ECEED-77B1-E4AF-DFA2-1FED67638CB0}"/>
          </ac:picMkLst>
        </pc:picChg>
      </pc:sldChg>
      <pc:sldChg chg="add del">
        <pc:chgData name="Matsuzaki Masami" userId="9c0502e68c2d684e" providerId="LiveId" clId="{2642489C-76A6-4DBF-9CCE-31510BA9A094}" dt="2023-07-16T15:45:32.601" v="3484"/>
        <pc:sldMkLst>
          <pc:docMk/>
          <pc:sldMk cId="3211193790" sldId="269"/>
        </pc:sldMkLst>
      </pc:sldChg>
      <pc:sldChg chg="addSp delSp modSp add del mod">
        <pc:chgData name="Matsuzaki Masami" userId="9c0502e68c2d684e" providerId="LiveId" clId="{2642489C-76A6-4DBF-9CCE-31510BA9A094}" dt="2023-07-16T15:51:43.011" v="3549" actId="2696"/>
        <pc:sldMkLst>
          <pc:docMk/>
          <pc:sldMk cId="2032704404" sldId="270"/>
        </pc:sldMkLst>
        <pc:spChg chg="mod">
          <ac:chgData name="Matsuzaki Masami" userId="9c0502e68c2d684e" providerId="LiveId" clId="{2642489C-76A6-4DBF-9CCE-31510BA9A094}" dt="2023-07-16T15:48:52.613" v="3519" actId="20577"/>
          <ac:spMkLst>
            <pc:docMk/>
            <pc:sldMk cId="2032704404" sldId="270"/>
            <ac:spMk id="2" creationId="{66A27FF0-E8B0-B7E9-A852-B535F63C180E}"/>
          </ac:spMkLst>
        </pc:spChg>
        <pc:spChg chg="del">
          <ac:chgData name="Matsuzaki Masami" userId="9c0502e68c2d684e" providerId="LiveId" clId="{2642489C-76A6-4DBF-9CCE-31510BA9A094}" dt="2023-07-16T15:49:09.246" v="3520" actId="22"/>
          <ac:spMkLst>
            <pc:docMk/>
            <pc:sldMk cId="2032704404" sldId="270"/>
            <ac:spMk id="4" creationId="{084D18B4-C528-93C1-C90B-0754342FF0E9}"/>
          </ac:spMkLst>
        </pc:spChg>
        <pc:picChg chg="add mod ord">
          <ac:chgData name="Matsuzaki Masami" userId="9c0502e68c2d684e" providerId="LiveId" clId="{2642489C-76A6-4DBF-9CCE-31510BA9A094}" dt="2023-07-16T15:51:09.621" v="3547" actId="1076"/>
          <ac:picMkLst>
            <pc:docMk/>
            <pc:sldMk cId="2032704404" sldId="270"/>
            <ac:picMk id="5" creationId="{59D52FD1-2A66-57E6-4DA3-794D63759ED0}"/>
          </ac:picMkLst>
        </pc:picChg>
        <pc:picChg chg="add del mod">
          <ac:chgData name="Matsuzaki Masami" userId="9c0502e68c2d684e" providerId="LiveId" clId="{2642489C-76A6-4DBF-9CCE-31510BA9A094}" dt="2023-07-16T15:50:18.269" v="3537" actId="22"/>
          <ac:picMkLst>
            <pc:docMk/>
            <pc:sldMk cId="2032704404" sldId="270"/>
            <ac:picMk id="7" creationId="{6105EB3A-22CF-4B22-44E4-5335DC36D317}"/>
          </ac:picMkLst>
        </pc:picChg>
        <pc:picChg chg="add mod">
          <ac:chgData name="Matsuzaki Masami" userId="9c0502e68c2d684e" providerId="LiveId" clId="{2642489C-76A6-4DBF-9CCE-31510BA9A094}" dt="2023-07-16T15:51:07.841" v="3546" actId="1076"/>
          <ac:picMkLst>
            <pc:docMk/>
            <pc:sldMk cId="2032704404" sldId="270"/>
            <ac:picMk id="9" creationId="{BE066404-7E82-9061-9764-A0A56A714B6F}"/>
          </ac:picMkLst>
        </pc:picChg>
      </pc:sldChg>
      <pc:sldChg chg="add del">
        <pc:chgData name="Matsuzaki Masami" userId="9c0502e68c2d684e" providerId="LiveId" clId="{2642489C-76A6-4DBF-9CCE-31510BA9A094}" dt="2023-07-16T15:45:32.315" v="3483"/>
        <pc:sldMkLst>
          <pc:docMk/>
          <pc:sldMk cId="3471822267" sldId="270"/>
        </pc:sldMkLst>
      </pc:sldChg>
      <pc:sldChg chg="add del">
        <pc:chgData name="Matsuzaki Masami" userId="9c0502e68c2d684e" providerId="LiveId" clId="{2642489C-76A6-4DBF-9CCE-31510BA9A094}" dt="2023-07-16T15:51:50.263" v="3551" actId="2696"/>
        <pc:sldMkLst>
          <pc:docMk/>
          <pc:sldMk cId="1563714565" sldId="271"/>
        </pc:sldMkLst>
      </pc:sldChg>
      <pc:sldChg chg="addSp delSp modSp add mod">
        <pc:chgData name="Matsuzaki Masami" userId="9c0502e68c2d684e" providerId="LiveId" clId="{2642489C-76A6-4DBF-9CCE-31510BA9A094}" dt="2023-07-16T15:52:40.267" v="3558" actId="1076"/>
        <pc:sldMkLst>
          <pc:docMk/>
          <pc:sldMk cId="1231974261" sldId="272"/>
        </pc:sldMkLst>
        <pc:spChg chg="add del mod">
          <ac:chgData name="Matsuzaki Masami" userId="9c0502e68c2d684e" providerId="LiveId" clId="{2642489C-76A6-4DBF-9CCE-31510BA9A094}" dt="2023-07-16T15:52:21.785" v="3554" actId="22"/>
          <ac:spMkLst>
            <pc:docMk/>
            <pc:sldMk cId="1231974261" sldId="272"/>
            <ac:spMk id="4" creationId="{E0CB5864-4E67-DAC5-E673-5D18EF1FB815}"/>
          </ac:spMkLst>
        </pc:spChg>
        <pc:picChg chg="del">
          <ac:chgData name="Matsuzaki Masami" userId="9c0502e68c2d684e" providerId="LiveId" clId="{2642489C-76A6-4DBF-9CCE-31510BA9A094}" dt="2023-07-16T15:51:56.125" v="3552" actId="478"/>
          <ac:picMkLst>
            <pc:docMk/>
            <pc:sldMk cId="1231974261" sldId="272"/>
            <ac:picMk id="5" creationId="{59D52FD1-2A66-57E6-4DA3-794D63759ED0}"/>
          </ac:picMkLst>
        </pc:picChg>
        <pc:picChg chg="add mod ord">
          <ac:chgData name="Matsuzaki Masami" userId="9c0502e68c2d684e" providerId="LiveId" clId="{2642489C-76A6-4DBF-9CCE-31510BA9A094}" dt="2023-07-16T15:52:40.267" v="3558" actId="1076"/>
          <ac:picMkLst>
            <pc:docMk/>
            <pc:sldMk cId="1231974261" sldId="272"/>
            <ac:picMk id="7" creationId="{C4F08F29-A55A-D75F-8335-8530DDB63904}"/>
          </ac:picMkLst>
        </pc:picChg>
        <pc:picChg chg="del">
          <ac:chgData name="Matsuzaki Masami" userId="9c0502e68c2d684e" providerId="LiveId" clId="{2642489C-76A6-4DBF-9CCE-31510BA9A094}" dt="2023-07-16T15:52:01.980" v="3553" actId="478"/>
          <ac:picMkLst>
            <pc:docMk/>
            <pc:sldMk cId="1231974261" sldId="272"/>
            <ac:picMk id="9" creationId="{BE066404-7E82-9061-9764-A0A56A714B6F}"/>
          </ac:picMkLst>
        </pc:picChg>
      </pc:sldChg>
      <pc:sldChg chg="addSp delSp modSp add mod">
        <pc:chgData name="Matsuzaki Masami" userId="9c0502e68c2d684e" providerId="LiveId" clId="{2642489C-76A6-4DBF-9CCE-31510BA9A094}" dt="2023-07-16T15:53:38.836" v="3564" actId="1076"/>
        <pc:sldMkLst>
          <pc:docMk/>
          <pc:sldMk cId="1769919909" sldId="273"/>
        </pc:sldMkLst>
        <pc:spChg chg="add del mod">
          <ac:chgData name="Matsuzaki Masami" userId="9c0502e68c2d684e" providerId="LiveId" clId="{2642489C-76A6-4DBF-9CCE-31510BA9A094}" dt="2023-07-16T15:53:25.063" v="3561" actId="22"/>
          <ac:spMkLst>
            <pc:docMk/>
            <pc:sldMk cId="1769919909" sldId="273"/>
            <ac:spMk id="4" creationId="{D6482369-BC7D-5883-30C1-441CCB2A5EC0}"/>
          </ac:spMkLst>
        </pc:spChg>
        <pc:picChg chg="add mod ord">
          <ac:chgData name="Matsuzaki Masami" userId="9c0502e68c2d684e" providerId="LiveId" clId="{2642489C-76A6-4DBF-9CCE-31510BA9A094}" dt="2023-07-16T15:53:38.836" v="3564" actId="1076"/>
          <ac:picMkLst>
            <pc:docMk/>
            <pc:sldMk cId="1769919909" sldId="273"/>
            <ac:picMk id="6" creationId="{FE96D1E8-0FBA-F1D6-760D-1CE6AAB0D34E}"/>
          </ac:picMkLst>
        </pc:picChg>
        <pc:picChg chg="del">
          <ac:chgData name="Matsuzaki Masami" userId="9c0502e68c2d684e" providerId="LiveId" clId="{2642489C-76A6-4DBF-9CCE-31510BA9A094}" dt="2023-07-16T15:52:49.815" v="3560" actId="478"/>
          <ac:picMkLst>
            <pc:docMk/>
            <pc:sldMk cId="1769919909" sldId="273"/>
            <ac:picMk id="7" creationId="{C4F08F29-A55A-D75F-8335-8530DDB6390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8ACA5D-7A4D-BB4B-C8A7-E9081E841C1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5D0169D-6515-D8EC-D32E-6655E6247A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1532DB1-539B-BBFB-87C6-CCCF5A624608}"/>
              </a:ext>
            </a:extLst>
          </p:cNvPr>
          <p:cNvSpPr>
            <a:spLocks noGrp="1"/>
          </p:cNvSpPr>
          <p:nvPr>
            <p:ph type="dt" sz="half" idx="10"/>
          </p:nvPr>
        </p:nvSpPr>
        <p:spPr/>
        <p:txBody>
          <a:bodyPr/>
          <a:lstStyle/>
          <a:p>
            <a:fld id="{36DB7C24-535A-4557-9814-19F33B13917B}" type="datetimeFigureOut">
              <a:rPr kumimoji="1" lang="ja-JP" altLang="en-US" smtClean="0"/>
              <a:t>2023/7/16</a:t>
            </a:fld>
            <a:endParaRPr kumimoji="1" lang="ja-JP" altLang="en-US"/>
          </a:p>
        </p:txBody>
      </p:sp>
      <p:sp>
        <p:nvSpPr>
          <p:cNvPr id="5" name="フッター プレースホルダー 4">
            <a:extLst>
              <a:ext uri="{FF2B5EF4-FFF2-40B4-BE49-F238E27FC236}">
                <a16:creationId xmlns:a16="http://schemas.microsoft.com/office/drawing/2014/main" id="{ED26E087-54CF-EC56-BC33-7454D1ED11C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0C1B14-80FF-6004-D41E-87335787A2E4}"/>
              </a:ext>
            </a:extLst>
          </p:cNvPr>
          <p:cNvSpPr>
            <a:spLocks noGrp="1"/>
          </p:cNvSpPr>
          <p:nvPr>
            <p:ph type="sldNum" sz="quarter" idx="12"/>
          </p:nvPr>
        </p:nvSpPr>
        <p:spPr/>
        <p:txBody>
          <a:bodyPr/>
          <a:lstStyle/>
          <a:p>
            <a:fld id="{22275D6B-DF40-4544-8820-ED586862BA73}" type="slidenum">
              <a:rPr kumimoji="1" lang="ja-JP" altLang="en-US" smtClean="0"/>
              <a:t>‹#›</a:t>
            </a:fld>
            <a:endParaRPr kumimoji="1" lang="ja-JP" altLang="en-US"/>
          </a:p>
        </p:txBody>
      </p:sp>
    </p:spTree>
    <p:extLst>
      <p:ext uri="{BB962C8B-B14F-4D97-AF65-F5344CB8AC3E}">
        <p14:creationId xmlns:p14="http://schemas.microsoft.com/office/powerpoint/2010/main" val="2943428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451173-BEC3-5868-E047-9F19596728C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57A5FD5-C0FC-E5ED-FA26-6EE7421D743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AA00E37-D6ED-E1A0-7970-A4A4227A4007}"/>
              </a:ext>
            </a:extLst>
          </p:cNvPr>
          <p:cNvSpPr>
            <a:spLocks noGrp="1"/>
          </p:cNvSpPr>
          <p:nvPr>
            <p:ph type="dt" sz="half" idx="10"/>
          </p:nvPr>
        </p:nvSpPr>
        <p:spPr/>
        <p:txBody>
          <a:bodyPr/>
          <a:lstStyle/>
          <a:p>
            <a:fld id="{36DB7C24-535A-4557-9814-19F33B13917B}" type="datetimeFigureOut">
              <a:rPr kumimoji="1" lang="ja-JP" altLang="en-US" smtClean="0"/>
              <a:t>2023/7/16</a:t>
            </a:fld>
            <a:endParaRPr kumimoji="1" lang="ja-JP" altLang="en-US"/>
          </a:p>
        </p:txBody>
      </p:sp>
      <p:sp>
        <p:nvSpPr>
          <p:cNvPr id="5" name="フッター プレースホルダー 4">
            <a:extLst>
              <a:ext uri="{FF2B5EF4-FFF2-40B4-BE49-F238E27FC236}">
                <a16:creationId xmlns:a16="http://schemas.microsoft.com/office/drawing/2014/main" id="{78CBAE97-D1C8-A252-FCA6-DDCF808CF2F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D9ABCA-9CC2-BE9B-901C-A703B3EC8BCD}"/>
              </a:ext>
            </a:extLst>
          </p:cNvPr>
          <p:cNvSpPr>
            <a:spLocks noGrp="1"/>
          </p:cNvSpPr>
          <p:nvPr>
            <p:ph type="sldNum" sz="quarter" idx="12"/>
          </p:nvPr>
        </p:nvSpPr>
        <p:spPr/>
        <p:txBody>
          <a:bodyPr/>
          <a:lstStyle/>
          <a:p>
            <a:fld id="{22275D6B-DF40-4544-8820-ED586862BA73}" type="slidenum">
              <a:rPr kumimoji="1" lang="ja-JP" altLang="en-US" smtClean="0"/>
              <a:t>‹#›</a:t>
            </a:fld>
            <a:endParaRPr kumimoji="1" lang="ja-JP" altLang="en-US"/>
          </a:p>
        </p:txBody>
      </p:sp>
    </p:spTree>
    <p:extLst>
      <p:ext uri="{BB962C8B-B14F-4D97-AF65-F5344CB8AC3E}">
        <p14:creationId xmlns:p14="http://schemas.microsoft.com/office/powerpoint/2010/main" val="1156906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7BCB3F2-28AD-DC4A-9926-30C19AF7EF3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6C2B509-D724-E65E-A63F-C4241C34580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0773D3-713A-E8DA-0C00-E6EEB7CB1646}"/>
              </a:ext>
            </a:extLst>
          </p:cNvPr>
          <p:cNvSpPr>
            <a:spLocks noGrp="1"/>
          </p:cNvSpPr>
          <p:nvPr>
            <p:ph type="dt" sz="half" idx="10"/>
          </p:nvPr>
        </p:nvSpPr>
        <p:spPr/>
        <p:txBody>
          <a:bodyPr/>
          <a:lstStyle/>
          <a:p>
            <a:fld id="{36DB7C24-535A-4557-9814-19F33B13917B}" type="datetimeFigureOut">
              <a:rPr kumimoji="1" lang="ja-JP" altLang="en-US" smtClean="0"/>
              <a:t>2023/7/16</a:t>
            </a:fld>
            <a:endParaRPr kumimoji="1" lang="ja-JP" altLang="en-US"/>
          </a:p>
        </p:txBody>
      </p:sp>
      <p:sp>
        <p:nvSpPr>
          <p:cNvPr id="5" name="フッター プレースホルダー 4">
            <a:extLst>
              <a:ext uri="{FF2B5EF4-FFF2-40B4-BE49-F238E27FC236}">
                <a16:creationId xmlns:a16="http://schemas.microsoft.com/office/drawing/2014/main" id="{CE0DEA8F-0DA4-9DD4-1EDA-CAEF479DF0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820D61E-FCC0-B4C1-EC23-C60E71781CCF}"/>
              </a:ext>
            </a:extLst>
          </p:cNvPr>
          <p:cNvSpPr>
            <a:spLocks noGrp="1"/>
          </p:cNvSpPr>
          <p:nvPr>
            <p:ph type="sldNum" sz="quarter" idx="12"/>
          </p:nvPr>
        </p:nvSpPr>
        <p:spPr/>
        <p:txBody>
          <a:bodyPr/>
          <a:lstStyle/>
          <a:p>
            <a:fld id="{22275D6B-DF40-4544-8820-ED586862BA73}" type="slidenum">
              <a:rPr kumimoji="1" lang="ja-JP" altLang="en-US" smtClean="0"/>
              <a:t>‹#›</a:t>
            </a:fld>
            <a:endParaRPr kumimoji="1" lang="ja-JP" altLang="en-US"/>
          </a:p>
        </p:txBody>
      </p:sp>
    </p:spTree>
    <p:extLst>
      <p:ext uri="{BB962C8B-B14F-4D97-AF65-F5344CB8AC3E}">
        <p14:creationId xmlns:p14="http://schemas.microsoft.com/office/powerpoint/2010/main" val="190050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D23201-3267-D43F-9AD8-4E7DA5630A4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7DC1DFA-56C6-7AB4-5553-C07F6BDD2C1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3DB71F0-D46A-ED3F-5327-F72E3DAABC05}"/>
              </a:ext>
            </a:extLst>
          </p:cNvPr>
          <p:cNvSpPr>
            <a:spLocks noGrp="1"/>
          </p:cNvSpPr>
          <p:nvPr>
            <p:ph type="dt" sz="half" idx="10"/>
          </p:nvPr>
        </p:nvSpPr>
        <p:spPr/>
        <p:txBody>
          <a:bodyPr/>
          <a:lstStyle/>
          <a:p>
            <a:fld id="{36DB7C24-535A-4557-9814-19F33B13917B}" type="datetimeFigureOut">
              <a:rPr kumimoji="1" lang="ja-JP" altLang="en-US" smtClean="0"/>
              <a:t>2023/7/16</a:t>
            </a:fld>
            <a:endParaRPr kumimoji="1" lang="ja-JP" altLang="en-US"/>
          </a:p>
        </p:txBody>
      </p:sp>
      <p:sp>
        <p:nvSpPr>
          <p:cNvPr id="5" name="フッター プレースホルダー 4">
            <a:extLst>
              <a:ext uri="{FF2B5EF4-FFF2-40B4-BE49-F238E27FC236}">
                <a16:creationId xmlns:a16="http://schemas.microsoft.com/office/drawing/2014/main" id="{E737722B-183D-19B1-93D7-A7DC6495BD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E129DAB-50E2-EF41-01CB-EB887F4B6DEA}"/>
              </a:ext>
            </a:extLst>
          </p:cNvPr>
          <p:cNvSpPr>
            <a:spLocks noGrp="1"/>
          </p:cNvSpPr>
          <p:nvPr>
            <p:ph type="sldNum" sz="quarter" idx="12"/>
          </p:nvPr>
        </p:nvSpPr>
        <p:spPr/>
        <p:txBody>
          <a:bodyPr/>
          <a:lstStyle/>
          <a:p>
            <a:fld id="{22275D6B-DF40-4544-8820-ED586862BA73}" type="slidenum">
              <a:rPr kumimoji="1" lang="ja-JP" altLang="en-US" smtClean="0"/>
              <a:t>‹#›</a:t>
            </a:fld>
            <a:endParaRPr kumimoji="1" lang="ja-JP" altLang="en-US"/>
          </a:p>
        </p:txBody>
      </p:sp>
    </p:spTree>
    <p:extLst>
      <p:ext uri="{BB962C8B-B14F-4D97-AF65-F5344CB8AC3E}">
        <p14:creationId xmlns:p14="http://schemas.microsoft.com/office/powerpoint/2010/main" val="12391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C01C18-E173-87BC-BD2F-DB59302CA77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9AFCFD3-B806-61F4-E3C1-2FD11F3ABB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0547E67-93A4-BBF8-D583-B88C45AC2E55}"/>
              </a:ext>
            </a:extLst>
          </p:cNvPr>
          <p:cNvSpPr>
            <a:spLocks noGrp="1"/>
          </p:cNvSpPr>
          <p:nvPr>
            <p:ph type="dt" sz="half" idx="10"/>
          </p:nvPr>
        </p:nvSpPr>
        <p:spPr/>
        <p:txBody>
          <a:bodyPr/>
          <a:lstStyle/>
          <a:p>
            <a:fld id="{36DB7C24-535A-4557-9814-19F33B13917B}" type="datetimeFigureOut">
              <a:rPr kumimoji="1" lang="ja-JP" altLang="en-US" smtClean="0"/>
              <a:t>2023/7/16</a:t>
            </a:fld>
            <a:endParaRPr kumimoji="1" lang="ja-JP" altLang="en-US"/>
          </a:p>
        </p:txBody>
      </p:sp>
      <p:sp>
        <p:nvSpPr>
          <p:cNvPr id="5" name="フッター プレースホルダー 4">
            <a:extLst>
              <a:ext uri="{FF2B5EF4-FFF2-40B4-BE49-F238E27FC236}">
                <a16:creationId xmlns:a16="http://schemas.microsoft.com/office/drawing/2014/main" id="{11597666-CED5-2A55-B0D5-72963916DC7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68EFF4-EE91-A98C-6D7F-360AE188055C}"/>
              </a:ext>
            </a:extLst>
          </p:cNvPr>
          <p:cNvSpPr>
            <a:spLocks noGrp="1"/>
          </p:cNvSpPr>
          <p:nvPr>
            <p:ph type="sldNum" sz="quarter" idx="12"/>
          </p:nvPr>
        </p:nvSpPr>
        <p:spPr/>
        <p:txBody>
          <a:bodyPr/>
          <a:lstStyle/>
          <a:p>
            <a:fld id="{22275D6B-DF40-4544-8820-ED586862BA73}" type="slidenum">
              <a:rPr kumimoji="1" lang="ja-JP" altLang="en-US" smtClean="0"/>
              <a:t>‹#›</a:t>
            </a:fld>
            <a:endParaRPr kumimoji="1" lang="ja-JP" altLang="en-US"/>
          </a:p>
        </p:txBody>
      </p:sp>
    </p:spTree>
    <p:extLst>
      <p:ext uri="{BB962C8B-B14F-4D97-AF65-F5344CB8AC3E}">
        <p14:creationId xmlns:p14="http://schemas.microsoft.com/office/powerpoint/2010/main" val="1298261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5D2BEB-3962-5D91-E5E8-A825B393909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FBB903-273F-8E34-D854-49E0CF5D013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B9115A8-9695-58D4-1E2D-C16166A96C1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E8D0DD4-F2D1-C75A-894D-6E6E5E5F142D}"/>
              </a:ext>
            </a:extLst>
          </p:cNvPr>
          <p:cNvSpPr>
            <a:spLocks noGrp="1"/>
          </p:cNvSpPr>
          <p:nvPr>
            <p:ph type="dt" sz="half" idx="10"/>
          </p:nvPr>
        </p:nvSpPr>
        <p:spPr/>
        <p:txBody>
          <a:bodyPr/>
          <a:lstStyle/>
          <a:p>
            <a:fld id="{36DB7C24-535A-4557-9814-19F33B13917B}" type="datetimeFigureOut">
              <a:rPr kumimoji="1" lang="ja-JP" altLang="en-US" smtClean="0"/>
              <a:t>2023/7/16</a:t>
            </a:fld>
            <a:endParaRPr kumimoji="1" lang="ja-JP" altLang="en-US"/>
          </a:p>
        </p:txBody>
      </p:sp>
      <p:sp>
        <p:nvSpPr>
          <p:cNvPr id="6" name="フッター プレースホルダー 5">
            <a:extLst>
              <a:ext uri="{FF2B5EF4-FFF2-40B4-BE49-F238E27FC236}">
                <a16:creationId xmlns:a16="http://schemas.microsoft.com/office/drawing/2014/main" id="{0741071F-CFCC-A4DA-0041-EBAEA08D54F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D592D98-ED9C-CFB5-C4EA-9C63D051F42F}"/>
              </a:ext>
            </a:extLst>
          </p:cNvPr>
          <p:cNvSpPr>
            <a:spLocks noGrp="1"/>
          </p:cNvSpPr>
          <p:nvPr>
            <p:ph type="sldNum" sz="quarter" idx="12"/>
          </p:nvPr>
        </p:nvSpPr>
        <p:spPr/>
        <p:txBody>
          <a:bodyPr/>
          <a:lstStyle/>
          <a:p>
            <a:fld id="{22275D6B-DF40-4544-8820-ED586862BA73}" type="slidenum">
              <a:rPr kumimoji="1" lang="ja-JP" altLang="en-US" smtClean="0"/>
              <a:t>‹#›</a:t>
            </a:fld>
            <a:endParaRPr kumimoji="1" lang="ja-JP" altLang="en-US"/>
          </a:p>
        </p:txBody>
      </p:sp>
    </p:spTree>
    <p:extLst>
      <p:ext uri="{BB962C8B-B14F-4D97-AF65-F5344CB8AC3E}">
        <p14:creationId xmlns:p14="http://schemas.microsoft.com/office/powerpoint/2010/main" val="3738449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27F8F3-F276-36AF-64A7-57740F1AFAE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06C1AE1-38E1-B88E-2395-6235EBDCB2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877AC17-0975-0AF2-1BCC-1F26CDDB4BF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4B037E3-8DB3-2DD9-2835-FC9B711CB0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F223C32-E4E3-3260-3D7B-D338BE40430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741747B-1386-AE8A-E3B6-DDBF02A9AF31}"/>
              </a:ext>
            </a:extLst>
          </p:cNvPr>
          <p:cNvSpPr>
            <a:spLocks noGrp="1"/>
          </p:cNvSpPr>
          <p:nvPr>
            <p:ph type="dt" sz="half" idx="10"/>
          </p:nvPr>
        </p:nvSpPr>
        <p:spPr/>
        <p:txBody>
          <a:bodyPr/>
          <a:lstStyle/>
          <a:p>
            <a:fld id="{36DB7C24-535A-4557-9814-19F33B13917B}" type="datetimeFigureOut">
              <a:rPr kumimoji="1" lang="ja-JP" altLang="en-US" smtClean="0"/>
              <a:t>2023/7/16</a:t>
            </a:fld>
            <a:endParaRPr kumimoji="1" lang="ja-JP" altLang="en-US"/>
          </a:p>
        </p:txBody>
      </p:sp>
      <p:sp>
        <p:nvSpPr>
          <p:cNvPr id="8" name="フッター プレースホルダー 7">
            <a:extLst>
              <a:ext uri="{FF2B5EF4-FFF2-40B4-BE49-F238E27FC236}">
                <a16:creationId xmlns:a16="http://schemas.microsoft.com/office/drawing/2014/main" id="{374BF8D8-9DCE-A7E0-0843-2250BEA9166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B4FE3F0-2532-5CEE-2986-E5A0D501CE02}"/>
              </a:ext>
            </a:extLst>
          </p:cNvPr>
          <p:cNvSpPr>
            <a:spLocks noGrp="1"/>
          </p:cNvSpPr>
          <p:nvPr>
            <p:ph type="sldNum" sz="quarter" idx="12"/>
          </p:nvPr>
        </p:nvSpPr>
        <p:spPr/>
        <p:txBody>
          <a:bodyPr/>
          <a:lstStyle/>
          <a:p>
            <a:fld id="{22275D6B-DF40-4544-8820-ED586862BA73}" type="slidenum">
              <a:rPr kumimoji="1" lang="ja-JP" altLang="en-US" smtClean="0"/>
              <a:t>‹#›</a:t>
            </a:fld>
            <a:endParaRPr kumimoji="1" lang="ja-JP" altLang="en-US"/>
          </a:p>
        </p:txBody>
      </p:sp>
    </p:spTree>
    <p:extLst>
      <p:ext uri="{BB962C8B-B14F-4D97-AF65-F5344CB8AC3E}">
        <p14:creationId xmlns:p14="http://schemas.microsoft.com/office/powerpoint/2010/main" val="814088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18E8D5-D930-29A6-3587-FCEF6CF9753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36EB456-1B8B-E5E4-A715-CEB2BB456722}"/>
              </a:ext>
            </a:extLst>
          </p:cNvPr>
          <p:cNvSpPr>
            <a:spLocks noGrp="1"/>
          </p:cNvSpPr>
          <p:nvPr>
            <p:ph type="dt" sz="half" idx="10"/>
          </p:nvPr>
        </p:nvSpPr>
        <p:spPr/>
        <p:txBody>
          <a:bodyPr/>
          <a:lstStyle/>
          <a:p>
            <a:fld id="{36DB7C24-535A-4557-9814-19F33B13917B}" type="datetimeFigureOut">
              <a:rPr kumimoji="1" lang="ja-JP" altLang="en-US" smtClean="0"/>
              <a:t>2023/7/16</a:t>
            </a:fld>
            <a:endParaRPr kumimoji="1" lang="ja-JP" altLang="en-US"/>
          </a:p>
        </p:txBody>
      </p:sp>
      <p:sp>
        <p:nvSpPr>
          <p:cNvPr id="4" name="フッター プレースホルダー 3">
            <a:extLst>
              <a:ext uri="{FF2B5EF4-FFF2-40B4-BE49-F238E27FC236}">
                <a16:creationId xmlns:a16="http://schemas.microsoft.com/office/drawing/2014/main" id="{F030EFD2-45D7-C1BC-04E3-7342DAC13DD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7418A60-2257-30C3-F078-9B1D8BD2D239}"/>
              </a:ext>
            </a:extLst>
          </p:cNvPr>
          <p:cNvSpPr>
            <a:spLocks noGrp="1"/>
          </p:cNvSpPr>
          <p:nvPr>
            <p:ph type="sldNum" sz="quarter" idx="12"/>
          </p:nvPr>
        </p:nvSpPr>
        <p:spPr/>
        <p:txBody>
          <a:bodyPr/>
          <a:lstStyle/>
          <a:p>
            <a:fld id="{22275D6B-DF40-4544-8820-ED586862BA73}" type="slidenum">
              <a:rPr kumimoji="1" lang="ja-JP" altLang="en-US" smtClean="0"/>
              <a:t>‹#›</a:t>
            </a:fld>
            <a:endParaRPr kumimoji="1" lang="ja-JP" altLang="en-US"/>
          </a:p>
        </p:txBody>
      </p:sp>
    </p:spTree>
    <p:extLst>
      <p:ext uri="{BB962C8B-B14F-4D97-AF65-F5344CB8AC3E}">
        <p14:creationId xmlns:p14="http://schemas.microsoft.com/office/powerpoint/2010/main" val="3600609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677C1F1-6ED9-1C39-41B2-F56F4F8F3836}"/>
              </a:ext>
            </a:extLst>
          </p:cNvPr>
          <p:cNvSpPr>
            <a:spLocks noGrp="1"/>
          </p:cNvSpPr>
          <p:nvPr>
            <p:ph type="dt" sz="half" idx="10"/>
          </p:nvPr>
        </p:nvSpPr>
        <p:spPr/>
        <p:txBody>
          <a:bodyPr/>
          <a:lstStyle/>
          <a:p>
            <a:fld id="{36DB7C24-535A-4557-9814-19F33B13917B}" type="datetimeFigureOut">
              <a:rPr kumimoji="1" lang="ja-JP" altLang="en-US" smtClean="0"/>
              <a:t>2023/7/16</a:t>
            </a:fld>
            <a:endParaRPr kumimoji="1" lang="ja-JP" altLang="en-US"/>
          </a:p>
        </p:txBody>
      </p:sp>
      <p:sp>
        <p:nvSpPr>
          <p:cNvPr id="3" name="フッター プレースホルダー 2">
            <a:extLst>
              <a:ext uri="{FF2B5EF4-FFF2-40B4-BE49-F238E27FC236}">
                <a16:creationId xmlns:a16="http://schemas.microsoft.com/office/drawing/2014/main" id="{37AAFC89-2C43-860C-9D8B-2590A34492F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E78F993-07B7-59C3-C5EE-85CF672A3EAE}"/>
              </a:ext>
            </a:extLst>
          </p:cNvPr>
          <p:cNvSpPr>
            <a:spLocks noGrp="1"/>
          </p:cNvSpPr>
          <p:nvPr>
            <p:ph type="sldNum" sz="quarter" idx="12"/>
          </p:nvPr>
        </p:nvSpPr>
        <p:spPr/>
        <p:txBody>
          <a:bodyPr/>
          <a:lstStyle/>
          <a:p>
            <a:fld id="{22275D6B-DF40-4544-8820-ED586862BA73}" type="slidenum">
              <a:rPr kumimoji="1" lang="ja-JP" altLang="en-US" smtClean="0"/>
              <a:t>‹#›</a:t>
            </a:fld>
            <a:endParaRPr kumimoji="1" lang="ja-JP" altLang="en-US"/>
          </a:p>
        </p:txBody>
      </p:sp>
    </p:spTree>
    <p:extLst>
      <p:ext uri="{BB962C8B-B14F-4D97-AF65-F5344CB8AC3E}">
        <p14:creationId xmlns:p14="http://schemas.microsoft.com/office/powerpoint/2010/main" val="687469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8EE15C-3666-50A8-71F7-0DCB41CB892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E9520D2-AAFE-F3C0-4AF2-4EDD5604D4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89D1F7C-8632-4B10-AE8E-6FC7A963BB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D21339E-7258-4D25-4252-9E5E0B6A9D9F}"/>
              </a:ext>
            </a:extLst>
          </p:cNvPr>
          <p:cNvSpPr>
            <a:spLocks noGrp="1"/>
          </p:cNvSpPr>
          <p:nvPr>
            <p:ph type="dt" sz="half" idx="10"/>
          </p:nvPr>
        </p:nvSpPr>
        <p:spPr/>
        <p:txBody>
          <a:bodyPr/>
          <a:lstStyle/>
          <a:p>
            <a:fld id="{36DB7C24-535A-4557-9814-19F33B13917B}" type="datetimeFigureOut">
              <a:rPr kumimoji="1" lang="ja-JP" altLang="en-US" smtClean="0"/>
              <a:t>2023/7/16</a:t>
            </a:fld>
            <a:endParaRPr kumimoji="1" lang="ja-JP" altLang="en-US"/>
          </a:p>
        </p:txBody>
      </p:sp>
      <p:sp>
        <p:nvSpPr>
          <p:cNvPr id="6" name="フッター プレースホルダー 5">
            <a:extLst>
              <a:ext uri="{FF2B5EF4-FFF2-40B4-BE49-F238E27FC236}">
                <a16:creationId xmlns:a16="http://schemas.microsoft.com/office/drawing/2014/main" id="{B1931E80-E5EE-2389-8128-67B842EB5B6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B2C4C3-1174-D992-AAE9-28A47F7E3024}"/>
              </a:ext>
            </a:extLst>
          </p:cNvPr>
          <p:cNvSpPr>
            <a:spLocks noGrp="1"/>
          </p:cNvSpPr>
          <p:nvPr>
            <p:ph type="sldNum" sz="quarter" idx="12"/>
          </p:nvPr>
        </p:nvSpPr>
        <p:spPr/>
        <p:txBody>
          <a:bodyPr/>
          <a:lstStyle/>
          <a:p>
            <a:fld id="{22275D6B-DF40-4544-8820-ED586862BA73}" type="slidenum">
              <a:rPr kumimoji="1" lang="ja-JP" altLang="en-US" smtClean="0"/>
              <a:t>‹#›</a:t>
            </a:fld>
            <a:endParaRPr kumimoji="1" lang="ja-JP" altLang="en-US"/>
          </a:p>
        </p:txBody>
      </p:sp>
    </p:spTree>
    <p:extLst>
      <p:ext uri="{BB962C8B-B14F-4D97-AF65-F5344CB8AC3E}">
        <p14:creationId xmlns:p14="http://schemas.microsoft.com/office/powerpoint/2010/main" val="1758716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16B2C1-B612-EE51-E19D-3562675A5E5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FF191CD-B555-7E23-DB43-2E7CB028AD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948CDCD-6DA6-D68B-CD49-406D0B18E1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91E6659-1950-6C1C-2E66-D34B912328A9}"/>
              </a:ext>
            </a:extLst>
          </p:cNvPr>
          <p:cNvSpPr>
            <a:spLocks noGrp="1"/>
          </p:cNvSpPr>
          <p:nvPr>
            <p:ph type="dt" sz="half" idx="10"/>
          </p:nvPr>
        </p:nvSpPr>
        <p:spPr/>
        <p:txBody>
          <a:bodyPr/>
          <a:lstStyle/>
          <a:p>
            <a:fld id="{36DB7C24-535A-4557-9814-19F33B13917B}" type="datetimeFigureOut">
              <a:rPr kumimoji="1" lang="ja-JP" altLang="en-US" smtClean="0"/>
              <a:t>2023/7/16</a:t>
            </a:fld>
            <a:endParaRPr kumimoji="1" lang="ja-JP" altLang="en-US"/>
          </a:p>
        </p:txBody>
      </p:sp>
      <p:sp>
        <p:nvSpPr>
          <p:cNvPr id="6" name="フッター プレースホルダー 5">
            <a:extLst>
              <a:ext uri="{FF2B5EF4-FFF2-40B4-BE49-F238E27FC236}">
                <a16:creationId xmlns:a16="http://schemas.microsoft.com/office/drawing/2014/main" id="{7CE5D4B5-2877-1004-7ADE-49F301DE234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3113BF4-3FC5-CF53-9614-640C00FA6824}"/>
              </a:ext>
            </a:extLst>
          </p:cNvPr>
          <p:cNvSpPr>
            <a:spLocks noGrp="1"/>
          </p:cNvSpPr>
          <p:nvPr>
            <p:ph type="sldNum" sz="quarter" idx="12"/>
          </p:nvPr>
        </p:nvSpPr>
        <p:spPr/>
        <p:txBody>
          <a:bodyPr/>
          <a:lstStyle/>
          <a:p>
            <a:fld id="{22275D6B-DF40-4544-8820-ED586862BA73}" type="slidenum">
              <a:rPr kumimoji="1" lang="ja-JP" altLang="en-US" smtClean="0"/>
              <a:t>‹#›</a:t>
            </a:fld>
            <a:endParaRPr kumimoji="1" lang="ja-JP" altLang="en-US"/>
          </a:p>
        </p:txBody>
      </p:sp>
    </p:spTree>
    <p:extLst>
      <p:ext uri="{BB962C8B-B14F-4D97-AF65-F5344CB8AC3E}">
        <p14:creationId xmlns:p14="http://schemas.microsoft.com/office/powerpoint/2010/main" val="147250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33C2264-C558-F937-94A0-8EF3E73B7C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8E9C462-1982-51C2-391E-00C02DE7B8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ACCCFA-6305-22E8-D168-5C8CE58D41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DB7C24-535A-4557-9814-19F33B13917B}" type="datetimeFigureOut">
              <a:rPr kumimoji="1" lang="ja-JP" altLang="en-US" smtClean="0"/>
              <a:t>2023/7/16</a:t>
            </a:fld>
            <a:endParaRPr kumimoji="1" lang="ja-JP" altLang="en-US"/>
          </a:p>
        </p:txBody>
      </p:sp>
      <p:sp>
        <p:nvSpPr>
          <p:cNvPr id="5" name="フッター プレースホルダー 4">
            <a:extLst>
              <a:ext uri="{FF2B5EF4-FFF2-40B4-BE49-F238E27FC236}">
                <a16:creationId xmlns:a16="http://schemas.microsoft.com/office/drawing/2014/main" id="{532D3D68-DD24-7365-DA79-260495CDD7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4BE4329-0EFF-5C0C-478A-BEF6E40300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75D6B-DF40-4544-8820-ED586862BA73}" type="slidenum">
              <a:rPr kumimoji="1" lang="ja-JP" altLang="en-US" smtClean="0"/>
              <a:t>‹#›</a:t>
            </a:fld>
            <a:endParaRPr kumimoji="1" lang="ja-JP" altLang="en-US"/>
          </a:p>
        </p:txBody>
      </p:sp>
    </p:spTree>
    <p:extLst>
      <p:ext uri="{BB962C8B-B14F-4D97-AF65-F5344CB8AC3E}">
        <p14:creationId xmlns:p14="http://schemas.microsoft.com/office/powerpoint/2010/main" val="4228926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BB499-E4CA-7CA0-2AE3-C05E45DDBABD}"/>
              </a:ext>
            </a:extLst>
          </p:cNvPr>
          <p:cNvSpPr>
            <a:spLocks noGrp="1"/>
          </p:cNvSpPr>
          <p:nvPr>
            <p:ph type="ctrTitle"/>
          </p:nvPr>
        </p:nvSpPr>
        <p:spPr/>
        <p:txBody>
          <a:bodyPr/>
          <a:lstStyle/>
          <a:p>
            <a:r>
              <a:rPr kumimoji="1" lang="ja-JP" altLang="en-US" b="1" dirty="0"/>
              <a:t>人工知能課題</a:t>
            </a:r>
            <a:r>
              <a:rPr kumimoji="1" lang="en-US" altLang="ja-JP" b="1" dirty="0"/>
              <a:t>3</a:t>
            </a:r>
            <a:endParaRPr kumimoji="1" lang="ja-JP" altLang="en-US" b="1" dirty="0"/>
          </a:p>
        </p:txBody>
      </p:sp>
      <p:sp>
        <p:nvSpPr>
          <p:cNvPr id="3" name="字幕 2">
            <a:extLst>
              <a:ext uri="{FF2B5EF4-FFF2-40B4-BE49-F238E27FC236}">
                <a16:creationId xmlns:a16="http://schemas.microsoft.com/office/drawing/2014/main" id="{6BE743B8-E819-7F49-870F-DB9C8E880180}"/>
              </a:ext>
            </a:extLst>
          </p:cNvPr>
          <p:cNvSpPr>
            <a:spLocks noGrp="1"/>
          </p:cNvSpPr>
          <p:nvPr>
            <p:ph type="subTitle" idx="1"/>
          </p:nvPr>
        </p:nvSpPr>
        <p:spPr/>
        <p:txBody>
          <a:bodyPr/>
          <a:lstStyle/>
          <a:p>
            <a:r>
              <a:rPr kumimoji="1" lang="en-US" altLang="ja-JP" b="1" dirty="0" err="1"/>
              <a:t>21J5</a:t>
            </a:r>
            <a:r>
              <a:rPr kumimoji="1" lang="en-US" altLang="ja-JP" b="1" dirty="0"/>
              <a:t>-109</a:t>
            </a:r>
          </a:p>
          <a:p>
            <a:r>
              <a:rPr lang="ja-JP" altLang="en-US" b="1" dirty="0"/>
              <a:t>松崎　雅巳</a:t>
            </a:r>
            <a:endParaRPr kumimoji="1" lang="ja-JP" altLang="en-US" b="1" dirty="0"/>
          </a:p>
        </p:txBody>
      </p:sp>
    </p:spTree>
    <p:extLst>
      <p:ext uri="{BB962C8B-B14F-4D97-AF65-F5344CB8AC3E}">
        <p14:creationId xmlns:p14="http://schemas.microsoft.com/office/powerpoint/2010/main" val="1017123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350AA3-82EF-F315-3CF1-4693858DE195}"/>
              </a:ext>
            </a:extLst>
          </p:cNvPr>
          <p:cNvSpPr>
            <a:spLocks noGrp="1"/>
          </p:cNvSpPr>
          <p:nvPr>
            <p:ph type="title"/>
          </p:nvPr>
        </p:nvSpPr>
        <p:spPr/>
        <p:txBody>
          <a:bodyPr/>
          <a:lstStyle/>
          <a:p>
            <a:r>
              <a:rPr lang="ja-JP" altLang="en-US" b="1" dirty="0"/>
              <a:t>画像ダウンロードサイト</a:t>
            </a:r>
            <a:endParaRPr kumimoji="1" lang="ja-JP" altLang="en-US" b="1" dirty="0"/>
          </a:p>
        </p:txBody>
      </p:sp>
      <p:sp>
        <p:nvSpPr>
          <p:cNvPr id="3" name="コンテンツ プレースホルダー 2">
            <a:extLst>
              <a:ext uri="{FF2B5EF4-FFF2-40B4-BE49-F238E27FC236}">
                <a16:creationId xmlns:a16="http://schemas.microsoft.com/office/drawing/2014/main" id="{474E8970-38FC-1942-E7D5-CF083227E50D}"/>
              </a:ext>
            </a:extLst>
          </p:cNvPr>
          <p:cNvSpPr>
            <a:spLocks noGrp="1"/>
          </p:cNvSpPr>
          <p:nvPr>
            <p:ph idx="1"/>
          </p:nvPr>
        </p:nvSpPr>
        <p:spPr>
          <a:xfrm>
            <a:off x="838200" y="1825624"/>
            <a:ext cx="10515600" cy="4667251"/>
          </a:xfrm>
        </p:spPr>
        <p:txBody>
          <a:bodyPr>
            <a:normAutofit fontScale="92500"/>
          </a:bodyPr>
          <a:lstStyle/>
          <a:p>
            <a:r>
              <a:rPr kumimoji="1" lang="en-US" altLang="ja-JP" b="1" dirty="0">
                <a:solidFill>
                  <a:schemeClr val="accent1"/>
                </a:solidFill>
              </a:rPr>
              <a:t>https://</a:t>
            </a:r>
            <a:r>
              <a:rPr kumimoji="1" lang="en-US" altLang="ja-JP" b="1" dirty="0" err="1">
                <a:solidFill>
                  <a:schemeClr val="accent1"/>
                </a:solidFill>
              </a:rPr>
              <a:t>www.kaggle.com</a:t>
            </a:r>
            <a:r>
              <a:rPr kumimoji="1" lang="en-US" altLang="ja-JP" b="1" dirty="0">
                <a:solidFill>
                  <a:schemeClr val="accent1"/>
                </a:solidFill>
              </a:rPr>
              <a:t>/datasets/</a:t>
            </a:r>
            <a:r>
              <a:rPr kumimoji="1" lang="en-US" altLang="ja-JP" b="1" dirty="0" err="1">
                <a:solidFill>
                  <a:schemeClr val="accent1"/>
                </a:solidFill>
              </a:rPr>
              <a:t>cmkmoorthy</a:t>
            </a:r>
            <a:r>
              <a:rPr kumimoji="1" lang="en-US" altLang="ja-JP" b="1" dirty="0">
                <a:solidFill>
                  <a:schemeClr val="accent1"/>
                </a:solidFill>
              </a:rPr>
              <a:t>/</a:t>
            </a:r>
            <a:r>
              <a:rPr kumimoji="1" lang="en-US" altLang="ja-JP" b="1" dirty="0" err="1">
                <a:solidFill>
                  <a:schemeClr val="accent1"/>
                </a:solidFill>
              </a:rPr>
              <a:t>aquariumfished?resource</a:t>
            </a:r>
            <a:r>
              <a:rPr kumimoji="1" lang="en-US" altLang="ja-JP" b="1" dirty="0">
                <a:solidFill>
                  <a:schemeClr val="accent1"/>
                </a:solidFill>
              </a:rPr>
              <a:t>=download</a:t>
            </a:r>
          </a:p>
          <a:p>
            <a:r>
              <a:rPr kumimoji="1" lang="en-US" altLang="ja-JP" b="1" dirty="0">
                <a:solidFill>
                  <a:schemeClr val="accent1"/>
                </a:solidFill>
              </a:rPr>
              <a:t>https://</a:t>
            </a:r>
            <a:r>
              <a:rPr kumimoji="1" lang="en-US" altLang="ja-JP" b="1" dirty="0" err="1">
                <a:solidFill>
                  <a:schemeClr val="accent1"/>
                </a:solidFill>
              </a:rPr>
              <a:t>www.flickr.com</a:t>
            </a:r>
            <a:r>
              <a:rPr kumimoji="1" lang="en-US" altLang="ja-JP" b="1" dirty="0">
                <a:solidFill>
                  <a:schemeClr val="accent1"/>
                </a:solidFill>
              </a:rPr>
              <a:t>/search/?text=%</a:t>
            </a:r>
            <a:r>
              <a:rPr kumimoji="1" lang="en-US" altLang="ja-JP" b="1" dirty="0" err="1">
                <a:solidFill>
                  <a:schemeClr val="accent1"/>
                </a:solidFill>
              </a:rPr>
              <a:t>E3%82%B0%E3%83%83%E3%83%94%E3%83%BC</a:t>
            </a:r>
            <a:endParaRPr kumimoji="1" lang="en-US" altLang="ja-JP" b="1" dirty="0">
              <a:solidFill>
                <a:schemeClr val="accent1"/>
              </a:solidFill>
            </a:endParaRPr>
          </a:p>
          <a:p>
            <a:r>
              <a:rPr kumimoji="1" lang="en-US" altLang="ja-JP" b="1" dirty="0">
                <a:solidFill>
                  <a:schemeClr val="accent1"/>
                </a:solidFill>
              </a:rPr>
              <a:t>https://</a:t>
            </a:r>
            <a:r>
              <a:rPr kumimoji="1" lang="en-US" altLang="ja-JP" b="1" dirty="0" err="1">
                <a:solidFill>
                  <a:schemeClr val="accent1"/>
                </a:solidFill>
              </a:rPr>
              <a:t>www.flickr.com</a:t>
            </a:r>
            <a:r>
              <a:rPr kumimoji="1" lang="en-US" altLang="ja-JP" b="1" dirty="0">
                <a:solidFill>
                  <a:schemeClr val="accent1"/>
                </a:solidFill>
              </a:rPr>
              <a:t>/search/?text=guppy</a:t>
            </a:r>
          </a:p>
          <a:p>
            <a:r>
              <a:rPr kumimoji="1" lang="en-US" altLang="ja-JP" b="1" dirty="0">
                <a:solidFill>
                  <a:schemeClr val="accent1"/>
                </a:solidFill>
              </a:rPr>
              <a:t>https://</a:t>
            </a:r>
            <a:r>
              <a:rPr kumimoji="1" lang="en-US" altLang="ja-JP" b="1" dirty="0" err="1">
                <a:solidFill>
                  <a:schemeClr val="accent1"/>
                </a:solidFill>
              </a:rPr>
              <a:t>www.sun-inet.or.jp</a:t>
            </a:r>
            <a:r>
              <a:rPr kumimoji="1" lang="en-US" altLang="ja-JP" b="1" dirty="0">
                <a:solidFill>
                  <a:schemeClr val="accent1"/>
                </a:solidFill>
              </a:rPr>
              <a:t>/~</a:t>
            </a:r>
            <a:r>
              <a:rPr kumimoji="1" lang="en-US" altLang="ja-JP" b="1" dirty="0" err="1">
                <a:solidFill>
                  <a:schemeClr val="accent1"/>
                </a:solidFill>
              </a:rPr>
              <a:t>tokai</a:t>
            </a:r>
            <a:r>
              <a:rPr kumimoji="1" lang="en-US" altLang="ja-JP" b="1" dirty="0">
                <a:solidFill>
                  <a:schemeClr val="accent1"/>
                </a:solidFill>
              </a:rPr>
              <a:t>/</a:t>
            </a:r>
            <a:r>
              <a:rPr kumimoji="1" lang="en-US" altLang="ja-JP" b="1" dirty="0" err="1">
                <a:solidFill>
                  <a:schemeClr val="accent1"/>
                </a:solidFill>
              </a:rPr>
              <a:t>newpage5.htm</a:t>
            </a:r>
            <a:endParaRPr kumimoji="1" lang="en-US" altLang="ja-JP" b="1" dirty="0">
              <a:solidFill>
                <a:schemeClr val="accent1"/>
              </a:solidFill>
            </a:endParaRPr>
          </a:p>
          <a:p>
            <a:r>
              <a:rPr kumimoji="1" lang="en-US" altLang="ja-JP" b="1" dirty="0">
                <a:solidFill>
                  <a:schemeClr val="accent1"/>
                </a:solidFill>
              </a:rPr>
              <a:t>https://</a:t>
            </a:r>
            <a:r>
              <a:rPr kumimoji="1" lang="en-US" altLang="ja-JP" b="1" dirty="0" err="1">
                <a:solidFill>
                  <a:schemeClr val="accent1"/>
                </a:solidFill>
              </a:rPr>
              <a:t>pixabay.com</a:t>
            </a:r>
            <a:r>
              <a:rPr kumimoji="1" lang="en-US" altLang="ja-JP" b="1" dirty="0">
                <a:solidFill>
                  <a:schemeClr val="accent1"/>
                </a:solidFill>
              </a:rPr>
              <a:t>/ja/images/search/%</a:t>
            </a:r>
            <a:r>
              <a:rPr kumimoji="1" lang="en-US" altLang="ja-JP" b="1" dirty="0" err="1">
                <a:solidFill>
                  <a:schemeClr val="accent1"/>
                </a:solidFill>
              </a:rPr>
              <a:t>E3%82%B0%E3%83%83%E3%83%94%E3%83%BC</a:t>
            </a:r>
            <a:r>
              <a:rPr kumimoji="1" lang="en-US" altLang="ja-JP" b="1" dirty="0">
                <a:solidFill>
                  <a:schemeClr val="accent1"/>
                </a:solidFill>
              </a:rPr>
              <a:t>/</a:t>
            </a:r>
          </a:p>
          <a:p>
            <a:r>
              <a:rPr kumimoji="1" lang="en-US" altLang="ja-JP" b="1" dirty="0">
                <a:solidFill>
                  <a:schemeClr val="accent1"/>
                </a:solidFill>
              </a:rPr>
              <a:t>https://</a:t>
            </a:r>
            <a:r>
              <a:rPr kumimoji="1" lang="en-US" altLang="ja-JP" b="1" dirty="0" err="1">
                <a:solidFill>
                  <a:schemeClr val="accent1"/>
                </a:solidFill>
              </a:rPr>
              <a:t>www.photo-ac.com</a:t>
            </a:r>
            <a:r>
              <a:rPr kumimoji="1" lang="en-US" altLang="ja-JP" b="1" dirty="0">
                <a:solidFill>
                  <a:schemeClr val="accent1"/>
                </a:solidFill>
              </a:rPr>
              <a:t>/main/</a:t>
            </a:r>
            <a:r>
              <a:rPr kumimoji="1" lang="en-US" altLang="ja-JP" b="1" dirty="0" err="1">
                <a:solidFill>
                  <a:schemeClr val="accent1"/>
                </a:solidFill>
              </a:rPr>
              <a:t>search?q</a:t>
            </a:r>
            <a:r>
              <a:rPr kumimoji="1" lang="en-US" altLang="ja-JP" b="1" dirty="0">
                <a:solidFill>
                  <a:schemeClr val="accent1"/>
                </a:solidFill>
              </a:rPr>
              <a:t>=%</a:t>
            </a:r>
            <a:r>
              <a:rPr kumimoji="1" lang="en-US" altLang="ja-JP" b="1" dirty="0" err="1">
                <a:solidFill>
                  <a:schemeClr val="accent1"/>
                </a:solidFill>
              </a:rPr>
              <a:t>E3%82%B0%E3%83%83%E3%83%94%E3%83%BC&amp;pp</a:t>
            </a:r>
            <a:r>
              <a:rPr kumimoji="1" lang="en-US" altLang="ja-JP" b="1" dirty="0">
                <a:solidFill>
                  <a:schemeClr val="accent1"/>
                </a:solidFill>
              </a:rPr>
              <a:t>=</a:t>
            </a:r>
            <a:r>
              <a:rPr kumimoji="1" lang="en-US" altLang="ja-JP" b="1" dirty="0" err="1">
                <a:solidFill>
                  <a:schemeClr val="accent1"/>
                </a:solidFill>
              </a:rPr>
              <a:t>70&amp;pt</a:t>
            </a:r>
            <a:r>
              <a:rPr kumimoji="1" lang="en-US" altLang="ja-JP" b="1" dirty="0">
                <a:solidFill>
                  <a:schemeClr val="accent1"/>
                </a:solidFill>
              </a:rPr>
              <a:t>=</a:t>
            </a:r>
            <a:r>
              <a:rPr kumimoji="1" lang="en-US" altLang="ja-JP" b="1" dirty="0" err="1">
                <a:solidFill>
                  <a:schemeClr val="accent1"/>
                </a:solidFill>
              </a:rPr>
              <a:t>B&amp;srt</a:t>
            </a:r>
            <a:r>
              <a:rPr kumimoji="1" lang="en-US" altLang="ja-JP" b="1" dirty="0">
                <a:solidFill>
                  <a:schemeClr val="accent1"/>
                </a:solidFill>
              </a:rPr>
              <a:t>=-</a:t>
            </a:r>
            <a:r>
              <a:rPr kumimoji="1" lang="en-US" altLang="ja-JP" b="1" dirty="0" err="1">
                <a:solidFill>
                  <a:schemeClr val="accent1"/>
                </a:solidFill>
              </a:rPr>
              <a:t>releasedate&amp;qt</a:t>
            </a:r>
            <a:r>
              <a:rPr kumimoji="1" lang="en-US" altLang="ja-JP" b="1" dirty="0">
                <a:solidFill>
                  <a:schemeClr val="accent1"/>
                </a:solidFill>
              </a:rPr>
              <a:t>=&amp;p=1</a:t>
            </a:r>
            <a:endParaRPr kumimoji="1" lang="ja-JP" altLang="en-US" b="1" dirty="0">
              <a:solidFill>
                <a:schemeClr val="accent1"/>
              </a:solidFill>
            </a:endParaRPr>
          </a:p>
        </p:txBody>
      </p:sp>
    </p:spTree>
    <p:extLst>
      <p:ext uri="{BB962C8B-B14F-4D97-AF65-F5344CB8AC3E}">
        <p14:creationId xmlns:p14="http://schemas.microsoft.com/office/powerpoint/2010/main" val="2441610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A27FF0-E8B0-B7E9-A852-B535F63C180E}"/>
              </a:ext>
            </a:extLst>
          </p:cNvPr>
          <p:cNvSpPr>
            <a:spLocks noGrp="1"/>
          </p:cNvSpPr>
          <p:nvPr>
            <p:ph type="title"/>
          </p:nvPr>
        </p:nvSpPr>
        <p:spPr/>
        <p:txBody>
          <a:bodyPr/>
          <a:lstStyle/>
          <a:p>
            <a:r>
              <a:rPr kumimoji="1" lang="ja-JP" altLang="en-US" b="1" dirty="0"/>
              <a:t>プログラム</a:t>
            </a:r>
            <a:r>
              <a:rPr kumimoji="1" lang="en-US" altLang="ja-JP" b="1" dirty="0"/>
              <a:t>(</a:t>
            </a:r>
            <a:r>
              <a:rPr kumimoji="1" lang="en-US" altLang="ja-JP" b="1" dirty="0" err="1"/>
              <a:t>read_image.py</a:t>
            </a:r>
            <a:r>
              <a:rPr lang="en-US" altLang="ja-JP" b="1" dirty="0"/>
              <a:t>)</a:t>
            </a:r>
            <a:endParaRPr kumimoji="1" lang="ja-JP" altLang="en-US" b="1" dirty="0"/>
          </a:p>
        </p:txBody>
      </p:sp>
      <p:pic>
        <p:nvPicPr>
          <p:cNvPr id="5" name="コンテンツ プレースホルダー 4">
            <a:extLst>
              <a:ext uri="{FF2B5EF4-FFF2-40B4-BE49-F238E27FC236}">
                <a16:creationId xmlns:a16="http://schemas.microsoft.com/office/drawing/2014/main" id="{4BE9289C-191E-67B2-8241-133913B60FDC}"/>
              </a:ext>
            </a:extLst>
          </p:cNvPr>
          <p:cNvPicPr>
            <a:picLocks noGrp="1" noChangeAspect="1"/>
          </p:cNvPicPr>
          <p:nvPr>
            <p:ph idx="1"/>
          </p:nvPr>
        </p:nvPicPr>
        <p:blipFill>
          <a:blip r:embed="rId2"/>
          <a:stretch>
            <a:fillRect/>
          </a:stretch>
        </p:blipFill>
        <p:spPr>
          <a:xfrm>
            <a:off x="2085172" y="1654146"/>
            <a:ext cx="8021656" cy="5219896"/>
          </a:xfrm>
        </p:spPr>
      </p:pic>
    </p:spTree>
    <p:extLst>
      <p:ext uri="{BB962C8B-B14F-4D97-AF65-F5344CB8AC3E}">
        <p14:creationId xmlns:p14="http://schemas.microsoft.com/office/powerpoint/2010/main" val="2085282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A27FF0-E8B0-B7E9-A852-B535F63C180E}"/>
              </a:ext>
            </a:extLst>
          </p:cNvPr>
          <p:cNvSpPr>
            <a:spLocks noGrp="1"/>
          </p:cNvSpPr>
          <p:nvPr>
            <p:ph type="title"/>
          </p:nvPr>
        </p:nvSpPr>
        <p:spPr/>
        <p:txBody>
          <a:bodyPr/>
          <a:lstStyle/>
          <a:p>
            <a:r>
              <a:rPr kumimoji="1" lang="ja-JP" altLang="en-US" b="1" dirty="0"/>
              <a:t>プログラム</a:t>
            </a:r>
            <a:r>
              <a:rPr kumimoji="1" lang="en-US" altLang="ja-JP" b="1" dirty="0"/>
              <a:t>(</a:t>
            </a:r>
            <a:r>
              <a:rPr kumimoji="1" lang="en-US" altLang="ja-JP" b="1" dirty="0" err="1"/>
              <a:t>read_image.py</a:t>
            </a:r>
            <a:r>
              <a:rPr kumimoji="1" lang="en-US" altLang="ja-JP" b="1" dirty="0"/>
              <a:t>)</a:t>
            </a:r>
            <a:endParaRPr kumimoji="1" lang="ja-JP" altLang="en-US" b="1" dirty="0"/>
          </a:p>
        </p:txBody>
      </p:sp>
      <p:pic>
        <p:nvPicPr>
          <p:cNvPr id="7" name="コンテンツ プレースホルダー 6">
            <a:extLst>
              <a:ext uri="{FF2B5EF4-FFF2-40B4-BE49-F238E27FC236}">
                <a16:creationId xmlns:a16="http://schemas.microsoft.com/office/drawing/2014/main" id="{9D5D4194-7CD6-6CF9-6501-A8546AE0F2C4}"/>
              </a:ext>
            </a:extLst>
          </p:cNvPr>
          <p:cNvPicPr>
            <a:picLocks noGrp="1" noChangeAspect="1"/>
          </p:cNvPicPr>
          <p:nvPr>
            <p:ph idx="1"/>
          </p:nvPr>
        </p:nvPicPr>
        <p:blipFill>
          <a:blip r:embed="rId2"/>
          <a:stretch>
            <a:fillRect/>
          </a:stretch>
        </p:blipFill>
        <p:spPr>
          <a:xfrm>
            <a:off x="2133600" y="1690688"/>
            <a:ext cx="8132211" cy="4530806"/>
          </a:xfrm>
        </p:spPr>
      </p:pic>
    </p:spTree>
    <p:extLst>
      <p:ext uri="{BB962C8B-B14F-4D97-AF65-F5344CB8AC3E}">
        <p14:creationId xmlns:p14="http://schemas.microsoft.com/office/powerpoint/2010/main" val="1182144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A27FF0-E8B0-B7E9-A852-B535F63C180E}"/>
              </a:ext>
            </a:extLst>
          </p:cNvPr>
          <p:cNvSpPr>
            <a:spLocks noGrp="1"/>
          </p:cNvSpPr>
          <p:nvPr>
            <p:ph type="title"/>
          </p:nvPr>
        </p:nvSpPr>
        <p:spPr/>
        <p:txBody>
          <a:bodyPr/>
          <a:lstStyle/>
          <a:p>
            <a:r>
              <a:rPr kumimoji="1" lang="ja-JP" altLang="en-US" b="1" dirty="0"/>
              <a:t>プログラム</a:t>
            </a:r>
            <a:r>
              <a:rPr kumimoji="1" lang="en-US" altLang="ja-JP" b="1" dirty="0"/>
              <a:t>(</a:t>
            </a:r>
            <a:r>
              <a:rPr kumimoji="1" lang="en-US" altLang="ja-JP" b="1" dirty="0" err="1"/>
              <a:t>cnn.py</a:t>
            </a:r>
            <a:r>
              <a:rPr kumimoji="1" lang="en-US" altLang="ja-JP" b="1" dirty="0"/>
              <a:t>)</a:t>
            </a:r>
            <a:endParaRPr kumimoji="1" lang="ja-JP" altLang="en-US" b="1" dirty="0"/>
          </a:p>
        </p:txBody>
      </p:sp>
      <p:pic>
        <p:nvPicPr>
          <p:cNvPr id="6" name="図 5">
            <a:extLst>
              <a:ext uri="{FF2B5EF4-FFF2-40B4-BE49-F238E27FC236}">
                <a16:creationId xmlns:a16="http://schemas.microsoft.com/office/drawing/2014/main" id="{2A9EC504-0AE7-F76E-5222-132DFB5342BF}"/>
              </a:ext>
            </a:extLst>
          </p:cNvPr>
          <p:cNvPicPr>
            <a:picLocks noChangeAspect="1"/>
          </p:cNvPicPr>
          <p:nvPr/>
        </p:nvPicPr>
        <p:blipFill>
          <a:blip r:embed="rId2"/>
          <a:stretch>
            <a:fillRect/>
          </a:stretch>
        </p:blipFill>
        <p:spPr>
          <a:xfrm>
            <a:off x="838200" y="1382957"/>
            <a:ext cx="4604083" cy="5470661"/>
          </a:xfrm>
          <a:prstGeom prst="rect">
            <a:avLst/>
          </a:prstGeom>
        </p:spPr>
      </p:pic>
      <p:pic>
        <p:nvPicPr>
          <p:cNvPr id="9" name="図 8">
            <a:extLst>
              <a:ext uri="{FF2B5EF4-FFF2-40B4-BE49-F238E27FC236}">
                <a16:creationId xmlns:a16="http://schemas.microsoft.com/office/drawing/2014/main" id="{144B0DC4-8843-431A-6762-B3600066A106}"/>
              </a:ext>
            </a:extLst>
          </p:cNvPr>
          <p:cNvPicPr>
            <a:picLocks noChangeAspect="1"/>
          </p:cNvPicPr>
          <p:nvPr/>
        </p:nvPicPr>
        <p:blipFill>
          <a:blip r:embed="rId3"/>
          <a:stretch>
            <a:fillRect/>
          </a:stretch>
        </p:blipFill>
        <p:spPr>
          <a:xfrm>
            <a:off x="6067925" y="1382957"/>
            <a:ext cx="5965454" cy="5475043"/>
          </a:xfrm>
          <a:prstGeom prst="rect">
            <a:avLst/>
          </a:prstGeom>
        </p:spPr>
      </p:pic>
    </p:spTree>
    <p:extLst>
      <p:ext uri="{BB962C8B-B14F-4D97-AF65-F5344CB8AC3E}">
        <p14:creationId xmlns:p14="http://schemas.microsoft.com/office/powerpoint/2010/main" val="1754052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A27FF0-E8B0-B7E9-A852-B535F63C180E}"/>
              </a:ext>
            </a:extLst>
          </p:cNvPr>
          <p:cNvSpPr>
            <a:spLocks noGrp="1"/>
          </p:cNvSpPr>
          <p:nvPr>
            <p:ph type="title"/>
          </p:nvPr>
        </p:nvSpPr>
        <p:spPr/>
        <p:txBody>
          <a:bodyPr/>
          <a:lstStyle/>
          <a:p>
            <a:r>
              <a:rPr kumimoji="1" lang="ja-JP" altLang="en-US" b="1" dirty="0"/>
              <a:t>プログラム</a:t>
            </a:r>
            <a:r>
              <a:rPr kumimoji="1" lang="en-US" altLang="ja-JP" b="1" dirty="0"/>
              <a:t>(</a:t>
            </a:r>
            <a:r>
              <a:rPr kumimoji="1" lang="en-US" altLang="ja-JP" b="1" dirty="0" err="1"/>
              <a:t>cnn.py</a:t>
            </a:r>
            <a:r>
              <a:rPr kumimoji="1" lang="en-US" altLang="ja-JP" b="1" dirty="0"/>
              <a:t>)</a:t>
            </a:r>
            <a:endParaRPr kumimoji="1" lang="ja-JP" altLang="en-US" b="1" dirty="0"/>
          </a:p>
        </p:txBody>
      </p:sp>
      <p:pic>
        <p:nvPicPr>
          <p:cNvPr id="5" name="コンテンツ プレースホルダー 4">
            <a:extLst>
              <a:ext uri="{FF2B5EF4-FFF2-40B4-BE49-F238E27FC236}">
                <a16:creationId xmlns:a16="http://schemas.microsoft.com/office/drawing/2014/main" id="{7F7ECEED-77B1-E4AF-DFA2-1FED67638CB0}"/>
              </a:ext>
            </a:extLst>
          </p:cNvPr>
          <p:cNvPicPr>
            <a:picLocks noGrp="1" noChangeAspect="1"/>
          </p:cNvPicPr>
          <p:nvPr>
            <p:ph idx="1"/>
          </p:nvPr>
        </p:nvPicPr>
        <p:blipFill>
          <a:blip r:embed="rId2"/>
          <a:stretch>
            <a:fillRect/>
          </a:stretch>
        </p:blipFill>
        <p:spPr>
          <a:xfrm>
            <a:off x="2570747" y="1666458"/>
            <a:ext cx="7050505" cy="5191542"/>
          </a:xfrm>
        </p:spPr>
      </p:pic>
    </p:spTree>
    <p:extLst>
      <p:ext uri="{BB962C8B-B14F-4D97-AF65-F5344CB8AC3E}">
        <p14:creationId xmlns:p14="http://schemas.microsoft.com/office/powerpoint/2010/main" val="41062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A27FF0-E8B0-B7E9-A852-B535F63C180E}"/>
              </a:ext>
            </a:extLst>
          </p:cNvPr>
          <p:cNvSpPr>
            <a:spLocks noGrp="1"/>
          </p:cNvSpPr>
          <p:nvPr>
            <p:ph type="title"/>
          </p:nvPr>
        </p:nvSpPr>
        <p:spPr/>
        <p:txBody>
          <a:bodyPr/>
          <a:lstStyle/>
          <a:p>
            <a:r>
              <a:rPr kumimoji="1" lang="ja-JP" altLang="en-US" b="1" dirty="0"/>
              <a:t>プログラム</a:t>
            </a:r>
            <a:r>
              <a:rPr kumimoji="1" lang="en-US" altLang="ja-JP" b="1" dirty="0"/>
              <a:t>(</a:t>
            </a:r>
            <a:r>
              <a:rPr lang="en-US" altLang="ja-JP" b="1" dirty="0" err="1"/>
              <a:t>check</a:t>
            </a:r>
            <a:r>
              <a:rPr kumimoji="1" lang="en-US" altLang="ja-JP" b="1" dirty="0" err="1"/>
              <a:t>.py</a:t>
            </a:r>
            <a:r>
              <a:rPr kumimoji="1" lang="en-US" altLang="ja-JP" b="1" dirty="0"/>
              <a:t>)</a:t>
            </a:r>
            <a:endParaRPr kumimoji="1" lang="ja-JP" altLang="en-US" b="1" dirty="0"/>
          </a:p>
        </p:txBody>
      </p:sp>
      <p:pic>
        <p:nvPicPr>
          <p:cNvPr id="5" name="コンテンツ プレースホルダー 4">
            <a:extLst>
              <a:ext uri="{FF2B5EF4-FFF2-40B4-BE49-F238E27FC236}">
                <a16:creationId xmlns:a16="http://schemas.microsoft.com/office/drawing/2014/main" id="{59D52FD1-2A66-57E6-4DA3-794D63759ED0}"/>
              </a:ext>
            </a:extLst>
          </p:cNvPr>
          <p:cNvPicPr>
            <a:picLocks noGrp="1" noChangeAspect="1"/>
          </p:cNvPicPr>
          <p:nvPr>
            <p:ph idx="1"/>
          </p:nvPr>
        </p:nvPicPr>
        <p:blipFill>
          <a:blip r:embed="rId2"/>
          <a:stretch>
            <a:fillRect/>
          </a:stretch>
        </p:blipFill>
        <p:spPr>
          <a:xfrm>
            <a:off x="707561" y="1572126"/>
            <a:ext cx="4422639" cy="5285874"/>
          </a:xfrm>
        </p:spPr>
      </p:pic>
      <p:pic>
        <p:nvPicPr>
          <p:cNvPr id="9" name="図 8">
            <a:extLst>
              <a:ext uri="{FF2B5EF4-FFF2-40B4-BE49-F238E27FC236}">
                <a16:creationId xmlns:a16="http://schemas.microsoft.com/office/drawing/2014/main" id="{BE066404-7E82-9061-9764-A0A56A714B6F}"/>
              </a:ext>
            </a:extLst>
          </p:cNvPr>
          <p:cNvPicPr>
            <a:picLocks noChangeAspect="1"/>
          </p:cNvPicPr>
          <p:nvPr/>
        </p:nvPicPr>
        <p:blipFill>
          <a:blip r:embed="rId3"/>
          <a:stretch>
            <a:fillRect/>
          </a:stretch>
        </p:blipFill>
        <p:spPr>
          <a:xfrm>
            <a:off x="5130200" y="1558340"/>
            <a:ext cx="7061800" cy="3727534"/>
          </a:xfrm>
          <a:prstGeom prst="rect">
            <a:avLst/>
          </a:prstGeom>
        </p:spPr>
      </p:pic>
    </p:spTree>
    <p:extLst>
      <p:ext uri="{BB962C8B-B14F-4D97-AF65-F5344CB8AC3E}">
        <p14:creationId xmlns:p14="http://schemas.microsoft.com/office/powerpoint/2010/main" val="2032704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A27FF0-E8B0-B7E9-A852-B535F63C180E}"/>
              </a:ext>
            </a:extLst>
          </p:cNvPr>
          <p:cNvSpPr>
            <a:spLocks noGrp="1"/>
          </p:cNvSpPr>
          <p:nvPr>
            <p:ph type="title"/>
          </p:nvPr>
        </p:nvSpPr>
        <p:spPr/>
        <p:txBody>
          <a:bodyPr/>
          <a:lstStyle/>
          <a:p>
            <a:r>
              <a:rPr kumimoji="1" lang="ja-JP" altLang="en-US" b="1" dirty="0"/>
              <a:t>プログラム</a:t>
            </a:r>
            <a:r>
              <a:rPr kumimoji="1" lang="en-US" altLang="ja-JP" b="1" dirty="0"/>
              <a:t>(</a:t>
            </a:r>
            <a:r>
              <a:rPr lang="en-US" altLang="ja-JP" b="1" dirty="0" err="1"/>
              <a:t>check</a:t>
            </a:r>
            <a:r>
              <a:rPr kumimoji="1" lang="en-US" altLang="ja-JP" b="1" dirty="0" err="1"/>
              <a:t>.py</a:t>
            </a:r>
            <a:r>
              <a:rPr kumimoji="1" lang="en-US" altLang="ja-JP" b="1" dirty="0"/>
              <a:t>)</a:t>
            </a:r>
            <a:endParaRPr kumimoji="1" lang="ja-JP" altLang="en-US" b="1" dirty="0"/>
          </a:p>
        </p:txBody>
      </p:sp>
      <p:pic>
        <p:nvPicPr>
          <p:cNvPr id="7" name="コンテンツ プレースホルダー 6">
            <a:extLst>
              <a:ext uri="{FF2B5EF4-FFF2-40B4-BE49-F238E27FC236}">
                <a16:creationId xmlns:a16="http://schemas.microsoft.com/office/drawing/2014/main" id="{C4F08F29-A55A-D75F-8335-8530DDB63904}"/>
              </a:ext>
            </a:extLst>
          </p:cNvPr>
          <p:cNvPicPr>
            <a:picLocks noGrp="1" noChangeAspect="1"/>
          </p:cNvPicPr>
          <p:nvPr>
            <p:ph idx="1"/>
          </p:nvPr>
        </p:nvPicPr>
        <p:blipFill>
          <a:blip r:embed="rId2"/>
          <a:stretch>
            <a:fillRect/>
          </a:stretch>
        </p:blipFill>
        <p:spPr>
          <a:xfrm>
            <a:off x="3360847" y="1438527"/>
            <a:ext cx="5470305" cy="5419473"/>
          </a:xfrm>
        </p:spPr>
      </p:pic>
    </p:spTree>
    <p:extLst>
      <p:ext uri="{BB962C8B-B14F-4D97-AF65-F5344CB8AC3E}">
        <p14:creationId xmlns:p14="http://schemas.microsoft.com/office/powerpoint/2010/main" val="1231974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A27FF0-E8B0-B7E9-A852-B535F63C180E}"/>
              </a:ext>
            </a:extLst>
          </p:cNvPr>
          <p:cNvSpPr>
            <a:spLocks noGrp="1"/>
          </p:cNvSpPr>
          <p:nvPr>
            <p:ph type="title"/>
          </p:nvPr>
        </p:nvSpPr>
        <p:spPr/>
        <p:txBody>
          <a:bodyPr/>
          <a:lstStyle/>
          <a:p>
            <a:r>
              <a:rPr kumimoji="1" lang="ja-JP" altLang="en-US" b="1" dirty="0"/>
              <a:t>プログラム</a:t>
            </a:r>
            <a:r>
              <a:rPr kumimoji="1" lang="en-US" altLang="ja-JP" b="1" dirty="0"/>
              <a:t>(</a:t>
            </a:r>
            <a:r>
              <a:rPr lang="en-US" altLang="ja-JP" b="1" dirty="0" err="1"/>
              <a:t>check</a:t>
            </a:r>
            <a:r>
              <a:rPr kumimoji="1" lang="en-US" altLang="ja-JP" b="1" dirty="0" err="1"/>
              <a:t>.py</a:t>
            </a:r>
            <a:r>
              <a:rPr kumimoji="1" lang="en-US" altLang="ja-JP" b="1" dirty="0"/>
              <a:t>)</a:t>
            </a:r>
            <a:endParaRPr kumimoji="1" lang="ja-JP" altLang="en-US" b="1" dirty="0"/>
          </a:p>
        </p:txBody>
      </p:sp>
      <p:pic>
        <p:nvPicPr>
          <p:cNvPr id="6" name="コンテンツ プレースホルダー 5">
            <a:extLst>
              <a:ext uri="{FF2B5EF4-FFF2-40B4-BE49-F238E27FC236}">
                <a16:creationId xmlns:a16="http://schemas.microsoft.com/office/drawing/2014/main" id="{FE96D1E8-0FBA-F1D6-760D-1CE6AAB0D34E}"/>
              </a:ext>
            </a:extLst>
          </p:cNvPr>
          <p:cNvPicPr>
            <a:picLocks noGrp="1" noChangeAspect="1"/>
          </p:cNvPicPr>
          <p:nvPr>
            <p:ph idx="1"/>
          </p:nvPr>
        </p:nvPicPr>
        <p:blipFill>
          <a:blip r:embed="rId2"/>
          <a:stretch>
            <a:fillRect/>
          </a:stretch>
        </p:blipFill>
        <p:spPr>
          <a:xfrm>
            <a:off x="1538040" y="1690688"/>
            <a:ext cx="9115920" cy="5037468"/>
          </a:xfrm>
        </p:spPr>
      </p:pic>
    </p:spTree>
    <p:extLst>
      <p:ext uri="{BB962C8B-B14F-4D97-AF65-F5344CB8AC3E}">
        <p14:creationId xmlns:p14="http://schemas.microsoft.com/office/powerpoint/2010/main" val="1769919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D83044-590C-9F9B-D825-A7D29F528319}"/>
              </a:ext>
            </a:extLst>
          </p:cNvPr>
          <p:cNvSpPr>
            <a:spLocks noGrp="1"/>
          </p:cNvSpPr>
          <p:nvPr>
            <p:ph type="title"/>
          </p:nvPr>
        </p:nvSpPr>
        <p:spPr/>
        <p:txBody>
          <a:bodyPr/>
          <a:lstStyle/>
          <a:p>
            <a:r>
              <a:rPr kumimoji="1" lang="ja-JP" altLang="en-US" b="1" dirty="0"/>
              <a:t>テーマ：グッピーの雌雄判定</a:t>
            </a:r>
          </a:p>
        </p:txBody>
      </p:sp>
      <p:sp>
        <p:nvSpPr>
          <p:cNvPr id="3" name="コンテンツ プレースホルダー 2">
            <a:extLst>
              <a:ext uri="{FF2B5EF4-FFF2-40B4-BE49-F238E27FC236}">
                <a16:creationId xmlns:a16="http://schemas.microsoft.com/office/drawing/2014/main" id="{18676C3A-84B4-1B54-4175-3D39F12EACA6}"/>
              </a:ext>
            </a:extLst>
          </p:cNvPr>
          <p:cNvSpPr>
            <a:spLocks noGrp="1"/>
          </p:cNvSpPr>
          <p:nvPr>
            <p:ph idx="1"/>
          </p:nvPr>
        </p:nvSpPr>
        <p:spPr/>
        <p:txBody>
          <a:bodyPr>
            <a:normAutofit/>
          </a:bodyPr>
          <a:lstStyle/>
          <a:p>
            <a:pPr marL="0" indent="0">
              <a:buNone/>
            </a:pPr>
            <a:r>
              <a:rPr kumimoji="1" lang="ja-JP" altLang="en-US" sz="3200" b="1" dirty="0"/>
              <a:t>＜手順＞</a:t>
            </a:r>
            <a:endParaRPr kumimoji="1" lang="en-US" altLang="ja-JP" sz="3200" b="1" dirty="0"/>
          </a:p>
          <a:p>
            <a:pPr marL="0" indent="0">
              <a:buNone/>
            </a:pPr>
            <a:r>
              <a:rPr lang="ja-JP" altLang="en-US" sz="3200" b="1" dirty="0"/>
              <a:t>１．グッピーの画像をオス、メスそれぞれで集める。</a:t>
            </a:r>
            <a:endParaRPr lang="en-US" altLang="ja-JP" sz="3200" b="1" dirty="0"/>
          </a:p>
          <a:p>
            <a:pPr marL="0" indent="0">
              <a:buNone/>
            </a:pPr>
            <a:endParaRPr lang="en-US" altLang="ja-JP" sz="1050" b="1" dirty="0"/>
          </a:p>
          <a:p>
            <a:pPr marL="0" indent="0">
              <a:buNone/>
            </a:pPr>
            <a:r>
              <a:rPr kumimoji="1" lang="ja-JP" altLang="en-US" sz="3200" b="1" dirty="0"/>
              <a:t>２．画像を</a:t>
            </a:r>
            <a:r>
              <a:rPr kumimoji="1" lang="en-US" altLang="ja-JP" sz="3200" b="1" dirty="0" err="1"/>
              <a:t>npz</a:t>
            </a:r>
            <a:r>
              <a:rPr kumimoji="1" lang="ja-JP" altLang="en-US" sz="3200" b="1" dirty="0"/>
              <a:t>形式で保存する。</a:t>
            </a:r>
            <a:endParaRPr kumimoji="1" lang="en-US" altLang="ja-JP" sz="3200" b="1" dirty="0"/>
          </a:p>
          <a:p>
            <a:pPr marL="0" indent="0">
              <a:buNone/>
            </a:pPr>
            <a:endParaRPr kumimoji="1" lang="en-US" altLang="ja-JP" sz="1050" b="1" dirty="0"/>
          </a:p>
          <a:p>
            <a:pPr marL="0" indent="0">
              <a:buNone/>
            </a:pPr>
            <a:r>
              <a:rPr lang="ja-JP" altLang="en-US" sz="3200" b="1" dirty="0"/>
              <a:t>３．</a:t>
            </a:r>
            <a:r>
              <a:rPr lang="en-US" altLang="ja-JP" sz="3200" b="1" dirty="0" err="1"/>
              <a:t>npz</a:t>
            </a:r>
            <a:r>
              <a:rPr lang="ja-JP" altLang="en-US" sz="3200" b="1" dirty="0"/>
              <a:t>形式の画像データを</a:t>
            </a:r>
            <a:r>
              <a:rPr lang="en-US" altLang="ja-JP" sz="3200" b="1" dirty="0"/>
              <a:t>CNN</a:t>
            </a:r>
            <a:r>
              <a:rPr lang="ja-JP" altLang="en-US" sz="3200" b="1" dirty="0"/>
              <a:t>で学習させる。</a:t>
            </a:r>
            <a:endParaRPr lang="en-US" altLang="ja-JP" sz="3200" b="1" dirty="0"/>
          </a:p>
          <a:p>
            <a:pPr marL="0" indent="0">
              <a:buNone/>
            </a:pPr>
            <a:endParaRPr lang="en-US" altLang="ja-JP" sz="1050" b="1" dirty="0"/>
          </a:p>
          <a:p>
            <a:pPr marL="0" indent="0">
              <a:buNone/>
            </a:pPr>
            <a:r>
              <a:rPr kumimoji="1" lang="ja-JP" altLang="en-US" sz="3200" b="1" dirty="0"/>
              <a:t>４．実際に画像を与え、雌雄の判定をしてもらう。</a:t>
            </a:r>
          </a:p>
        </p:txBody>
      </p:sp>
    </p:spTree>
    <p:extLst>
      <p:ext uri="{BB962C8B-B14F-4D97-AF65-F5344CB8AC3E}">
        <p14:creationId xmlns:p14="http://schemas.microsoft.com/office/powerpoint/2010/main" val="2613087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2C6BF4-579A-DDF8-A5EF-A0CBF20CF6A7}"/>
              </a:ext>
            </a:extLst>
          </p:cNvPr>
          <p:cNvSpPr>
            <a:spLocks noGrp="1"/>
          </p:cNvSpPr>
          <p:nvPr>
            <p:ph type="title"/>
          </p:nvPr>
        </p:nvSpPr>
        <p:spPr>
          <a:xfrm>
            <a:off x="838200" y="365125"/>
            <a:ext cx="10515600" cy="1960980"/>
          </a:xfrm>
        </p:spPr>
        <p:txBody>
          <a:bodyPr/>
          <a:lstStyle/>
          <a:p>
            <a:r>
              <a:rPr kumimoji="1" lang="ja-JP" altLang="en-US" b="1" dirty="0"/>
              <a:t>１．グッピーの画像をオス、メス、それ</a:t>
            </a:r>
            <a:br>
              <a:rPr kumimoji="1" lang="en-US" altLang="ja-JP" b="1" dirty="0"/>
            </a:br>
            <a:r>
              <a:rPr kumimoji="1" lang="ja-JP" altLang="en-US" b="1" dirty="0"/>
              <a:t>ぞれで集める。</a:t>
            </a:r>
          </a:p>
        </p:txBody>
      </p:sp>
      <p:sp>
        <p:nvSpPr>
          <p:cNvPr id="3" name="コンテンツ プレースホルダー 2">
            <a:extLst>
              <a:ext uri="{FF2B5EF4-FFF2-40B4-BE49-F238E27FC236}">
                <a16:creationId xmlns:a16="http://schemas.microsoft.com/office/drawing/2014/main" id="{C2B35B36-452C-B0B0-534B-C1756EB59277}"/>
              </a:ext>
            </a:extLst>
          </p:cNvPr>
          <p:cNvSpPr>
            <a:spLocks noGrp="1"/>
          </p:cNvSpPr>
          <p:nvPr>
            <p:ph idx="1"/>
          </p:nvPr>
        </p:nvSpPr>
        <p:spPr>
          <a:xfrm>
            <a:off x="838200" y="2141537"/>
            <a:ext cx="10515600" cy="4351338"/>
          </a:xfrm>
        </p:spPr>
        <p:txBody>
          <a:bodyPr>
            <a:normAutofit/>
          </a:bodyPr>
          <a:lstStyle/>
          <a:p>
            <a:r>
              <a:rPr kumimoji="1" lang="ja-JP" altLang="en-US" sz="3200" b="1" dirty="0"/>
              <a:t>ほとんどの画像は</a:t>
            </a:r>
            <a:r>
              <a:rPr kumimoji="1" lang="en-US" altLang="ja-JP" sz="3200" b="1" dirty="0"/>
              <a:t>flicker</a:t>
            </a:r>
            <a:r>
              <a:rPr kumimoji="1" lang="ja-JP" altLang="en-US" sz="3200" b="1" dirty="0"/>
              <a:t>で集めていたが、</a:t>
            </a:r>
            <a:r>
              <a:rPr lang="ja-JP" altLang="en-US" sz="3200" b="1" dirty="0"/>
              <a:t>全く関係のない画像も大量にあったためグッピーの画像を抽出するのに時間がかかった。</a:t>
            </a:r>
            <a:endParaRPr lang="en-US" altLang="ja-JP" sz="3200" b="1" dirty="0"/>
          </a:p>
          <a:p>
            <a:endParaRPr lang="en-US" altLang="ja-JP" sz="1050" b="1" dirty="0"/>
          </a:p>
          <a:p>
            <a:r>
              <a:rPr lang="ja-JP" altLang="en-US" sz="3200" b="1" dirty="0"/>
              <a:t>今回は柄の派手さのみで雌雄の判定を行うため、自分の目で一枚ずつ派手かそうでないかを判別しながら画像を保存した。</a:t>
            </a:r>
            <a:endParaRPr lang="en-US" altLang="ja-JP" sz="3200" b="1" dirty="0"/>
          </a:p>
        </p:txBody>
      </p:sp>
    </p:spTree>
    <p:extLst>
      <p:ext uri="{BB962C8B-B14F-4D97-AF65-F5344CB8AC3E}">
        <p14:creationId xmlns:p14="http://schemas.microsoft.com/office/powerpoint/2010/main" val="42888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09A476-8662-D058-AD0A-5E44D6E1D833}"/>
              </a:ext>
            </a:extLst>
          </p:cNvPr>
          <p:cNvSpPr>
            <a:spLocks noGrp="1"/>
          </p:cNvSpPr>
          <p:nvPr>
            <p:ph type="title"/>
          </p:nvPr>
        </p:nvSpPr>
        <p:spPr/>
        <p:txBody>
          <a:bodyPr/>
          <a:lstStyle/>
          <a:p>
            <a:r>
              <a:rPr kumimoji="1" lang="ja-JP" altLang="en-US" b="1" dirty="0"/>
              <a:t>２．画像を</a:t>
            </a:r>
            <a:r>
              <a:rPr kumimoji="1" lang="en-US" altLang="ja-JP" b="1" dirty="0" err="1"/>
              <a:t>npz</a:t>
            </a:r>
            <a:r>
              <a:rPr kumimoji="1" lang="ja-JP" altLang="en-US" b="1" dirty="0"/>
              <a:t>形式で保存する</a:t>
            </a:r>
          </a:p>
        </p:txBody>
      </p:sp>
      <p:sp>
        <p:nvSpPr>
          <p:cNvPr id="3" name="コンテンツ プレースホルダー 2">
            <a:extLst>
              <a:ext uri="{FF2B5EF4-FFF2-40B4-BE49-F238E27FC236}">
                <a16:creationId xmlns:a16="http://schemas.microsoft.com/office/drawing/2014/main" id="{0814FDB9-3832-622D-5C03-CC91259A8346}"/>
              </a:ext>
            </a:extLst>
          </p:cNvPr>
          <p:cNvSpPr>
            <a:spLocks noGrp="1"/>
          </p:cNvSpPr>
          <p:nvPr>
            <p:ph idx="1"/>
          </p:nvPr>
        </p:nvSpPr>
        <p:spPr>
          <a:xfrm>
            <a:off x="838200" y="2141537"/>
            <a:ext cx="10515600" cy="4351338"/>
          </a:xfrm>
        </p:spPr>
        <p:txBody>
          <a:bodyPr>
            <a:normAutofit/>
          </a:bodyPr>
          <a:lstStyle/>
          <a:p>
            <a:r>
              <a:rPr lang="ja-JP" altLang="en-US" sz="3200" b="1" dirty="0"/>
              <a:t>配布されている</a:t>
            </a:r>
            <a:r>
              <a:rPr lang="en-US" altLang="ja-JP" sz="3200" b="1" dirty="0" err="1"/>
              <a:t>r</a:t>
            </a:r>
            <a:r>
              <a:rPr kumimoji="1" lang="en-US" altLang="ja-JP" sz="3200" b="1" dirty="0" err="1"/>
              <a:t>ead_image.py</a:t>
            </a:r>
            <a:r>
              <a:rPr kumimoji="1" lang="ja-JP" altLang="en-US" sz="3200" b="1" dirty="0"/>
              <a:t>をもとに、エラー対処をしながらプログラムを作成。</a:t>
            </a:r>
            <a:endParaRPr kumimoji="1" lang="en-US" altLang="ja-JP" sz="3200" b="1" dirty="0"/>
          </a:p>
          <a:p>
            <a:endParaRPr kumimoji="1" lang="en-US" altLang="ja-JP" sz="1050" b="1" dirty="0"/>
          </a:p>
          <a:p>
            <a:r>
              <a:rPr kumimoji="1" lang="en-US" altLang="ja-JP" sz="3200" b="1" dirty="0" err="1"/>
              <a:t>Read_image.py</a:t>
            </a:r>
            <a:r>
              <a:rPr lang="ja-JP" altLang="en-US" sz="3200" b="1" dirty="0"/>
              <a:t>で、</a:t>
            </a:r>
            <a:r>
              <a:rPr kumimoji="1" lang="ja-JP" altLang="en-US" sz="3200" b="1" dirty="0"/>
              <a:t>フォルダは作ってあるはずなのにファイルの出力をする部分でエラーが発生。</a:t>
            </a:r>
            <a:endParaRPr kumimoji="1" lang="en-US" altLang="ja-JP" sz="3200" b="1" dirty="0"/>
          </a:p>
          <a:p>
            <a:pPr marL="0" indent="0">
              <a:buNone/>
            </a:pPr>
            <a:r>
              <a:rPr kumimoji="1" lang="ja-JP" altLang="en-US" sz="3200" b="1" dirty="0"/>
              <a:t>　→フォルダが存在しない場合は作成するといった処理</a:t>
            </a:r>
            <a:endParaRPr kumimoji="1" lang="en-US" altLang="ja-JP" sz="3200" b="1" dirty="0"/>
          </a:p>
          <a:p>
            <a:pPr marL="0" indent="0">
              <a:buNone/>
            </a:pPr>
            <a:r>
              <a:rPr lang="ja-JP" altLang="en-US" sz="3200" b="1" dirty="0"/>
              <a:t>　　</a:t>
            </a:r>
            <a:r>
              <a:rPr kumimoji="1" lang="ja-JP" altLang="en-US" sz="3200" b="1" dirty="0"/>
              <a:t>を追加して解決。</a:t>
            </a:r>
            <a:endParaRPr kumimoji="1" lang="en-US" altLang="ja-JP" sz="3200" b="1" dirty="0"/>
          </a:p>
          <a:p>
            <a:pPr marL="0" indent="0">
              <a:buNone/>
            </a:pPr>
            <a:endParaRPr kumimoji="1" lang="en-US" altLang="ja-JP" sz="1050" b="1" dirty="0"/>
          </a:p>
          <a:p>
            <a:pPr marL="0" indent="0" algn="ctr">
              <a:buNone/>
            </a:pPr>
            <a:r>
              <a:rPr lang="ja-JP" altLang="en-US" sz="3200" b="1" dirty="0"/>
              <a:t>（</a:t>
            </a:r>
            <a:r>
              <a:rPr lang="en-US" altLang="ja-JP" sz="3200" b="1" dirty="0"/>
              <a:t>※</a:t>
            </a:r>
            <a:r>
              <a:rPr lang="ja-JP" altLang="en-US" sz="3200" b="1" dirty="0"/>
              <a:t>プログラムは最後にまとめて出します。）</a:t>
            </a:r>
            <a:endParaRPr kumimoji="1" lang="ja-JP" altLang="en-US" sz="3200" b="1" dirty="0"/>
          </a:p>
        </p:txBody>
      </p:sp>
    </p:spTree>
    <p:extLst>
      <p:ext uri="{BB962C8B-B14F-4D97-AF65-F5344CB8AC3E}">
        <p14:creationId xmlns:p14="http://schemas.microsoft.com/office/powerpoint/2010/main" val="1506345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78ECC8-8E98-FFF3-8367-DD6D85804A52}"/>
              </a:ext>
            </a:extLst>
          </p:cNvPr>
          <p:cNvSpPr>
            <a:spLocks noGrp="1"/>
          </p:cNvSpPr>
          <p:nvPr>
            <p:ph type="title"/>
          </p:nvPr>
        </p:nvSpPr>
        <p:spPr>
          <a:xfrm>
            <a:off x="838200" y="500061"/>
            <a:ext cx="10515600" cy="1325563"/>
          </a:xfrm>
        </p:spPr>
        <p:txBody>
          <a:bodyPr/>
          <a:lstStyle/>
          <a:p>
            <a:r>
              <a:rPr kumimoji="1" lang="ja-JP" altLang="en-US" b="1" dirty="0"/>
              <a:t>３．</a:t>
            </a:r>
            <a:r>
              <a:rPr lang="en-US" altLang="ja-JP" b="1" dirty="0" err="1"/>
              <a:t>n</a:t>
            </a:r>
            <a:r>
              <a:rPr kumimoji="1" lang="en-US" altLang="ja-JP" b="1" dirty="0" err="1"/>
              <a:t>pz</a:t>
            </a:r>
            <a:r>
              <a:rPr kumimoji="1" lang="ja-JP" altLang="en-US" b="1" dirty="0"/>
              <a:t>形式の画像データを</a:t>
            </a:r>
            <a:r>
              <a:rPr kumimoji="1" lang="en-US" altLang="ja-JP" b="1" dirty="0"/>
              <a:t>CNN</a:t>
            </a:r>
            <a:r>
              <a:rPr kumimoji="1" lang="ja-JP" altLang="en-US" b="1" dirty="0"/>
              <a:t>で学習させる。</a:t>
            </a:r>
          </a:p>
        </p:txBody>
      </p:sp>
      <p:sp>
        <p:nvSpPr>
          <p:cNvPr id="3" name="コンテンツ プレースホルダー 2">
            <a:extLst>
              <a:ext uri="{FF2B5EF4-FFF2-40B4-BE49-F238E27FC236}">
                <a16:creationId xmlns:a16="http://schemas.microsoft.com/office/drawing/2014/main" id="{03F7E98D-C4EB-DD2A-0CC9-54E6B1806D86}"/>
              </a:ext>
            </a:extLst>
          </p:cNvPr>
          <p:cNvSpPr>
            <a:spLocks noGrp="1"/>
          </p:cNvSpPr>
          <p:nvPr>
            <p:ph idx="1"/>
          </p:nvPr>
        </p:nvSpPr>
        <p:spPr>
          <a:xfrm>
            <a:off x="838200" y="1825624"/>
            <a:ext cx="10515600" cy="5032375"/>
          </a:xfrm>
        </p:spPr>
        <p:txBody>
          <a:bodyPr>
            <a:normAutofit lnSpcReduction="10000"/>
          </a:bodyPr>
          <a:lstStyle/>
          <a:p>
            <a:r>
              <a:rPr lang="en-US" altLang="ja-JP" sz="3200" b="1" dirty="0" err="1"/>
              <a:t>cnn.py</a:t>
            </a:r>
            <a:r>
              <a:rPr lang="ja-JP" altLang="en-US" sz="3200" b="1" dirty="0"/>
              <a:t>をもとに、少しだけ編集をして何回か学習させ、ある程度精度の高い学習データを得ることに成功した。</a:t>
            </a:r>
            <a:endParaRPr lang="en-US" altLang="ja-JP" sz="3200" b="1" dirty="0"/>
          </a:p>
          <a:p>
            <a:r>
              <a:rPr lang="en-US" altLang="ja-JP" sz="3200" b="1" dirty="0" err="1"/>
              <a:t>cnn.py</a:t>
            </a:r>
            <a:r>
              <a:rPr lang="ja-JP" altLang="en-US" sz="3200" b="1" dirty="0"/>
              <a:t>で</a:t>
            </a:r>
            <a:r>
              <a:rPr lang="en-US" altLang="ja-JP" sz="3200" b="1" dirty="0" err="1"/>
              <a:t>cnn_model.py</a:t>
            </a:r>
            <a:r>
              <a:rPr lang="ja-JP" altLang="en-US" sz="3200" b="1" dirty="0"/>
              <a:t>がインポートができないという問題は、直接</a:t>
            </a:r>
            <a:r>
              <a:rPr lang="en-US" altLang="ja-JP" sz="3200" b="1" dirty="0" err="1"/>
              <a:t>cnn.py</a:t>
            </a:r>
            <a:r>
              <a:rPr lang="ja-JP" altLang="en-US" sz="3200" b="1" dirty="0"/>
              <a:t>に</a:t>
            </a:r>
            <a:r>
              <a:rPr lang="en-US" altLang="ja-JP" sz="3200" b="1" dirty="0" err="1"/>
              <a:t>cnn_model.py</a:t>
            </a:r>
            <a:r>
              <a:rPr lang="ja-JP" altLang="en-US" sz="3200" b="1" dirty="0"/>
              <a:t>の内容を書き込むという力技で解決した。</a:t>
            </a:r>
            <a:endParaRPr lang="en-US" altLang="ja-JP" sz="3200" b="1" dirty="0"/>
          </a:p>
          <a:p>
            <a:r>
              <a:rPr kumimoji="1" lang="ja-JP" altLang="en-US" sz="3200" b="1" dirty="0"/>
              <a:t>学習は</a:t>
            </a:r>
            <a:endParaRPr kumimoji="1" lang="en-US" altLang="ja-JP" sz="3200" b="1" dirty="0"/>
          </a:p>
          <a:p>
            <a:pPr marL="0" indent="0">
              <a:buNone/>
            </a:pPr>
            <a:r>
              <a:rPr kumimoji="1" lang="ja-JP" altLang="en-US" b="1" dirty="0"/>
              <a:t>データ数：</a:t>
            </a:r>
            <a:r>
              <a:rPr kumimoji="1" lang="en-US" altLang="ja-JP" b="1" dirty="0"/>
              <a:t>160</a:t>
            </a:r>
            <a:r>
              <a:rPr kumimoji="1" lang="ja-JP" altLang="en-US" b="1" dirty="0"/>
              <a:t>枚</a:t>
            </a:r>
            <a:r>
              <a:rPr kumimoji="1" lang="en-US" altLang="ja-JP" b="1" dirty="0"/>
              <a:t>(</a:t>
            </a:r>
            <a:r>
              <a:rPr kumimoji="1" lang="ja-JP" altLang="en-US" b="1" dirty="0"/>
              <a:t>雌雄合わせた数</a:t>
            </a:r>
            <a:r>
              <a:rPr kumimoji="1" lang="en-US" altLang="ja-JP" b="1" dirty="0"/>
              <a:t>)</a:t>
            </a:r>
          </a:p>
          <a:p>
            <a:pPr marL="0" indent="0">
              <a:buNone/>
            </a:pPr>
            <a:r>
              <a:rPr lang="ja-JP" altLang="en-US" b="1" dirty="0"/>
              <a:t>テストデータ数：</a:t>
            </a:r>
            <a:r>
              <a:rPr lang="en-US" altLang="ja-JP" b="1" dirty="0"/>
              <a:t>40</a:t>
            </a:r>
            <a:r>
              <a:rPr lang="ja-JP" altLang="en-US" b="1" dirty="0"/>
              <a:t>枚</a:t>
            </a:r>
            <a:endParaRPr lang="en-US" altLang="ja-JP" b="1" dirty="0"/>
          </a:p>
          <a:p>
            <a:pPr marL="0" indent="0">
              <a:buNone/>
            </a:pPr>
            <a:r>
              <a:rPr kumimoji="1" lang="ja-JP" altLang="en-US" b="1" dirty="0"/>
              <a:t>エポック数：</a:t>
            </a:r>
            <a:r>
              <a:rPr kumimoji="1" lang="en-US" altLang="ja-JP" b="1" dirty="0"/>
              <a:t>20</a:t>
            </a:r>
          </a:p>
          <a:p>
            <a:pPr marL="0" indent="0">
              <a:buNone/>
            </a:pPr>
            <a:r>
              <a:rPr lang="ja-JP" altLang="en-US" b="1" dirty="0"/>
              <a:t>層数：</a:t>
            </a:r>
            <a:r>
              <a:rPr lang="en-US" altLang="ja-JP" b="1" dirty="0"/>
              <a:t>12</a:t>
            </a:r>
            <a:r>
              <a:rPr lang="ja-JP" altLang="en-US" b="1" dirty="0"/>
              <a:t>　　　　　　　　　　　　</a:t>
            </a:r>
            <a:r>
              <a:rPr lang="ja-JP" altLang="en-US" sz="3200" b="1" dirty="0"/>
              <a:t>で行った。</a:t>
            </a:r>
            <a:endParaRPr kumimoji="1" lang="ja-JP" altLang="en-US" sz="3200" b="1" dirty="0"/>
          </a:p>
        </p:txBody>
      </p:sp>
    </p:spTree>
    <p:extLst>
      <p:ext uri="{BB962C8B-B14F-4D97-AF65-F5344CB8AC3E}">
        <p14:creationId xmlns:p14="http://schemas.microsoft.com/office/powerpoint/2010/main" val="3717485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9ECD88-A790-DF02-1E86-F720919700E8}"/>
              </a:ext>
            </a:extLst>
          </p:cNvPr>
          <p:cNvSpPr>
            <a:spLocks noGrp="1"/>
          </p:cNvSpPr>
          <p:nvPr>
            <p:ph type="title"/>
          </p:nvPr>
        </p:nvSpPr>
        <p:spPr>
          <a:xfrm>
            <a:off x="838200" y="478448"/>
            <a:ext cx="10515600" cy="1325563"/>
          </a:xfrm>
        </p:spPr>
        <p:txBody>
          <a:bodyPr/>
          <a:lstStyle/>
          <a:p>
            <a:r>
              <a:rPr kumimoji="1" lang="ja-JP" altLang="en-US" b="1" dirty="0"/>
              <a:t>３．</a:t>
            </a:r>
            <a:r>
              <a:rPr lang="en-US" altLang="ja-JP" b="1" dirty="0" err="1"/>
              <a:t>n</a:t>
            </a:r>
            <a:r>
              <a:rPr kumimoji="1" lang="en-US" altLang="ja-JP" b="1" dirty="0" err="1"/>
              <a:t>pz</a:t>
            </a:r>
            <a:r>
              <a:rPr kumimoji="1" lang="ja-JP" altLang="en-US" b="1" dirty="0"/>
              <a:t>形式の画像データを</a:t>
            </a:r>
            <a:r>
              <a:rPr kumimoji="1" lang="en-US" altLang="ja-JP" b="1" dirty="0"/>
              <a:t>CNN</a:t>
            </a:r>
            <a:r>
              <a:rPr kumimoji="1" lang="ja-JP" altLang="en-US" b="1" dirty="0"/>
              <a:t>で学習させる。</a:t>
            </a:r>
            <a:endParaRPr kumimoji="1" lang="ja-JP" altLang="en-US" dirty="0"/>
          </a:p>
        </p:txBody>
      </p:sp>
      <p:sp>
        <p:nvSpPr>
          <p:cNvPr id="3" name="コンテンツ プレースホルダー 2">
            <a:extLst>
              <a:ext uri="{FF2B5EF4-FFF2-40B4-BE49-F238E27FC236}">
                <a16:creationId xmlns:a16="http://schemas.microsoft.com/office/drawing/2014/main" id="{2CCF353B-DCCF-5B9E-3147-2309948DBD60}"/>
              </a:ext>
            </a:extLst>
          </p:cNvPr>
          <p:cNvSpPr>
            <a:spLocks noGrp="1"/>
          </p:cNvSpPr>
          <p:nvPr>
            <p:ph idx="1"/>
          </p:nvPr>
        </p:nvSpPr>
        <p:spPr/>
        <p:txBody>
          <a:bodyPr>
            <a:normAutofit/>
          </a:bodyPr>
          <a:lstStyle/>
          <a:p>
            <a:pPr marL="0" indent="0">
              <a:buNone/>
            </a:pPr>
            <a:r>
              <a:rPr kumimoji="1" lang="ja-JP" altLang="en-US" sz="3200" b="1" dirty="0"/>
              <a:t>＜結果＞</a:t>
            </a:r>
          </a:p>
        </p:txBody>
      </p:sp>
      <p:pic>
        <p:nvPicPr>
          <p:cNvPr id="7" name="図 6">
            <a:extLst>
              <a:ext uri="{FF2B5EF4-FFF2-40B4-BE49-F238E27FC236}">
                <a16:creationId xmlns:a16="http://schemas.microsoft.com/office/drawing/2014/main" id="{CA0A40CC-BA2E-A776-5836-A91EBBBBBA04}"/>
              </a:ext>
            </a:extLst>
          </p:cNvPr>
          <p:cNvPicPr>
            <a:picLocks noChangeAspect="1"/>
          </p:cNvPicPr>
          <p:nvPr/>
        </p:nvPicPr>
        <p:blipFill rotWithShape="1">
          <a:blip r:embed="rId2"/>
          <a:srcRect t="15380"/>
          <a:stretch/>
        </p:blipFill>
        <p:spPr>
          <a:xfrm>
            <a:off x="1993209" y="2390274"/>
            <a:ext cx="8205581" cy="447969"/>
          </a:xfrm>
          <a:prstGeom prst="rect">
            <a:avLst/>
          </a:prstGeom>
        </p:spPr>
      </p:pic>
      <p:pic>
        <p:nvPicPr>
          <p:cNvPr id="9" name="図 8">
            <a:extLst>
              <a:ext uri="{FF2B5EF4-FFF2-40B4-BE49-F238E27FC236}">
                <a16:creationId xmlns:a16="http://schemas.microsoft.com/office/drawing/2014/main" id="{8D0EBCA3-0620-B569-5BA5-2F81197DC797}"/>
              </a:ext>
            </a:extLst>
          </p:cNvPr>
          <p:cNvPicPr>
            <a:picLocks noChangeAspect="1"/>
          </p:cNvPicPr>
          <p:nvPr/>
        </p:nvPicPr>
        <p:blipFill>
          <a:blip r:embed="rId3"/>
          <a:stretch>
            <a:fillRect/>
          </a:stretch>
        </p:blipFill>
        <p:spPr>
          <a:xfrm>
            <a:off x="1406285" y="2880385"/>
            <a:ext cx="4774842" cy="3612490"/>
          </a:xfrm>
          <a:prstGeom prst="rect">
            <a:avLst/>
          </a:prstGeom>
        </p:spPr>
      </p:pic>
      <p:pic>
        <p:nvPicPr>
          <p:cNvPr id="11" name="図 10">
            <a:extLst>
              <a:ext uri="{FF2B5EF4-FFF2-40B4-BE49-F238E27FC236}">
                <a16:creationId xmlns:a16="http://schemas.microsoft.com/office/drawing/2014/main" id="{33829015-CC2A-CD07-2C8E-2AC8C6B5F4CA}"/>
              </a:ext>
            </a:extLst>
          </p:cNvPr>
          <p:cNvPicPr>
            <a:picLocks noChangeAspect="1"/>
          </p:cNvPicPr>
          <p:nvPr/>
        </p:nvPicPr>
        <p:blipFill>
          <a:blip r:embed="rId4"/>
          <a:stretch>
            <a:fillRect/>
          </a:stretch>
        </p:blipFill>
        <p:spPr>
          <a:xfrm>
            <a:off x="6181127" y="2926782"/>
            <a:ext cx="4604588" cy="3519695"/>
          </a:xfrm>
          <a:prstGeom prst="rect">
            <a:avLst/>
          </a:prstGeom>
        </p:spPr>
      </p:pic>
    </p:spTree>
    <p:extLst>
      <p:ext uri="{BB962C8B-B14F-4D97-AF65-F5344CB8AC3E}">
        <p14:creationId xmlns:p14="http://schemas.microsoft.com/office/powerpoint/2010/main" val="806807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498322-F549-611A-38E3-33877FB71391}"/>
              </a:ext>
            </a:extLst>
          </p:cNvPr>
          <p:cNvSpPr>
            <a:spLocks noGrp="1"/>
          </p:cNvSpPr>
          <p:nvPr>
            <p:ph type="title"/>
          </p:nvPr>
        </p:nvSpPr>
        <p:spPr/>
        <p:txBody>
          <a:bodyPr>
            <a:normAutofit/>
          </a:bodyPr>
          <a:lstStyle/>
          <a:p>
            <a:r>
              <a:rPr kumimoji="1" lang="ja-JP" altLang="en-US" sz="4400" b="1" dirty="0"/>
              <a:t>４．実際に画像を与え、雌雄の判定をしてもらう。</a:t>
            </a:r>
            <a:endParaRPr kumimoji="1" lang="ja-JP" altLang="en-US" b="1" dirty="0"/>
          </a:p>
        </p:txBody>
      </p:sp>
      <p:pic>
        <p:nvPicPr>
          <p:cNvPr id="5" name="コンテンツ プレースホルダー 4">
            <a:extLst>
              <a:ext uri="{FF2B5EF4-FFF2-40B4-BE49-F238E27FC236}">
                <a16:creationId xmlns:a16="http://schemas.microsoft.com/office/drawing/2014/main" id="{322E1DD4-2ECC-8ACD-7AFD-5294B59DAA7B}"/>
              </a:ext>
            </a:extLst>
          </p:cNvPr>
          <p:cNvPicPr>
            <a:picLocks noGrp="1" noChangeAspect="1"/>
          </p:cNvPicPr>
          <p:nvPr>
            <p:ph idx="1"/>
          </p:nvPr>
        </p:nvPicPr>
        <p:blipFill>
          <a:blip r:embed="rId2"/>
          <a:stretch>
            <a:fillRect/>
          </a:stretch>
        </p:blipFill>
        <p:spPr>
          <a:xfrm>
            <a:off x="0" y="2492794"/>
            <a:ext cx="2730640" cy="3143412"/>
          </a:xfrm>
        </p:spPr>
      </p:pic>
      <p:pic>
        <p:nvPicPr>
          <p:cNvPr id="7" name="図 6">
            <a:extLst>
              <a:ext uri="{FF2B5EF4-FFF2-40B4-BE49-F238E27FC236}">
                <a16:creationId xmlns:a16="http://schemas.microsoft.com/office/drawing/2014/main" id="{9579906E-3C0D-6A68-DB4D-7E1091487B07}"/>
              </a:ext>
            </a:extLst>
          </p:cNvPr>
          <p:cNvPicPr>
            <a:picLocks noChangeAspect="1"/>
          </p:cNvPicPr>
          <p:nvPr/>
        </p:nvPicPr>
        <p:blipFill>
          <a:blip r:embed="rId3"/>
          <a:stretch>
            <a:fillRect/>
          </a:stretch>
        </p:blipFill>
        <p:spPr>
          <a:xfrm>
            <a:off x="3183409" y="2480094"/>
            <a:ext cx="2730640" cy="3156112"/>
          </a:xfrm>
          <a:prstGeom prst="rect">
            <a:avLst/>
          </a:prstGeom>
        </p:spPr>
      </p:pic>
      <p:pic>
        <p:nvPicPr>
          <p:cNvPr id="9" name="図 8">
            <a:extLst>
              <a:ext uri="{FF2B5EF4-FFF2-40B4-BE49-F238E27FC236}">
                <a16:creationId xmlns:a16="http://schemas.microsoft.com/office/drawing/2014/main" id="{1A8251A7-FAD2-F730-BA55-5B97714DECFF}"/>
              </a:ext>
            </a:extLst>
          </p:cNvPr>
          <p:cNvPicPr>
            <a:picLocks noChangeAspect="1"/>
          </p:cNvPicPr>
          <p:nvPr/>
        </p:nvPicPr>
        <p:blipFill>
          <a:blip r:embed="rId4"/>
          <a:stretch>
            <a:fillRect/>
          </a:stretch>
        </p:blipFill>
        <p:spPr>
          <a:xfrm>
            <a:off x="6366818" y="2480094"/>
            <a:ext cx="2679838" cy="3124361"/>
          </a:xfrm>
          <a:prstGeom prst="rect">
            <a:avLst/>
          </a:prstGeom>
        </p:spPr>
      </p:pic>
      <p:pic>
        <p:nvPicPr>
          <p:cNvPr id="11" name="図 10">
            <a:extLst>
              <a:ext uri="{FF2B5EF4-FFF2-40B4-BE49-F238E27FC236}">
                <a16:creationId xmlns:a16="http://schemas.microsoft.com/office/drawing/2014/main" id="{A9733A69-3ED0-8872-D983-7E47BFC30E93}"/>
              </a:ext>
            </a:extLst>
          </p:cNvPr>
          <p:cNvPicPr>
            <a:picLocks noChangeAspect="1"/>
          </p:cNvPicPr>
          <p:nvPr/>
        </p:nvPicPr>
        <p:blipFill>
          <a:blip r:embed="rId5"/>
          <a:stretch>
            <a:fillRect/>
          </a:stretch>
        </p:blipFill>
        <p:spPr>
          <a:xfrm>
            <a:off x="9499425" y="2518196"/>
            <a:ext cx="2667137" cy="3118010"/>
          </a:xfrm>
          <a:prstGeom prst="rect">
            <a:avLst/>
          </a:prstGeom>
        </p:spPr>
      </p:pic>
    </p:spTree>
    <p:extLst>
      <p:ext uri="{BB962C8B-B14F-4D97-AF65-F5344CB8AC3E}">
        <p14:creationId xmlns:p14="http://schemas.microsoft.com/office/powerpoint/2010/main" val="1352627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3771873F-72D7-313C-B3F0-E9BA4575E87A}"/>
              </a:ext>
            </a:extLst>
          </p:cNvPr>
          <p:cNvPicPr>
            <a:picLocks noGrp="1" noChangeAspect="1"/>
          </p:cNvPicPr>
          <p:nvPr>
            <p:ph idx="1"/>
          </p:nvPr>
        </p:nvPicPr>
        <p:blipFill>
          <a:blip r:embed="rId2"/>
          <a:stretch>
            <a:fillRect/>
          </a:stretch>
        </p:blipFill>
        <p:spPr>
          <a:xfrm>
            <a:off x="0" y="2570248"/>
            <a:ext cx="2730640" cy="3118010"/>
          </a:xfrm>
        </p:spPr>
      </p:pic>
      <p:pic>
        <p:nvPicPr>
          <p:cNvPr id="7" name="図 6">
            <a:extLst>
              <a:ext uri="{FF2B5EF4-FFF2-40B4-BE49-F238E27FC236}">
                <a16:creationId xmlns:a16="http://schemas.microsoft.com/office/drawing/2014/main" id="{987973A9-41BD-EAAA-2FE7-4A1120A41D98}"/>
              </a:ext>
            </a:extLst>
          </p:cNvPr>
          <p:cNvPicPr>
            <a:picLocks noChangeAspect="1"/>
          </p:cNvPicPr>
          <p:nvPr/>
        </p:nvPicPr>
        <p:blipFill>
          <a:blip r:embed="rId3"/>
          <a:stretch>
            <a:fillRect/>
          </a:stretch>
        </p:blipFill>
        <p:spPr>
          <a:xfrm>
            <a:off x="3197890" y="2570248"/>
            <a:ext cx="2654436" cy="3098959"/>
          </a:xfrm>
          <a:prstGeom prst="rect">
            <a:avLst/>
          </a:prstGeom>
        </p:spPr>
      </p:pic>
      <p:pic>
        <p:nvPicPr>
          <p:cNvPr id="9" name="図 8">
            <a:extLst>
              <a:ext uri="{FF2B5EF4-FFF2-40B4-BE49-F238E27FC236}">
                <a16:creationId xmlns:a16="http://schemas.microsoft.com/office/drawing/2014/main" id="{E86B3017-9698-E542-8F08-5FDEF69D1FFE}"/>
              </a:ext>
            </a:extLst>
          </p:cNvPr>
          <p:cNvPicPr>
            <a:picLocks noChangeAspect="1"/>
          </p:cNvPicPr>
          <p:nvPr/>
        </p:nvPicPr>
        <p:blipFill>
          <a:blip r:embed="rId4"/>
          <a:stretch>
            <a:fillRect/>
          </a:stretch>
        </p:blipFill>
        <p:spPr>
          <a:xfrm>
            <a:off x="6319576" y="2544846"/>
            <a:ext cx="2705239" cy="3124361"/>
          </a:xfrm>
          <a:prstGeom prst="rect">
            <a:avLst/>
          </a:prstGeom>
        </p:spPr>
      </p:pic>
      <p:pic>
        <p:nvPicPr>
          <p:cNvPr id="11" name="図 10">
            <a:extLst>
              <a:ext uri="{FF2B5EF4-FFF2-40B4-BE49-F238E27FC236}">
                <a16:creationId xmlns:a16="http://schemas.microsoft.com/office/drawing/2014/main" id="{203D6359-EF43-F075-29B6-009F6DC16A69}"/>
              </a:ext>
            </a:extLst>
          </p:cNvPr>
          <p:cNvPicPr>
            <a:picLocks noChangeAspect="1"/>
          </p:cNvPicPr>
          <p:nvPr/>
        </p:nvPicPr>
        <p:blipFill>
          <a:blip r:embed="rId5"/>
          <a:stretch>
            <a:fillRect/>
          </a:stretch>
        </p:blipFill>
        <p:spPr>
          <a:xfrm>
            <a:off x="9492065" y="2570248"/>
            <a:ext cx="2743341" cy="3162463"/>
          </a:xfrm>
          <a:prstGeom prst="rect">
            <a:avLst/>
          </a:prstGeom>
        </p:spPr>
      </p:pic>
      <p:sp>
        <p:nvSpPr>
          <p:cNvPr id="12" name="タイトル 1">
            <a:extLst>
              <a:ext uri="{FF2B5EF4-FFF2-40B4-BE49-F238E27FC236}">
                <a16:creationId xmlns:a16="http://schemas.microsoft.com/office/drawing/2014/main" id="{E3AAB3AF-341C-049A-83F9-AF16E93FECC1}"/>
              </a:ext>
            </a:extLst>
          </p:cNvPr>
          <p:cNvSpPr>
            <a:spLocks noGrp="1"/>
          </p:cNvSpPr>
          <p:nvPr>
            <p:ph type="title"/>
          </p:nvPr>
        </p:nvSpPr>
        <p:spPr>
          <a:xfrm>
            <a:off x="838200" y="365125"/>
            <a:ext cx="10515600" cy="1325563"/>
          </a:xfrm>
        </p:spPr>
        <p:txBody>
          <a:bodyPr>
            <a:normAutofit/>
          </a:bodyPr>
          <a:lstStyle/>
          <a:p>
            <a:r>
              <a:rPr kumimoji="1" lang="ja-JP" altLang="en-US" sz="4400" b="1" dirty="0"/>
              <a:t>４．実際に画像を与え、雌雄の判定をしてもらう。</a:t>
            </a:r>
            <a:endParaRPr kumimoji="1" lang="ja-JP" altLang="en-US" b="1" dirty="0"/>
          </a:p>
        </p:txBody>
      </p:sp>
    </p:spTree>
    <p:extLst>
      <p:ext uri="{BB962C8B-B14F-4D97-AF65-F5344CB8AC3E}">
        <p14:creationId xmlns:p14="http://schemas.microsoft.com/office/powerpoint/2010/main" val="4128905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89EEB3-52E5-8F5C-2EA2-584E3C566B07}"/>
              </a:ext>
            </a:extLst>
          </p:cNvPr>
          <p:cNvSpPr>
            <a:spLocks noGrp="1"/>
          </p:cNvSpPr>
          <p:nvPr>
            <p:ph type="title"/>
          </p:nvPr>
        </p:nvSpPr>
        <p:spPr/>
        <p:txBody>
          <a:bodyPr/>
          <a:lstStyle/>
          <a:p>
            <a:r>
              <a:rPr kumimoji="1" lang="ja-JP" altLang="en-US" b="1" dirty="0"/>
              <a:t>まとめ</a:t>
            </a:r>
          </a:p>
        </p:txBody>
      </p:sp>
      <p:sp>
        <p:nvSpPr>
          <p:cNvPr id="3" name="コンテンツ プレースホルダー 2">
            <a:extLst>
              <a:ext uri="{FF2B5EF4-FFF2-40B4-BE49-F238E27FC236}">
                <a16:creationId xmlns:a16="http://schemas.microsoft.com/office/drawing/2014/main" id="{179452D5-AA2F-8106-E313-26B965D5C0D3}"/>
              </a:ext>
            </a:extLst>
          </p:cNvPr>
          <p:cNvSpPr>
            <a:spLocks noGrp="1"/>
          </p:cNvSpPr>
          <p:nvPr>
            <p:ph idx="1"/>
          </p:nvPr>
        </p:nvSpPr>
        <p:spPr/>
        <p:txBody>
          <a:bodyPr/>
          <a:lstStyle/>
          <a:p>
            <a:r>
              <a:rPr kumimoji="1" lang="ja-JP" altLang="en-US" b="1" dirty="0"/>
              <a:t>学習データ数はもう少し頑張って増やした方がよかった</a:t>
            </a:r>
            <a:r>
              <a:rPr lang="ja-JP" altLang="en-US" b="1" dirty="0"/>
              <a:t>。</a:t>
            </a:r>
            <a:endParaRPr lang="en-US" altLang="ja-JP" b="1" dirty="0"/>
          </a:p>
          <a:p>
            <a:r>
              <a:rPr kumimoji="1" lang="ja-JP" altLang="en-US" b="1" dirty="0"/>
              <a:t>グッピーのメスは柄が控えめではあるものの尻尾の方だけしっかり柄がある個体もいるため判定が難しかったのではないかと思っている。</a:t>
            </a:r>
            <a:endParaRPr kumimoji="1" lang="en-US" altLang="ja-JP" b="1" dirty="0"/>
          </a:p>
          <a:p>
            <a:r>
              <a:rPr lang="ja-JP" altLang="en-US" b="1" dirty="0"/>
              <a:t>別の雌雄判別方法として、グッピーの種類を一つに絞ったうえでやる（例：ブルーグラスのみの画像を使う）という方法を考えた。しかしこの場合現状よりもさらに画像データの収集が困難になる。</a:t>
            </a:r>
            <a:endParaRPr lang="en-US" altLang="ja-JP" b="1" dirty="0"/>
          </a:p>
          <a:p>
            <a:r>
              <a:rPr lang="ja-JP" altLang="en-US" b="1" dirty="0"/>
              <a:t>オスの方だけは割と正解できているため、そこはうれしい。</a:t>
            </a:r>
            <a:endParaRPr lang="en-US" altLang="ja-JP" b="1" dirty="0"/>
          </a:p>
          <a:p>
            <a:endParaRPr kumimoji="1" lang="en-US" altLang="ja-JP" b="1" dirty="0"/>
          </a:p>
        </p:txBody>
      </p:sp>
    </p:spTree>
    <p:extLst>
      <p:ext uri="{BB962C8B-B14F-4D97-AF65-F5344CB8AC3E}">
        <p14:creationId xmlns:p14="http://schemas.microsoft.com/office/powerpoint/2010/main" val="87709460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679</Words>
  <Application>Microsoft Office PowerPoint</Application>
  <PresentationFormat>ワイド画面</PresentationFormat>
  <Paragraphs>55</Paragraphs>
  <Slides>17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17</vt:i4>
      </vt:variant>
    </vt:vector>
  </HeadingPairs>
  <TitlesOfParts>
    <vt:vector size="21" baseType="lpstr">
      <vt:lpstr>游ゴシック</vt:lpstr>
      <vt:lpstr>游ゴシック Light</vt:lpstr>
      <vt:lpstr>Arial</vt:lpstr>
      <vt:lpstr>Office テーマ</vt:lpstr>
      <vt:lpstr>人工知能課題3</vt:lpstr>
      <vt:lpstr>テーマ：グッピーの雌雄判定</vt:lpstr>
      <vt:lpstr>１．グッピーの画像をオス、メス、それ ぞれで集める。</vt:lpstr>
      <vt:lpstr>２．画像をnpz形式で保存する</vt:lpstr>
      <vt:lpstr>３．npz形式の画像データをCNNで学習させる。</vt:lpstr>
      <vt:lpstr>３．npz形式の画像データをCNNで学習させる。</vt:lpstr>
      <vt:lpstr>４．実際に画像を与え、雌雄の判定をしてもらう。</vt:lpstr>
      <vt:lpstr>４．実際に画像を与え、雌雄の判定をしてもらう。</vt:lpstr>
      <vt:lpstr>まとめ</vt:lpstr>
      <vt:lpstr>画像ダウンロードサイト</vt:lpstr>
      <vt:lpstr>プログラム(read_image.py)</vt:lpstr>
      <vt:lpstr>プログラム(read_image.py)</vt:lpstr>
      <vt:lpstr>プログラム(cnn.py)</vt:lpstr>
      <vt:lpstr>プログラム(cnn.py)</vt:lpstr>
      <vt:lpstr>プログラム(check.py)</vt:lpstr>
      <vt:lpstr>プログラム(check.py)</vt:lpstr>
      <vt:lpstr>プログラム(check.py)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人工知能課題3</dc:title>
  <dc:creator>Matsuzaki Masami</dc:creator>
  <cp:lastModifiedBy>Matsuzaki Masami</cp:lastModifiedBy>
  <cp:revision>1</cp:revision>
  <dcterms:created xsi:type="dcterms:W3CDTF">2023-07-16T11:10:38Z</dcterms:created>
  <dcterms:modified xsi:type="dcterms:W3CDTF">2023-07-16T15:56:38Z</dcterms:modified>
</cp:coreProperties>
</file>