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F439ED-1E90-4106-847A-8EF19031FE2F}" type="slidenum">
              <a:rPr lang="en-IN" smtClean="0"/>
              <a:t>5</a:t>
            </a:fld>
            <a:endParaRPr lang="en-IN"/>
          </a:p>
        </p:txBody>
      </p:sp>
    </p:spTree>
    <p:extLst>
      <p:ext uri="{BB962C8B-B14F-4D97-AF65-F5344CB8AC3E}">
        <p14:creationId xmlns:p14="http://schemas.microsoft.com/office/powerpoint/2010/main" val="2348042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1.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DHARUN S</a:t>
            </a:r>
          </a:p>
          <a:p>
            <a:r>
              <a:rPr lang="en-US" sz="2400" dirty="0"/>
              <a:t>REGISTER NO AND NMID: asanm40324134031802521016</a:t>
            </a:r>
            <a:endParaRPr lang="en-US" sz="2400" dirty="0">
              <a:cs typeface="Calibri"/>
            </a:endParaRPr>
          </a:p>
          <a:p>
            <a:r>
              <a:rPr lang="en-US" sz="2400" dirty="0"/>
              <a:t>DEPARTMENT: </a:t>
            </a:r>
            <a:r>
              <a:rPr lang="en-US" sz="2400" dirty="0" err="1"/>
              <a:t>B.sc</a:t>
            </a:r>
            <a:r>
              <a:rPr lang="en-US" sz="2400" dirty="0"/>
              <a:t>, computer science</a:t>
            </a:r>
          </a:p>
          <a:p>
            <a:r>
              <a:rPr lang="en-US" sz="2400" dirty="0"/>
              <a:t>COLLEGE: COLLEGE/ UNIVERSITY:PSPT MGR arts and sciences </a:t>
            </a:r>
            <a:r>
              <a:rPr lang="en-US" sz="2400" dirty="0" err="1"/>
              <a:t>College,puthur</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flipV="1">
            <a:off x="1639252" y="2474893"/>
            <a:ext cx="7230572"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3">
            <a:extLst>
              <a:ext uri="{FF2B5EF4-FFF2-40B4-BE49-F238E27FC236}">
                <a16:creationId xmlns:a16="http://schemas.microsoft.com/office/drawing/2014/main" id="{B119C6C2-11B5-E13F-D9ED-7D2C45711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6962" y="1439333"/>
            <a:ext cx="4217386" cy="504670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CDC7A9B-8EA7-A8FF-3B18-E13702857096}"/>
              </a:ext>
            </a:extLst>
          </p:cNvPr>
          <p:cNvSpPr txBox="1"/>
          <p:nvPr/>
        </p:nvSpPr>
        <p:spPr>
          <a:xfrm>
            <a:off x="461460" y="1857375"/>
            <a:ext cx="6105466" cy="2031325"/>
          </a:xfrm>
          <a:prstGeom prst="rect">
            <a:avLst/>
          </a:prstGeom>
          <a:noFill/>
        </p:spPr>
        <p:txBody>
          <a:bodyPr wrap="square">
            <a:spAutoFit/>
          </a:bodyPr>
          <a:lstStyle/>
          <a:p>
            <a:r>
              <a:rPr lang="en-US" dirty="0"/>
              <a:t>-8. </a:t>
            </a:r>
            <a:r>
              <a:rPr lang="en-US" dirty="0" err="1"/>
              <a:t>ConclusionThe</a:t>
            </a:r>
            <a:r>
              <a:rPr lang="en-US" dirty="0"/>
              <a:t> restaurant website successfully provides small businesses with an affordable and effective online presence. It improves customer engagement and ensures that essential information such as menus, location, and contact details are easily accessible. This project demonstrates the practical use of HTML, CSS, and JavaScript in creating real-world solutions.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3837" y="2751960"/>
            <a:ext cx="12192000" cy="130412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“Bridging the Gap Between Small Restaurants and Customers Online” </a:t>
            </a:r>
          </a:p>
          <a:p>
            <a:r>
              <a:rPr lang="en-US" dirty="0">
                <a:latin typeface="Times New Roman" panose="02020603050405020304" pitchFamily="18" charset="0"/>
                <a:cs typeface="Times New Roman" panose="02020603050405020304" pitchFamily="18" charset="0"/>
              </a:rPr>
              <a:t>“The Need for a Digital Platform for Small Restaurants” </a:t>
            </a:r>
          </a:p>
          <a:p>
            <a:r>
              <a:rPr lang="en-US" dirty="0">
                <a:latin typeface="Times New Roman" panose="02020603050405020304" pitchFamily="18" charset="0"/>
                <a:cs typeface="Times New Roman" panose="02020603050405020304" pitchFamily="18" charset="0"/>
              </a:rPr>
              <a:t>“Improving Customer Reach with a Restaurant Website”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105" y="190500"/>
            <a:ext cx="610546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3DDFC4D6-6FFE-EDC4-4D54-0A352DDAEF9B}"/>
              </a:ext>
            </a:extLst>
          </p:cNvPr>
          <p:cNvSpPr txBox="1"/>
          <p:nvPr/>
        </p:nvSpPr>
        <p:spPr>
          <a:xfrm>
            <a:off x="590609" y="2019300"/>
            <a:ext cx="6105466" cy="2031325"/>
          </a:xfrm>
          <a:prstGeom prst="rect">
            <a:avLst/>
          </a:prstGeom>
          <a:noFill/>
        </p:spPr>
        <p:txBody>
          <a:bodyPr wrap="square">
            <a:spAutoFit/>
          </a:bodyPr>
          <a:lstStyle/>
          <a:p>
            <a:r>
              <a:rPr lang="en-US"/>
              <a:t> Problem Statement : Small restaurants often lack a proper online presence, making it difficult for customers to find essential information such as menus, opening hours, and contact details. This reduces customer reach and business opportunities. A simple and responsive restaurant website can solve this problem by providing an accessible platform that connects restaurants with customers.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446701" y="-1082622"/>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2" name="Title 11">
            <a:extLst>
              <a:ext uri="{FF2B5EF4-FFF2-40B4-BE49-F238E27FC236}">
                <a16:creationId xmlns:a16="http://schemas.microsoft.com/office/drawing/2014/main" id="{F8CBA141-E701-9F60-70AC-32A2E9818361}"/>
              </a:ext>
            </a:extLst>
          </p:cNvPr>
          <p:cNvSpPr>
            <a:spLocks noGrp="1"/>
          </p:cNvSpPr>
          <p:nvPr>
            <p:ph type="ctrTitle"/>
          </p:nvPr>
        </p:nvSpPr>
        <p:spPr>
          <a:xfrm>
            <a:off x="426818" y="650842"/>
            <a:ext cx="4791226" cy="343072"/>
          </a:xfrm>
        </p:spPr>
        <p:txBody>
          <a:bodyPr/>
          <a:lstStyle/>
          <a:p>
            <a:r>
              <a:rPr lang="en-US" b="1" dirty="0"/>
              <a:t>Project overview</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C615EB0D-618B-D86C-6CE5-298E88307EC3}"/>
              </a:ext>
            </a:extLst>
          </p:cNvPr>
          <p:cNvSpPr txBox="1"/>
          <p:nvPr/>
        </p:nvSpPr>
        <p:spPr>
          <a:xfrm rot="10800000" flipV="1">
            <a:off x="211523" y="2481297"/>
            <a:ext cx="8235177" cy="1477328"/>
          </a:xfrm>
          <a:prstGeom prst="rect">
            <a:avLst/>
          </a:prstGeom>
          <a:noFill/>
        </p:spPr>
        <p:txBody>
          <a:bodyPr wrap="square" rtlCol="0">
            <a:spAutoFit/>
          </a:bodyPr>
          <a:lstStyle/>
          <a:p>
            <a:pPr algn="l"/>
            <a:r>
              <a:rPr lang="en-US" b="1" i="1" dirty="0"/>
              <a:t>2. Project </a:t>
            </a:r>
            <a:r>
              <a:rPr lang="en-US" b="1" i="1" dirty="0" err="1"/>
              <a:t>OverviewThis</a:t>
            </a:r>
            <a:r>
              <a:rPr lang="en-US" b="1" i="1" dirty="0"/>
              <a:t> project is a restaurant website developed using HTML, CSS, and JavaScript. The website provides an interactive and user-friendly interface where customers can explore the restaurant’s menu, learn about services, check opening hours, and contact the restaurant. The main objective is to help small businesses establish an online presence and attract more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88A6B97-5904-2EF8-C4B0-0426B70591A5}"/>
              </a:ext>
            </a:extLst>
          </p:cNvPr>
          <p:cNvSpPr txBox="1"/>
          <p:nvPr/>
        </p:nvSpPr>
        <p:spPr>
          <a:xfrm>
            <a:off x="479208" y="2467034"/>
            <a:ext cx="6216867" cy="1200329"/>
          </a:xfrm>
          <a:prstGeom prst="rect">
            <a:avLst/>
          </a:prstGeom>
          <a:noFill/>
        </p:spPr>
        <p:txBody>
          <a:bodyPr wrap="square">
            <a:spAutoFit/>
          </a:bodyPr>
          <a:lstStyle/>
          <a:p>
            <a:r>
              <a:rPr lang="en-US" b="1" dirty="0"/>
              <a:t>3. End </a:t>
            </a:r>
            <a:r>
              <a:rPr lang="en-US" b="1" dirty="0" err="1"/>
              <a:t>UsersRestaurant</a:t>
            </a:r>
            <a:r>
              <a:rPr lang="en-US" b="1" dirty="0"/>
              <a:t> Owners → To showcase their business and menu </a:t>
            </a:r>
            <a:r>
              <a:rPr lang="en-US" b="1" dirty="0" err="1"/>
              <a:t>online.Customers</a:t>
            </a:r>
            <a:r>
              <a:rPr lang="en-US" b="1" dirty="0"/>
              <a:t> → To easily access restaurant details, menu, location, and contact </a:t>
            </a:r>
            <a:r>
              <a:rPr lang="en-US" b="1" dirty="0" err="1"/>
              <a:t>information.Food</a:t>
            </a:r>
            <a:r>
              <a:rPr lang="en-US" b="1" dirty="0"/>
              <a:t> Enthusiasts → To explore new dining options.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A2E6BAC-4517-52BB-7F02-AB47EDF2DFEA}"/>
              </a:ext>
            </a:extLst>
          </p:cNvPr>
          <p:cNvSpPr txBox="1"/>
          <p:nvPr/>
        </p:nvSpPr>
        <p:spPr>
          <a:xfrm>
            <a:off x="3052733" y="2280162"/>
            <a:ext cx="6481792" cy="1200329"/>
          </a:xfrm>
          <a:prstGeom prst="rect">
            <a:avLst/>
          </a:prstGeom>
          <a:noFill/>
        </p:spPr>
        <p:txBody>
          <a:bodyPr wrap="square">
            <a:spAutoFit/>
          </a:bodyPr>
          <a:lstStyle/>
          <a:p>
            <a:r>
              <a:rPr lang="en-US" dirty="0"/>
              <a:t>1. HTML5 → Structure of the website.2. CSS3 → Styling, layout, and responsiveness.3. JavaScript → Interactivity and dynamic features.4. VS Code → Code editor.5. GitHub → Version control and project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7F2F822-6048-DEA8-B0B9-ACC41D3F52DE}"/>
              </a:ext>
            </a:extLst>
          </p:cNvPr>
          <p:cNvSpPr txBox="1"/>
          <p:nvPr/>
        </p:nvSpPr>
        <p:spPr>
          <a:xfrm>
            <a:off x="1224643" y="1630446"/>
            <a:ext cx="6105466" cy="2308324"/>
          </a:xfrm>
          <a:prstGeom prst="rect">
            <a:avLst/>
          </a:prstGeom>
          <a:noFill/>
        </p:spPr>
        <p:txBody>
          <a:bodyPr wrap="square">
            <a:spAutoFit/>
          </a:bodyPr>
          <a:lstStyle/>
          <a:p>
            <a:r>
              <a:rPr lang="en-US" dirty="0"/>
              <a:t> 5: Portfolio Design and Layout for a restaurant website. It outlines the structure and content of the site with a clean, modern layout, consisting of the following </a:t>
            </a:r>
            <a:r>
              <a:rPr lang="en-US" dirty="0" err="1"/>
              <a:t>sections:Home</a:t>
            </a:r>
            <a:r>
              <a:rPr lang="en-US" dirty="0"/>
              <a:t> Page → Introduction and welcome </a:t>
            </a:r>
            <a:r>
              <a:rPr lang="en-US" dirty="0" err="1"/>
              <a:t>message.About</a:t>
            </a:r>
            <a:r>
              <a:rPr lang="en-US" dirty="0"/>
              <a:t> Us → Restaurant background and </a:t>
            </a:r>
            <a:r>
              <a:rPr lang="en-US" dirty="0" err="1"/>
              <a:t>mission.Menu</a:t>
            </a:r>
            <a:r>
              <a:rPr lang="en-US" dirty="0"/>
              <a:t> Page → Categorized food and drinks list with </a:t>
            </a:r>
            <a:r>
              <a:rPr lang="en-US" dirty="0" err="1"/>
              <a:t>prices.Gallery</a:t>
            </a:r>
            <a:r>
              <a:rPr lang="en-US" dirty="0"/>
              <a:t> → Food and restaurant </a:t>
            </a:r>
            <a:r>
              <a:rPr lang="en-US" dirty="0" err="1"/>
              <a:t>images.Contact</a:t>
            </a:r>
            <a:r>
              <a:rPr lang="en-US" dirty="0"/>
              <a:t> Page → Contact form, address, and map integration.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FB7CD3C-3205-C616-5D9B-B33A77FE8E12}"/>
              </a:ext>
            </a:extLst>
          </p:cNvPr>
          <p:cNvSpPr txBox="1"/>
          <p:nvPr/>
        </p:nvSpPr>
        <p:spPr>
          <a:xfrm>
            <a:off x="1295637" y="1951672"/>
            <a:ext cx="6105466" cy="1477328"/>
          </a:xfrm>
          <a:prstGeom prst="rect">
            <a:avLst/>
          </a:prstGeom>
          <a:noFill/>
        </p:spPr>
        <p:txBody>
          <a:bodyPr wrap="square">
            <a:spAutoFit/>
          </a:bodyPr>
          <a:lstStyle/>
          <a:p>
            <a:r>
              <a:rPr lang="en-US" dirty="0"/>
              <a:t>6. Features and </a:t>
            </a:r>
            <a:r>
              <a:rPr lang="en-US" dirty="0" err="1"/>
              <a:t>FunctionalityResponsive</a:t>
            </a:r>
            <a:r>
              <a:rPr lang="en-US" dirty="0"/>
              <a:t> design (works on mobile, tablet, and desktop).Interactive navigation </a:t>
            </a:r>
            <a:r>
              <a:rPr lang="en-US" dirty="0" err="1"/>
              <a:t>bar.Menu</a:t>
            </a:r>
            <a:r>
              <a:rPr lang="en-US" dirty="0"/>
              <a:t> display with </a:t>
            </a:r>
            <a:r>
              <a:rPr lang="en-US" dirty="0" err="1"/>
              <a:t>categories.Contact</a:t>
            </a:r>
            <a:r>
              <a:rPr lang="en-US" dirty="0"/>
              <a:t> form for reservations and </a:t>
            </a:r>
            <a:r>
              <a:rPr lang="en-US" dirty="0" err="1"/>
              <a:t>inquiries.Embedded</a:t>
            </a:r>
            <a:r>
              <a:rPr lang="en-US" dirty="0"/>
              <a:t> Google Maps for </a:t>
            </a:r>
            <a:r>
              <a:rPr lang="en-US" dirty="0" err="1"/>
              <a:t>location.Social</a:t>
            </a:r>
            <a:r>
              <a:rPr lang="en-US" dirty="0"/>
              <a:t> media integration.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2</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Dharun S</cp:lastModifiedBy>
  <cp:revision>29</cp:revision>
  <dcterms:created xsi:type="dcterms:W3CDTF">2024-03-29T15:07:22Z</dcterms:created>
  <dcterms:modified xsi:type="dcterms:W3CDTF">2025-08-30T10:11:57Z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