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0FB1927-9CC8-4E07-98F8-72E87A5A1F8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hyperlink" Target="https://peps.cnes.fr/rocket/#/collections/S2/c2863c30-8741-50c9-8b7d-987397731355" TargetMode="External"/><Relationship Id="rId4" Type="http://schemas.openxmlformats.org/officeDocument/2006/relationships/hyperlink" Target="https://peps.cnes.fr/rocket/#/collections/S2/3f2432f1-12c7-5964-9e5d-fc22361ed94c" TargetMode="External"/><Relationship Id="rId5" Type="http://schemas.openxmlformats.org/officeDocument/2006/relationships/hyperlink" Target="https://peps.cnes.fr/rocket/#/collections/S2/ca4e4c4d-f08f-5e36-82bd-592e5a0b6e3d" TargetMode="External"/><Relationship Id="rId6" Type="http://schemas.openxmlformats.org/officeDocument/2006/relationships/hyperlink" Target="https://peps.cnes.fr/rocket/#/collections/S2/c8a285eb-9cac-5f1e-8ba2-f40d5455a3e5" TargetMode="External"/><Relationship Id="rId7" Type="http://schemas.openxmlformats.org/officeDocument/2006/relationships/hyperlink" Target="https://peps.cnes.fr/rocket/#/collections/S2/39ac9987-d4e1-5fde-b32b-86f7977b0119" TargetMode="External"/><Relationship Id="rId8" Type="http://schemas.openxmlformats.org/officeDocument/2006/relationships/hyperlink" Target="https://peps.cnes.fr/rocket/#/collections/S2/f073268b-8d91-5907-89e5-97df0433dcaa" TargetMode="External"/><Relationship Id="rId9" Type="http://schemas.openxmlformats.org/officeDocument/2006/relationships/hyperlink" Target="https://peps.cnes.fr/rocket/#/collections/S2/d58ad5fe-ca2e-5c1a-9933-6afdec93c298" TargetMode="External"/><Relationship Id="rId10" Type="http://schemas.openxmlformats.org/officeDocument/2006/relationships/hyperlink" Target="https://peps.cnes.fr/rocket/#/collections/S2/38de1eb4-2a06-5839-b011-c575f7035978" TargetMode="External"/><Relationship Id="rId11" Type="http://schemas.openxmlformats.org/officeDocument/2006/relationships/hyperlink" Target="https://peps.cnes.fr/rocket/#/collections/S2/0dc565bf-b5ed-54e3-9501-bb88f3818452" TargetMode="External"/><Relationship Id="rId1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395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Challenge: Estimation de la population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040520" y="6583320"/>
            <a:ext cx="3045600" cy="9763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-360" y="6491880"/>
            <a:ext cx="3291840" cy="1067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640080" y="1371600"/>
            <a:ext cx="7863840" cy="182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L'objectif est d'explorer les données d'observation de la Terre de Copernicus (images satellites Sentinel 2) afin d'estimer la population d'une zone d'intérêt.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le challenge CLEF, il est nécessaire d'utiliser les données Copernicus.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040520" y="6583320"/>
            <a:ext cx="3045600" cy="9763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-360" y="6491880"/>
            <a:ext cx="3291840" cy="106776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383760" y="356400"/>
            <a:ext cx="9601200" cy="640080"/>
          </a:xfrm>
          <a:prstGeom prst="rect">
            <a:avLst/>
          </a:prstGeom>
          <a:solidFill>
            <a:srgbClr val="999999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291960" y="274320"/>
            <a:ext cx="9601200" cy="640080"/>
          </a:xfrm>
          <a:prstGeom prst="rect">
            <a:avLst/>
          </a:prstGeom>
          <a:solidFill>
            <a:srgbClr val="ff950e"/>
          </a:solidFill>
          <a:ln>
            <a:solidFill>
              <a:srgbClr val="ff950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040520" y="6583320"/>
            <a:ext cx="3045600" cy="9763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-360" y="6491880"/>
            <a:ext cx="3291840" cy="106776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384120" y="356400"/>
            <a:ext cx="9601200" cy="640080"/>
          </a:xfrm>
          <a:prstGeom prst="rect">
            <a:avLst/>
          </a:prstGeom>
          <a:solidFill>
            <a:srgbClr val="999999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292320" y="274320"/>
            <a:ext cx="9601200" cy="640080"/>
          </a:xfrm>
          <a:prstGeom prst="rect">
            <a:avLst/>
          </a:prstGeom>
          <a:solidFill>
            <a:srgbClr val="ff950e"/>
          </a:solidFill>
          <a:ln>
            <a:solidFill>
              <a:srgbClr val="ff950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zone d'étude: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618160" y="1188720"/>
            <a:ext cx="2611440" cy="26517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1046160" y="1280160"/>
            <a:ext cx="3542040" cy="192024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5618160" y="3108960"/>
            <a:ext cx="585360" cy="292680"/>
          </a:xfrm>
          <a:prstGeom prst="rect">
            <a:avLst/>
          </a:prstGeom>
          <a:noFill/>
          <a:ln w="5724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4"/>
          <p:cNvSpPr/>
          <p:nvPr/>
        </p:nvSpPr>
        <p:spPr>
          <a:xfrm flipH="1" flipV="1">
            <a:off x="4588200" y="1280160"/>
            <a:ext cx="1615320" cy="182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5"/>
          <p:cNvSpPr/>
          <p:nvPr/>
        </p:nvSpPr>
        <p:spPr>
          <a:xfrm flipH="1" flipV="1">
            <a:off x="1046160" y="3200400"/>
            <a:ext cx="5157360" cy="201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6"/>
          <p:cNvSpPr/>
          <p:nvPr/>
        </p:nvSpPr>
        <p:spPr>
          <a:xfrm flipH="1" flipV="1">
            <a:off x="4588200" y="3200400"/>
            <a:ext cx="1029960" cy="201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7"/>
          <p:cNvSpPr/>
          <p:nvPr/>
        </p:nvSpPr>
        <p:spPr>
          <a:xfrm flipH="1" flipV="1">
            <a:off x="4588200" y="2651760"/>
            <a:ext cx="102996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8"/>
          <p:cNvSpPr txBox="1"/>
          <p:nvPr/>
        </p:nvSpPr>
        <p:spPr>
          <a:xfrm>
            <a:off x="1097280" y="3390120"/>
            <a:ext cx="338328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 Ouest de l'Ouganda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5623200" y="4292280"/>
            <a:ext cx="2697840" cy="21999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6"/>
          <a:stretch/>
        </p:blipFill>
        <p:spPr>
          <a:xfrm>
            <a:off x="926280" y="4297680"/>
            <a:ext cx="3554280" cy="1920240"/>
          </a:xfrm>
          <a:prstGeom prst="rect">
            <a:avLst/>
          </a:prstGeom>
          <a:ln>
            <a:noFill/>
          </a:ln>
        </p:spPr>
      </p:pic>
      <p:sp>
        <p:nvSpPr>
          <p:cNvPr id="61" name="Line 9"/>
          <p:cNvSpPr/>
          <p:nvPr/>
        </p:nvSpPr>
        <p:spPr>
          <a:xfrm flipH="1">
            <a:off x="4480560" y="5943600"/>
            <a:ext cx="256032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0"/>
          <p:cNvSpPr/>
          <p:nvPr/>
        </p:nvSpPr>
        <p:spPr>
          <a:xfrm>
            <a:off x="4480560" y="4297680"/>
            <a:ext cx="2560320" cy="1645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1"/>
          <p:cNvSpPr/>
          <p:nvPr/>
        </p:nvSpPr>
        <p:spPr>
          <a:xfrm>
            <a:off x="4480560" y="5303520"/>
            <a:ext cx="256032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12"/>
          <p:cNvSpPr txBox="1"/>
          <p:nvPr/>
        </p:nvSpPr>
        <p:spPr>
          <a:xfrm>
            <a:off x="1005840" y="6224760"/>
            <a:ext cx="338328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Lusaka - Zambia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7040520" y="6583320"/>
            <a:ext cx="3045600" cy="97632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-360" y="6491880"/>
            <a:ext cx="3291840" cy="106776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384480" y="356400"/>
            <a:ext cx="9601200" cy="640080"/>
          </a:xfrm>
          <a:prstGeom prst="rect">
            <a:avLst/>
          </a:prstGeom>
          <a:solidFill>
            <a:srgbClr val="999999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292680" y="274320"/>
            <a:ext cx="9601200" cy="640080"/>
          </a:xfrm>
          <a:prstGeom prst="rect">
            <a:avLst/>
          </a:prstGeom>
          <a:solidFill>
            <a:srgbClr val="ff950e"/>
          </a:solidFill>
          <a:ln>
            <a:solidFill>
              <a:srgbClr val="ff950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données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305280" y="1098720"/>
            <a:ext cx="88387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Uganda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https://peps.cnes.fr/rocket/#/collections/S2/c2863c30-8741-50c9-8b7d-987397731355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https://peps.cnes.fr/rocket/#/collections/S2/3f2432f1-12c7-5964-9e5d-fc22361ed94c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4"/>
          <p:cNvSpPr txBox="1"/>
          <p:nvPr/>
        </p:nvSpPr>
        <p:spPr>
          <a:xfrm>
            <a:off x="305280" y="2471400"/>
            <a:ext cx="8800560" cy="447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Lusaka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https://peps.cnes.fr/rocket/#/collections/S2/ca4e4c4d-f08f-5e36-82bd-592e5a0b6e3d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https://peps.cnes.fr/rocket/#/collections/S2/c8a285eb-9cac-5f1e-8ba2-f40d5455a3e5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https://peps.cnes.fr/rocket/#/collections/S2/39ac9987-d4e1-5fde-b32b-86f7977b0119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https://peps.cnes.fr/rocket/#/collections/S2/f073268b-8d91-5907-89e5-97df0433dcaa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9"/>
              </a:rPr>
              <a:t>https://peps.cnes.fr/rocket/#/collections/S2/d58ad5fe-ca2e-5c1a-9933-6afdec93c298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0"/>
              </a:rPr>
              <a:t>https://peps.cnes.fr/rocket/#/collections/S2/38de1eb4-2a06-5839-b011-c575f7035978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1"/>
              </a:rPr>
              <a:t>https://peps.cnes.fr/rocket/#/collections/S2/0dc565bf-b5ed-54e3-9501-bb88f3818452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22960" y="1737360"/>
            <a:ext cx="8407440" cy="169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idArea,estimatedPop,maxEstimatedPop,minEstimatedPop,estimatedNrDwellings,maxEstimatedNrDwellings,minEstimatedNrDwellings,runName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ZMB_TW0001,749,936,599,149,178,134,Experiment_001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ZMB_TW0002,520,650,416,104,124,93,Experiment_001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ZMB_TW0003,938,1172,750,187,224,168,Experiment_001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ZMB_TW0004,394,492,315,78,93,70,Experiment_001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ZMB_TW0005,438,547,350,87,104,78,Experiment_001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005840" y="3683880"/>
            <a:ext cx="7223760" cy="18025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7040520" y="6583320"/>
            <a:ext cx="3045600" cy="9763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-360" y="6491880"/>
            <a:ext cx="3291840" cy="1067760"/>
          </a:xfrm>
          <a:prstGeom prst="rect">
            <a:avLst/>
          </a:prstGeom>
          <a:ln>
            <a:noFill/>
          </a:ln>
        </p:spPr>
      </p:pic>
      <p:sp>
        <p:nvSpPr>
          <p:cNvPr id="75" name="CustomShape 2"/>
          <p:cNvSpPr/>
          <p:nvPr/>
        </p:nvSpPr>
        <p:spPr>
          <a:xfrm>
            <a:off x="384840" y="356400"/>
            <a:ext cx="9601200" cy="640080"/>
          </a:xfrm>
          <a:prstGeom prst="rect">
            <a:avLst/>
          </a:prstGeom>
          <a:solidFill>
            <a:srgbClr val="999999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293040" y="274320"/>
            <a:ext cx="9601200" cy="640080"/>
          </a:xfrm>
          <a:prstGeom prst="rect">
            <a:avLst/>
          </a:prstGeom>
          <a:solidFill>
            <a:srgbClr val="ff950e"/>
          </a:solidFill>
          <a:ln>
            <a:solidFill>
              <a:srgbClr val="ff950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résultat attendu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7040520" y="6583320"/>
            <a:ext cx="3045600" cy="9763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360" y="6491880"/>
            <a:ext cx="3291840" cy="106776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3066840" y="2926080"/>
            <a:ext cx="351684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helbert.arenas@irit.fr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LibreOffice/5.2.5.1$Linux_X86_64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2017-03-16T13:28:40Z</dcterms:created>
  <dc:creator/>
  <dc:description/>
  <dc:language>en-US</dc:language>
  <cp:lastModifiedBy/>
  <dcterms:modified xsi:type="dcterms:W3CDTF">2017-03-16T19:32:54Z</dcterms:modified>
  <cp:revision>6</cp:revision>
  <dc:subject/>
  <dc:title/>
</cp:coreProperties>
</file>