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79" r:id="rId5"/>
    <p:sldId id="292" r:id="rId6"/>
    <p:sldId id="293" r:id="rId7"/>
    <p:sldId id="282" r:id="rId8"/>
    <p:sldId id="269" r:id="rId9"/>
    <p:sldId id="290" r:id="rId10"/>
    <p:sldId id="287" r:id="rId11"/>
    <p:sldId id="257" r:id="rId12"/>
    <p:sldId id="288" r:id="rId13"/>
    <p:sldId id="291" r:id="rId14"/>
    <p:sldId id="289" r:id="rId15"/>
    <p:sldId id="283" r:id="rId16"/>
    <p:sldId id="263" r:id="rId17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77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9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16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43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4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5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8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79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4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156176" y="448075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sz="quarter" idx="11"/>
          </p:nvPr>
        </p:nvSpPr>
        <p:spPr>
          <a:xfrm rot="19473986">
            <a:off x="111931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12"/>
          </p:nvPr>
        </p:nvSpPr>
        <p:spPr>
          <a:xfrm rot="19473986">
            <a:off x="197873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13"/>
          </p:nvPr>
        </p:nvSpPr>
        <p:spPr>
          <a:xfrm rot="19473986">
            <a:off x="3035374" y="1355884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14"/>
          </p:nvPr>
        </p:nvSpPr>
        <p:spPr>
          <a:xfrm rot="19473986">
            <a:off x="5178947" y="1356181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8" name="图片占位符 2"/>
          <p:cNvSpPr>
            <a:spLocks noGrp="1"/>
          </p:cNvSpPr>
          <p:nvPr>
            <p:ph type="pic" sz="quarter" idx="15"/>
          </p:nvPr>
        </p:nvSpPr>
        <p:spPr>
          <a:xfrm rot="19473986">
            <a:off x="6326275" y="1356477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13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-1285025" y="-1360794"/>
            <a:ext cx="2247901" cy="2065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lang="zh-CN" altLang="en-US" sz="600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8509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324 L -0.068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2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2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54167E-6 -0.00325 L -0.0681 -0.00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2000" autoRev="1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repeatCount="2000" autoRev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6.xml"/><Relationship Id="rId10" Type="http://schemas.openxmlformats.org/officeDocument/2006/relationships/image" Target="../media/image11.emf"/><Relationship Id="rId4" Type="http://schemas.openxmlformats.org/officeDocument/2006/relationships/tags" Target="../tags/tag15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9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4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6.xml"/><Relationship Id="rId10" Type="http://schemas.openxmlformats.org/officeDocument/2006/relationships/image" Target="../media/image14.png"/><Relationship Id="rId4" Type="http://schemas.openxmlformats.org/officeDocument/2006/relationships/tags" Target="../tags/tag25.xm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1.xml"/><Relationship Id="rId10" Type="http://schemas.openxmlformats.org/officeDocument/2006/relationships/image" Target="../media/image16.png"/><Relationship Id="rId4" Type="http://schemas.openxmlformats.org/officeDocument/2006/relationships/tags" Target="../tags/tag30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18.png"/><Relationship Id="rId5" Type="http://schemas.openxmlformats.org/officeDocument/2006/relationships/tags" Target="../tags/tag36.xml"/><Relationship Id="rId10" Type="http://schemas.openxmlformats.org/officeDocument/2006/relationships/image" Target="../media/image17.png"/><Relationship Id="rId4" Type="http://schemas.openxmlformats.org/officeDocument/2006/relationships/tags" Target="../tags/tag35.xml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812360" y="21900"/>
            <a:ext cx="1404156" cy="2390673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359532" y="1180565"/>
            <a:ext cx="62646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Study on Electrical Conductivity and Mechanical Properties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</a:t>
            </a: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High Entropy Alloy Thin Films </a:t>
            </a:r>
            <a:endParaRPr lang="zh-CN" altLang="en-US" sz="28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107504" y="72188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5549020" y="4116389"/>
            <a:ext cx="3041218" cy="3945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製作人</a:t>
            </a:r>
            <a:r>
              <a:rPr lang="en-US" altLang="zh-TW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童贏毅 電機</a:t>
            </a:r>
            <a:r>
              <a:rPr lang="en-US" altLang="zh-TW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4599106" y="2227714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683856" y="4422334"/>
            <a:ext cx="7949933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(a)50W_168nm (b)100W_219nm (c)150W_613nm (d) RF_150W_290nm</a:t>
            </a:r>
            <a:endParaRPr lang="zh-CN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15962" y="1061019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61041" y="725138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35996" y="736340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68003" y="73943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86243" y="173298"/>
            <a:ext cx="1574798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zh-TW" altLang="en-US" sz="16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實驗方法和結果</a:t>
            </a:r>
            <a:endParaRPr lang="zh-CN" altLang="en-US" sz="16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675" y="1454838"/>
            <a:ext cx="4029075" cy="28479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8823" y="1464067"/>
            <a:ext cx="3873617" cy="27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3907496" y="4213931"/>
            <a:ext cx="1502655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ESD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元素分析</a:t>
            </a:r>
            <a:endParaRPr lang="zh-CN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15962" y="1061019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61041" y="725138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35996" y="736340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68003" y="73943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86243" y="196280"/>
            <a:ext cx="1574798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zh-TW" altLang="en-US" sz="16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實驗方法和結果</a:t>
            </a:r>
            <a:endParaRPr lang="zh-CN" altLang="en-US" sz="16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9632" y="1610284"/>
            <a:ext cx="6356587" cy="23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226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4083659" y="4501256"/>
            <a:ext cx="866263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GIXRD</a:t>
            </a:r>
            <a:endParaRPr lang="zh-CN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26636" y="833056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71715" y="497175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46670" y="50837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78677" y="511474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86243" y="196280"/>
            <a:ext cx="1574798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zh-TW" altLang="en-US" sz="16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實驗方法和結果</a:t>
            </a:r>
            <a:endParaRPr lang="zh-CN" altLang="en-US" sz="16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338" y="1037243"/>
            <a:ext cx="4246606" cy="34329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5636" y="1219626"/>
            <a:ext cx="3924437" cy="33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348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3784923" y="4498146"/>
            <a:ext cx="1523494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晶粒尺寸計算</a:t>
            </a:r>
            <a:endParaRPr lang="zh-CN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26636" y="833056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71715" y="497175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46670" y="50837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78677" y="511474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86243" y="196280"/>
            <a:ext cx="1574798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zh-TW" altLang="en-US" sz="16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實驗方法和結果</a:t>
            </a:r>
            <a:endParaRPr lang="zh-CN" altLang="en-US" sz="16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3807" y="1191057"/>
            <a:ext cx="3953958" cy="322478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908" y="1191057"/>
            <a:ext cx="3796224" cy="328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34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1983869" y="4500039"/>
            <a:ext cx="1061829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奈米壓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痕</a:t>
            </a:r>
            <a:endParaRPr lang="zh-CN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15962" y="1061019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61041" y="725138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35996" y="736340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68003" y="73943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86243" y="196280"/>
            <a:ext cx="1574798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zh-TW" altLang="en-US" sz="16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實驗方法和結果</a:t>
            </a:r>
            <a:endParaRPr lang="zh-CN" altLang="en-US" sz="16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286" y="1400243"/>
            <a:ext cx="3762375" cy="29337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3383868" y="1395935"/>
            <a:ext cx="684076" cy="67451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4118" y="1443105"/>
            <a:ext cx="3648075" cy="2847975"/>
          </a:xfrm>
          <a:prstGeom prst="rect">
            <a:avLst/>
          </a:prstGeom>
        </p:spPr>
      </p:pic>
      <p:sp>
        <p:nvSpPr>
          <p:cNvPr id="14" name="PA_矩形 17"/>
          <p:cNvSpPr/>
          <p:nvPr>
            <p:custDataLst>
              <p:tags r:id="rId6"/>
            </p:custDataLst>
          </p:nvPr>
        </p:nvSpPr>
        <p:spPr>
          <a:xfrm>
            <a:off x="5796136" y="4500040"/>
            <a:ext cx="1754326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與其他論文比較</a:t>
            </a:r>
            <a:endParaRPr lang="zh-CN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85998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266930" y="2824572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未來發展</a:t>
            </a:r>
            <a:endParaRPr lang="zh-CN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1259633" y="13703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210168" y="1638109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7380312" y="196280"/>
            <a:ext cx="1656184" cy="2411107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899592" y="14204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50201E-6 L 0.34896 3.50201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26455" y="1204191"/>
            <a:ext cx="236934" cy="237008"/>
            <a:chOff x="1066800" y="2209799"/>
            <a:chExt cx="315279" cy="315280"/>
          </a:xfrm>
        </p:grpSpPr>
        <p:sp>
          <p:nvSpPr>
            <p:cNvPr id="3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6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1415994" y="2580843"/>
            <a:ext cx="236934" cy="237007"/>
            <a:chOff x="1066800" y="3675945"/>
            <a:chExt cx="315279" cy="315279"/>
          </a:xfrm>
        </p:grpSpPr>
        <p:sp>
          <p:nvSpPr>
            <p:cNvPr id="12" name="Shape 811"/>
            <p:cNvSpPr/>
            <p:nvPr/>
          </p:nvSpPr>
          <p:spPr>
            <a:xfrm>
              <a:off x="1066800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0" name="Shape 812"/>
            <p:cNvSpPr>
              <a:spLocks/>
            </p:cNvSpPr>
            <p:nvPr/>
          </p:nvSpPr>
          <p:spPr bwMode="auto">
            <a:xfrm>
              <a:off x="1139147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415994" y="3742357"/>
            <a:ext cx="236934" cy="237008"/>
            <a:chOff x="1066800" y="5218290"/>
            <a:chExt cx="315279" cy="315280"/>
          </a:xfrm>
        </p:grpSpPr>
        <p:sp>
          <p:nvSpPr>
            <p:cNvPr id="21" name="Shape 826"/>
            <p:cNvSpPr/>
            <p:nvPr/>
          </p:nvSpPr>
          <p:spPr>
            <a:xfrm>
              <a:off x="1066800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4" name="Shape 827"/>
            <p:cNvSpPr>
              <a:spLocks/>
            </p:cNvSpPr>
            <p:nvPr/>
          </p:nvSpPr>
          <p:spPr bwMode="auto">
            <a:xfrm>
              <a:off x="1139147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1907704" y="1090949"/>
            <a:ext cx="5350210" cy="1041402"/>
            <a:chOff x="1497673" y="1811884"/>
            <a:chExt cx="3160736" cy="1373990"/>
          </a:xfrm>
        </p:grpSpPr>
        <p:sp>
          <p:nvSpPr>
            <p:cNvPr id="29" name="Text Placeholder 8"/>
            <p:cNvSpPr txBox="1">
              <a:spLocks/>
            </p:cNvSpPr>
            <p:nvPr/>
          </p:nvSpPr>
          <p:spPr>
            <a:xfrm>
              <a:off x="1497673" y="1811884"/>
              <a:ext cx="3160736" cy="61151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TW" altLang="en-US" sz="2200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運用</a:t>
              </a:r>
              <a:r>
                <a:rPr lang="en-US" altLang="zh-TW" sz="2200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VASP</a:t>
              </a:r>
              <a:r>
                <a:rPr lang="zh-TW" altLang="en-US" sz="2200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計算高熵合金將增第五元素</a:t>
              </a:r>
              <a:endParaRPr lang="en-US" altLang="zh-CN" sz="2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Text Placeholder 1"/>
            <p:cNvSpPr txBox="1">
              <a:spLocks/>
            </p:cNvSpPr>
            <p:nvPr/>
          </p:nvSpPr>
          <p:spPr>
            <a:xfrm>
              <a:off x="1540213" y="2572310"/>
              <a:ext cx="2651463" cy="613564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增加第五元素錸</a:t>
              </a:r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Re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56"/>
          <p:cNvGrpSpPr>
            <a:grpSpLocks/>
          </p:cNvGrpSpPr>
          <p:nvPr/>
        </p:nvGrpSpPr>
        <p:grpSpPr bwMode="auto">
          <a:xfrm>
            <a:off x="1907704" y="2507140"/>
            <a:ext cx="4101185" cy="840281"/>
            <a:chOff x="1505292" y="3242447"/>
            <a:chExt cx="2889540" cy="1142899"/>
          </a:xfrm>
        </p:grpSpPr>
        <p:sp>
          <p:nvSpPr>
            <p:cNvPr id="35" name="Text Placeholder 8"/>
            <p:cNvSpPr txBox="1">
              <a:spLocks/>
            </p:cNvSpPr>
            <p:nvPr/>
          </p:nvSpPr>
          <p:spPr>
            <a:xfrm>
              <a:off x="1505292" y="3242447"/>
              <a:ext cx="2889540" cy="522858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TW" altLang="en-US" sz="2200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用不同基板測試高熵薄膜</a:t>
              </a:r>
              <a:endParaRPr lang="en-US" altLang="zh-CN" sz="2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Text Placeholder 1"/>
            <p:cNvSpPr txBox="1">
              <a:spLocks/>
            </p:cNvSpPr>
            <p:nvPr/>
          </p:nvSpPr>
          <p:spPr>
            <a:xfrm>
              <a:off x="1556026" y="3771454"/>
              <a:ext cx="2651408" cy="613892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Mo </a:t>
              </a: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基板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57"/>
          <p:cNvGrpSpPr>
            <a:grpSpLocks/>
          </p:cNvGrpSpPr>
          <p:nvPr/>
        </p:nvGrpSpPr>
        <p:grpSpPr bwMode="auto">
          <a:xfrm>
            <a:off x="1907704" y="3733873"/>
            <a:ext cx="3239071" cy="846566"/>
            <a:chOff x="1479894" y="4756955"/>
            <a:chExt cx="4319219" cy="1128964"/>
          </a:xfrm>
        </p:grpSpPr>
        <p:sp>
          <p:nvSpPr>
            <p:cNvPr id="41" name="Text Placeholder 8"/>
            <p:cNvSpPr txBox="1">
              <a:spLocks/>
            </p:cNvSpPr>
            <p:nvPr/>
          </p:nvSpPr>
          <p:spPr>
            <a:xfrm>
              <a:off x="1479894" y="4756955"/>
              <a:ext cx="4319219" cy="39937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TW" altLang="en-US" sz="2200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製作探</a:t>
              </a:r>
              <a:r>
                <a:rPr lang="zh-TW" altLang="en-US" sz="22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</a:t>
              </a:r>
              <a:endParaRPr lang="en-US" altLang="zh-CN" sz="2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Text Placeholder 1"/>
            <p:cNvSpPr txBox="1">
              <a:spLocks/>
            </p:cNvSpPr>
            <p:nvPr/>
          </p:nvSpPr>
          <p:spPr>
            <a:xfrm>
              <a:off x="1575915" y="5272843"/>
              <a:ext cx="2651406" cy="613076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TW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Open Sans" panose="020B0606030504020204" pitchFamily="34" charset="0"/>
                </a:rPr>
                <a:t>抗磨、高導電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1431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44008" y="1814528"/>
            <a:ext cx="327509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01 / </a:t>
            </a:r>
            <a:r>
              <a:rPr lang="zh-TW" altLang="en-US" sz="20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高熵合金原理</a:t>
            </a:r>
            <a:endParaRPr lang="zh-CN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4009" y="2219220"/>
            <a:ext cx="3168352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02 / </a:t>
            </a:r>
            <a:r>
              <a:rPr lang="en-US" altLang="zh-CN" sz="2000" b="1" kern="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NbMoTaW</a:t>
            </a:r>
            <a:r>
              <a:rPr lang="en-US" altLang="zh-CN" sz="20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0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薄膜特性</a:t>
            </a:r>
            <a:endParaRPr lang="zh-CN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644009" y="2623912"/>
            <a:ext cx="299262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03 / </a:t>
            </a:r>
            <a:r>
              <a:rPr lang="zh-TW" altLang="en-US" sz="20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實驗方法和結果</a:t>
            </a:r>
            <a:endParaRPr lang="zh-CN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44009" y="3028604"/>
            <a:ext cx="2851517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04 / </a:t>
            </a:r>
            <a:r>
              <a:rPr lang="zh-TW" altLang="en-US" sz="20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分析和結論</a:t>
            </a:r>
            <a:endParaRPr lang="zh-CN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</a:t>
            </a:r>
            <a:r>
              <a:rPr lang="zh-TW" altLang="en-US" sz="2700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錄</a:t>
            </a:r>
            <a:endParaRPr lang="en-US" altLang="zh-CN" sz="2700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8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1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375756" y="2325161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TW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高</a:t>
            </a:r>
            <a:r>
              <a:rPr lang="zh-TW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熵</a:t>
            </a:r>
            <a:r>
              <a:rPr lang="zh-TW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合金原理和背景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972415" y="1014307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107504" y="844352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683568" y="626658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7308304" y="340296"/>
            <a:ext cx="1541432" cy="22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28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2886" y="3776806"/>
            <a:ext cx="2024321" cy="34625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高熵效應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56087" y="3776805"/>
            <a:ext cx="1980220" cy="34625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嚴重扭曲效應</a:t>
            </a:r>
            <a:endParaRPr lang="en-US" altLang="zh-CN" b="1" dirty="0">
              <a:solidFill>
                <a:srgbClr val="7F7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80212" y="3799030"/>
            <a:ext cx="2052228" cy="34625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緩慢擴散效應</a:t>
            </a:r>
            <a:endParaRPr lang="en-US" altLang="zh-CN" b="1" dirty="0">
              <a:solidFill>
                <a:srgbClr val="7F7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693" y="1611319"/>
            <a:ext cx="1928614" cy="17180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1749757"/>
            <a:ext cx="2808312" cy="152281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08" y="1636440"/>
            <a:ext cx="3050181" cy="1749452"/>
          </a:xfrm>
          <a:prstGeom prst="rect">
            <a:avLst/>
          </a:prstGeom>
        </p:spPr>
      </p:pic>
      <p:sp>
        <p:nvSpPr>
          <p:cNvPr id="13" name="文本框 27"/>
          <p:cNvSpPr txBox="1"/>
          <p:nvPr/>
        </p:nvSpPr>
        <p:spPr>
          <a:xfrm>
            <a:off x="3511986" y="4576103"/>
            <a:ext cx="2024321" cy="34625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雞尾酒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效應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1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28" grpId="0"/>
      <p:bldP spid="29" grpId="0"/>
      <p:bldP spid="3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339752" y="2788568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NbMoTaW</a:t>
            </a: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薄膜現況</a:t>
            </a:r>
            <a:endParaRPr lang="zh-CN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1084961" y="1670774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</a:t>
            </a:r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537" y="1528428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7308304" y="340296"/>
            <a:ext cx="1541432" cy="2244049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899592" y="1168388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114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2267744" y="678255"/>
            <a:ext cx="4383674" cy="3986358"/>
            <a:chOff x="6143617" y="1324837"/>
            <a:chExt cx="3096344" cy="2916994"/>
          </a:xfrm>
        </p:grpSpPr>
        <p:sp>
          <p:nvSpPr>
            <p:cNvPr id="30" name="文本框 29"/>
            <p:cNvSpPr txBox="1"/>
            <p:nvPr/>
          </p:nvSpPr>
          <p:spPr>
            <a:xfrm>
              <a:off x="6745081" y="3943416"/>
              <a:ext cx="2052228" cy="298415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zh-TW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硬度和壓痕關係</a:t>
              </a:r>
              <a:endParaRPr lang="en-US" altLang="zh-CN" sz="2200" b="1" dirty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3617" y="1324837"/>
              <a:ext cx="3096344" cy="2381489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2267745" y="678256"/>
            <a:ext cx="4383674" cy="4100674"/>
            <a:chOff x="3002463" y="1391522"/>
            <a:chExt cx="3029557" cy="2756062"/>
          </a:xfrm>
        </p:grpSpPr>
        <p:sp>
          <p:nvSpPr>
            <p:cNvPr id="28" name="文本框 27"/>
            <p:cNvSpPr txBox="1"/>
            <p:nvPr/>
          </p:nvSpPr>
          <p:spPr>
            <a:xfrm>
              <a:off x="3555526" y="3801325"/>
              <a:ext cx="2024321" cy="346259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晶粒尺寸對電阻率</a:t>
              </a:r>
              <a:endPara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2463" y="1391522"/>
              <a:ext cx="3029557" cy="2277778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2200143" y="772344"/>
            <a:ext cx="4743714" cy="3936463"/>
            <a:chOff x="143508" y="1266859"/>
            <a:chExt cx="3607106" cy="2962470"/>
          </a:xfrm>
        </p:grpSpPr>
        <p:sp>
          <p:nvSpPr>
            <p:cNvPr id="29" name="文本框 28"/>
            <p:cNvSpPr txBox="1"/>
            <p:nvPr/>
          </p:nvSpPr>
          <p:spPr>
            <a:xfrm>
              <a:off x="935596" y="3883070"/>
              <a:ext cx="2312057" cy="346259"/>
            </a:xfrm>
            <a:prstGeom prst="rect">
              <a:avLst/>
            </a:prstGeom>
            <a:noFill/>
          </p:spPr>
          <p:txBody>
            <a:bodyPr wrap="square" lIns="68589" tIns="34295" rIns="68589" bIns="34295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7F7F7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VASP</a:t>
              </a:r>
              <a:r>
                <a:rPr lang="zh-TW" altLang="en-US" b="1" dirty="0" smtClean="0">
                  <a:solidFill>
                    <a:srgbClr val="7F7F7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計算電子能階</a:t>
              </a:r>
              <a:endParaRPr lang="en-US" altLang="zh-CN" b="1" dirty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508" y="1266859"/>
              <a:ext cx="3607106" cy="2433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19987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195736" y="2633978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TW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實驗方法和結果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1084961" y="1670774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</a:t>
            </a:r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537" y="1528428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7308304" y="340296"/>
            <a:ext cx="1541432" cy="2244049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899592" y="1168388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255556" y="2188393"/>
            <a:ext cx="1279920" cy="7683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762209" y="2566192"/>
            <a:ext cx="8368841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14666" y="2283530"/>
            <a:ext cx="550831" cy="55262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4671212" y="2266478"/>
            <a:ext cx="550833" cy="55262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5"/>
          <p:cNvGrpSpPr>
            <a:grpSpLocks/>
          </p:cNvGrpSpPr>
          <p:nvPr/>
        </p:nvGrpSpPr>
        <p:grpSpPr bwMode="auto">
          <a:xfrm>
            <a:off x="7527760" y="2283530"/>
            <a:ext cx="552419" cy="55262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1108937" y="1663765"/>
            <a:ext cx="212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RCA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清潔矽基板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592569" y="1637988"/>
            <a:ext cx="840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鍍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膜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298575" y="3248536"/>
            <a:ext cx="1654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1:1:1:1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靶材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013449" y="3087959"/>
            <a:ext cx="177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四點探針量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482321" y="1637988"/>
            <a:ext cx="840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60146" y="3609725"/>
            <a:ext cx="2087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GIXRD,SEM,ESD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7191255" y="4048708"/>
            <a:ext cx="177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奈米壓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痕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4013701" y="4637702"/>
            <a:ext cx="1061829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電性量測</a:t>
            </a:r>
            <a:endParaRPr lang="zh-CN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115616" y="700336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760695" y="364455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435650" y="37565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lum bright="-6000" contrast="24000"/>
          </a:blip>
          <a:srcRect/>
          <a:stretch>
            <a:fillRect/>
          </a:stretch>
        </p:blipFill>
        <p:spPr bwMode="auto">
          <a:xfrm>
            <a:off x="6967657" y="378754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86243" y="196280"/>
            <a:ext cx="1574798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zh-TW" altLang="en-US" sz="16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實驗方法和結果</a:t>
            </a:r>
            <a:endParaRPr lang="zh-CN" altLang="en-US" sz="16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7724" y="859102"/>
            <a:ext cx="4510980" cy="36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877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249</Words>
  <Application>Microsoft Office PowerPoint</Application>
  <PresentationFormat>自訂</PresentationFormat>
  <Paragraphs>75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AgencyFB</vt:lpstr>
      <vt:lpstr>微软雅黑</vt:lpstr>
      <vt:lpstr>Open Sans</vt:lpstr>
      <vt:lpstr>宋体</vt:lpstr>
      <vt:lpstr>方正兰亭超细黑简体</vt:lpstr>
      <vt:lpstr>微軟正黑體</vt:lpstr>
      <vt:lpstr>新細明體</vt:lpstr>
      <vt:lpstr>Arial</vt:lpstr>
      <vt:lpstr>Calibri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dc:description>www.1ppt.com</dc:description>
  <cp:lastModifiedBy>User</cp:lastModifiedBy>
  <cp:revision>280</cp:revision>
  <dcterms:created xsi:type="dcterms:W3CDTF">2017-06-09T15:26:17Z</dcterms:created>
  <dcterms:modified xsi:type="dcterms:W3CDTF">2020-01-05T19:34:17Z</dcterms:modified>
</cp:coreProperties>
</file>