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6" r:id="rId4"/>
    <p:sldId id="267" r:id="rId5"/>
    <p:sldId id="271" r:id="rId6"/>
    <p:sldId id="272" r:id="rId7"/>
    <p:sldId id="273" r:id="rId8"/>
    <p:sldId id="274" r:id="rId9"/>
    <p:sldId id="275" r:id="rId10"/>
    <p:sldId id="265" r:id="rId11"/>
    <p:sldId id="268" r:id="rId12"/>
    <p:sldId id="259" r:id="rId13"/>
    <p:sldId id="260" r:id="rId14"/>
    <p:sldId id="264" r:id="rId15"/>
    <p:sldId id="269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87" autoAdjust="0"/>
  </p:normalViewPr>
  <p:slideViewPr>
    <p:cSldViewPr snapToGrid="0" snapToObjects="1">
      <p:cViewPr>
        <p:scale>
          <a:sx n="100" d="100"/>
          <a:sy n="100" d="100"/>
        </p:scale>
        <p:origin x="-1880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_logo_squa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35349"/>
            <a:ext cx="666751" cy="66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655" y="2663340"/>
            <a:ext cx="7848600" cy="648920"/>
          </a:xfrm>
        </p:spPr>
        <p:txBody>
          <a:bodyPr/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Milestone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7848600" cy="214740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WE99:  West-East Team </a:t>
            </a:r>
          </a:p>
          <a:p>
            <a:pPr algn="ctr"/>
            <a:r>
              <a:rPr lang="is-IS" sz="1800" dirty="0"/>
              <a:t>Sean </a:t>
            </a:r>
            <a:r>
              <a:rPr lang="is-IS" sz="1800" dirty="0" smtClean="0"/>
              <a:t>Sinnott</a:t>
            </a:r>
          </a:p>
          <a:p>
            <a:pPr algn="ctr"/>
            <a:r>
              <a:rPr lang="en-US" sz="1800" dirty="0"/>
              <a:t>Mark </a:t>
            </a:r>
            <a:r>
              <a:rPr lang="en-US" sz="1800" dirty="0" smtClean="0"/>
              <a:t>Ford</a:t>
            </a:r>
          </a:p>
          <a:p>
            <a:pPr algn="ctr"/>
            <a:r>
              <a:rPr lang="de-DE" sz="1800" dirty="0"/>
              <a:t>Alexander </a:t>
            </a:r>
            <a:r>
              <a:rPr lang="de-DE" sz="1800" dirty="0" smtClean="0"/>
              <a:t>Zaman</a:t>
            </a:r>
          </a:p>
          <a:p>
            <a:pPr algn="ctr"/>
            <a:r>
              <a:rPr lang="hr-HR" sz="1800" dirty="0"/>
              <a:t>Tim Stefanski</a:t>
            </a:r>
            <a:endParaRPr lang="de-DE" sz="1800" dirty="0" smtClean="0"/>
          </a:p>
          <a:p>
            <a:pPr algn="ctr"/>
            <a:r>
              <a:rPr lang="hu-HU" sz="1800" dirty="0"/>
              <a:t>Alan Orcharton</a:t>
            </a:r>
            <a:endParaRPr lang="de-DE" sz="1800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9650" y="776155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Harvard Extension School </a:t>
            </a:r>
          </a:p>
          <a:p>
            <a:r>
              <a:rPr lang="en-US" dirty="0" smtClean="0"/>
              <a:t>CSCIE-99:  Final Project</a:t>
            </a:r>
          </a:p>
        </p:txBody>
      </p:sp>
      <p:pic>
        <p:nvPicPr>
          <p:cNvPr id="10" name="Picture 9" descr="shieldbette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5" y="877755"/>
            <a:ext cx="374650" cy="439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" y="1740010"/>
            <a:ext cx="7848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Biomedical Plate, Assay, and Results Management System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Results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600200"/>
            <a:ext cx="6629400" cy="40913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70" y="2510790"/>
            <a:ext cx="3324860" cy="303593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121171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</a:t>
            </a:r>
            <a:r>
              <a:rPr lang="en-US" sz="3200" dirty="0"/>
              <a:t>we99” are Delivering – Results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656397"/>
            <a:ext cx="6629400" cy="409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" y="2384107"/>
            <a:ext cx="6412230" cy="233616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286463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6" name="Content Placeholder 5" descr="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55" r="-19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228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Model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The domain model uses the standard JPA annotations in order to be able to create a declarative persistence layer for the application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Controller</a:t>
            </a:r>
          </a:p>
          <a:p>
            <a:pPr marL="274320" lvl="1" indent="0">
              <a:buNone/>
            </a:pPr>
            <a:r>
              <a:rPr lang="en-US" dirty="0"/>
              <a:t>The controller portion of the application is implemented via REST services. The service classes are implemented using the JAXRS standard specification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View</a:t>
            </a:r>
          </a:p>
          <a:p>
            <a:pPr marL="274320" lvl="1" indent="0">
              <a:buNone/>
            </a:pPr>
            <a:r>
              <a:rPr lang="en-US" dirty="0"/>
              <a:t>The view component of the application is an application based on Angular JS. </a:t>
            </a:r>
          </a:p>
        </p:txBody>
      </p:sp>
    </p:spTree>
    <p:extLst>
      <p:ext uri="{BB962C8B-B14F-4D97-AF65-F5344CB8AC3E}">
        <p14:creationId xmlns:p14="http://schemas.microsoft.com/office/powerpoint/2010/main" val="263493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Integration with other teams</a:t>
            </a:r>
          </a:p>
          <a:p>
            <a:pPr lvl="2"/>
            <a:r>
              <a:rPr lang="en-US" dirty="0" smtClean="0"/>
              <a:t>Design meetings with other teams planned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Stories take longer that estimated</a:t>
            </a:r>
          </a:p>
          <a:p>
            <a:pPr lvl="2"/>
            <a:r>
              <a:rPr lang="en-US" dirty="0" smtClean="0"/>
              <a:t>Keep a burn-up chart and prioritize stories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Getting of Good Test Data</a:t>
            </a:r>
          </a:p>
          <a:p>
            <a:pPr lvl="2"/>
            <a:r>
              <a:rPr lang="en-US" dirty="0" smtClean="0"/>
              <a:t>Professor and TA may be able to get more</a:t>
            </a:r>
          </a:p>
          <a:p>
            <a:endParaRPr lang="en-US" dirty="0" smtClean="0"/>
          </a:p>
          <a:p>
            <a:r>
              <a:rPr lang="en-US" dirty="0" smtClean="0"/>
              <a:t>Testing Strategy</a:t>
            </a:r>
          </a:p>
          <a:p>
            <a:pPr lvl="1"/>
            <a:r>
              <a:rPr lang="en-US" dirty="0" smtClean="0"/>
              <a:t>Test Driven Design</a:t>
            </a:r>
          </a:p>
        </p:txBody>
      </p:sp>
    </p:spTree>
    <p:extLst>
      <p:ext uri="{BB962C8B-B14F-4D97-AF65-F5344CB8AC3E}">
        <p14:creationId xmlns:p14="http://schemas.microsoft.com/office/powerpoint/2010/main" val="425823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 – Team /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Division of Labor</a:t>
            </a:r>
          </a:p>
          <a:p>
            <a:pPr lvl="1"/>
            <a:r>
              <a:rPr lang="en-US" dirty="0" smtClean="0"/>
              <a:t>3 People specializing in Front End work</a:t>
            </a:r>
          </a:p>
          <a:p>
            <a:pPr lvl="1"/>
            <a:r>
              <a:rPr lang="en-US" dirty="0" smtClean="0"/>
              <a:t>2 People specializing in Back End work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Collaborative Tools</a:t>
            </a:r>
          </a:p>
          <a:p>
            <a:pPr lvl="1"/>
            <a:r>
              <a:rPr lang="en-US" dirty="0" smtClean="0"/>
              <a:t>Slack (messaging)</a:t>
            </a:r>
          </a:p>
          <a:p>
            <a:pPr lvl="1"/>
            <a:r>
              <a:rPr lang="en-US" dirty="0" smtClean="0"/>
              <a:t>Git Hub Repository</a:t>
            </a:r>
          </a:p>
          <a:p>
            <a:pPr lvl="1"/>
            <a:r>
              <a:rPr lang="en-US" dirty="0" smtClean="0"/>
              <a:t>JIRA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691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Iterations</a:t>
            </a:r>
          </a:p>
          <a:p>
            <a:r>
              <a:rPr lang="en-US" dirty="0" smtClean="0"/>
              <a:t>360 Story Points (Project Estimate 720 Hours)</a:t>
            </a:r>
          </a:p>
          <a:p>
            <a:r>
              <a:rPr lang="en-US" dirty="0" smtClean="0"/>
              <a:t>Burn-up Calculated weekly</a:t>
            </a:r>
          </a:p>
          <a:p>
            <a:endParaRPr lang="en-US" dirty="0" smtClean="0"/>
          </a:p>
        </p:txBody>
      </p:sp>
      <p:pic>
        <p:nvPicPr>
          <p:cNvPr id="4" name="Picture 3" descr="BurnUp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3225800"/>
            <a:ext cx="5504688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32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Milestone 2 Deliverables</a:t>
            </a:r>
          </a:p>
          <a:p>
            <a:pPr lvl="1"/>
            <a:r>
              <a:rPr lang="en-US" dirty="0" smtClean="0"/>
              <a:t>Screen Process Flow</a:t>
            </a:r>
          </a:p>
          <a:p>
            <a:pPr lvl="1"/>
            <a:r>
              <a:rPr lang="en-US" dirty="0" smtClean="0"/>
              <a:t>Domain Model</a:t>
            </a:r>
          </a:p>
          <a:p>
            <a:pPr lvl="1"/>
            <a:r>
              <a:rPr lang="en-US" dirty="0" smtClean="0"/>
              <a:t>Web Service Interfaces</a:t>
            </a:r>
          </a:p>
          <a:p>
            <a:pPr lvl="1"/>
            <a:r>
              <a:rPr lang="en-US" dirty="0" smtClean="0"/>
              <a:t>Plate Map Editor</a:t>
            </a:r>
          </a:p>
          <a:p>
            <a:pPr lvl="1"/>
            <a:r>
              <a:rPr lang="en-US" dirty="0" smtClean="0"/>
              <a:t>Web Services for Plate Editor</a:t>
            </a:r>
          </a:p>
          <a:p>
            <a:pPr lvl="1"/>
            <a:r>
              <a:rPr lang="en-US" dirty="0" smtClean="0"/>
              <a:t>Web Services for QC Results</a:t>
            </a:r>
          </a:p>
          <a:p>
            <a:pPr lvl="1"/>
            <a:r>
              <a:rPr lang="en-US" dirty="0" smtClean="0"/>
              <a:t>Heat Maps </a:t>
            </a:r>
          </a:p>
          <a:p>
            <a:pPr lvl="1"/>
            <a:r>
              <a:rPr lang="en-US" dirty="0" smtClean="0"/>
              <a:t>QC Plates / Experiments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Milestone 3 Deliverables</a:t>
            </a:r>
          </a:p>
          <a:p>
            <a:pPr lvl="1"/>
            <a:r>
              <a:rPr lang="en-US" dirty="0" smtClean="0"/>
              <a:t>Interactive Analysis</a:t>
            </a:r>
          </a:p>
          <a:p>
            <a:pPr lvl="1"/>
            <a:r>
              <a:rPr lang="en-US" dirty="0" smtClean="0"/>
              <a:t>Interactive Dose Response Analysis</a:t>
            </a:r>
          </a:p>
          <a:p>
            <a:pPr lvl="1"/>
            <a:r>
              <a:rPr lang="en-US" dirty="0" smtClean="0"/>
              <a:t>Save or Publish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3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WE99 Team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team focus is providing outstanding tools to assist in analyzing the dose response characteristics potential drugs.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We will provide beautiful interactive visualization tools that will assist the scientist in: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Creating and managing experimental plate sets for dose response experiments</a:t>
            </a:r>
          </a:p>
          <a:p>
            <a:pPr lvl="0"/>
            <a:r>
              <a:rPr lang="en-US" dirty="0"/>
              <a:t>Performing quality control checks on plate results and plate controls</a:t>
            </a:r>
          </a:p>
          <a:p>
            <a:pPr lvl="0"/>
            <a:r>
              <a:rPr lang="en-US" dirty="0"/>
              <a:t>Performing Interactive analysis of dose response results.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The team will store the experimental results and the analysis of the results so that the historic experimental analysis can be reviewed or reproduced at any time.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Scientists will be able to save the results for further analysis or publish their analysis, making it available to all other users.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</a:t>
            </a:r>
            <a:r>
              <a:rPr lang="en-US" dirty="0"/>
              <a:t>throughput screening </a:t>
            </a:r>
            <a:r>
              <a:rPr lang="en-US" dirty="0" smtClean="0"/>
              <a:t>tests </a:t>
            </a:r>
            <a:r>
              <a:rPr lang="en-US" dirty="0"/>
              <a:t>millions of potential drugs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Commercial software is expensive</a:t>
            </a:r>
          </a:p>
          <a:p>
            <a:endParaRPr lang="en-US" dirty="0" smtClean="0"/>
          </a:p>
          <a:p>
            <a:r>
              <a:rPr lang="en-US" dirty="0" smtClean="0"/>
              <a:t>Enable Scientists to be </a:t>
            </a:r>
            <a:r>
              <a:rPr lang="en-US" dirty="0"/>
              <a:t>organized and efficient when screening </a:t>
            </a:r>
            <a:r>
              <a:rPr lang="en-US" dirty="0" smtClean="0"/>
              <a:t>potential </a:t>
            </a:r>
            <a:r>
              <a:rPr lang="en-US" dirty="0"/>
              <a:t>drugs.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Dynamic analysis tools help reduce the number of experiments.</a:t>
            </a:r>
          </a:p>
          <a:p>
            <a:endParaRPr lang="en-US" dirty="0" smtClean="0"/>
          </a:p>
          <a:p>
            <a:r>
              <a:rPr lang="en-US" dirty="0" smtClean="0"/>
              <a:t>Eliminate </a:t>
            </a:r>
            <a:r>
              <a:rPr lang="en-US" dirty="0"/>
              <a:t>compounds earlier in the discovery </a:t>
            </a:r>
            <a:r>
              <a:rPr lang="en-US" dirty="0" smtClean="0"/>
              <a:t>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7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Overview of Presentation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Plate Editing and Creation – Alex</a:t>
            </a:r>
          </a:p>
          <a:p>
            <a:r>
              <a:rPr lang="en-US" dirty="0" smtClean="0"/>
              <a:t>Results Analysis – Sean</a:t>
            </a:r>
          </a:p>
          <a:p>
            <a:r>
              <a:rPr lang="en-US" dirty="0" smtClean="0"/>
              <a:t>Architecture – Mark</a:t>
            </a:r>
          </a:p>
          <a:p>
            <a:r>
              <a:rPr lang="en-US" dirty="0" smtClean="0"/>
              <a:t>Front End / Risks –</a:t>
            </a:r>
            <a:r>
              <a:rPr lang="en-US" dirty="0"/>
              <a:t> </a:t>
            </a:r>
            <a:r>
              <a:rPr lang="en-US" dirty="0" smtClean="0"/>
              <a:t>Tim</a:t>
            </a:r>
          </a:p>
          <a:p>
            <a:r>
              <a:rPr lang="en-US" dirty="0" smtClean="0"/>
              <a:t>Project Planning/Estimates - Alan</a:t>
            </a:r>
          </a:p>
        </p:txBody>
      </p:sp>
    </p:spTree>
    <p:extLst>
      <p:ext uri="{BB962C8B-B14F-4D97-AF65-F5344CB8AC3E}">
        <p14:creationId xmlns:p14="http://schemas.microsoft.com/office/powerpoint/2010/main" val="18740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Plate Manager / Import – Export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640" y="1417320"/>
            <a:ext cx="4490720" cy="532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900" y="1866900"/>
            <a:ext cx="3535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Import to take data from </a:t>
            </a:r>
            <a:r>
              <a:rPr lang="en-US" sz="1400" dirty="0" err="1" smtClean="0"/>
              <a:t>json</a:t>
            </a:r>
            <a:r>
              <a:rPr lang="en-US" sz="1400" dirty="0" smtClean="0"/>
              <a:t>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Export to put details of the plate into a </a:t>
            </a:r>
            <a:r>
              <a:rPr lang="en-US" sz="1400" dirty="0" err="1" smtClean="0"/>
              <a:t>json</a:t>
            </a:r>
            <a:r>
              <a:rPr lang="en-US" sz="1400" dirty="0" smtClean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Click actions to update status: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Mark prepared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Send to device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Upload analysis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View analysis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135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Plate Templates</a:t>
            </a:r>
          </a:p>
          <a:p>
            <a:r>
              <a:rPr lang="en-US" sz="1800" dirty="0" smtClean="0"/>
              <a:t>Plate are created from plate templates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551101"/>
            <a:ext cx="6332220" cy="348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49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Plate Wizard – Part 1: Wells and Compounds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72" y="1986732"/>
            <a:ext cx="8188248" cy="410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47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Plate Wizard – Part 2: Dosage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" y="2112621"/>
            <a:ext cx="8073390" cy="43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49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Plate Wizard – Plate Preview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" b="-1667"/>
          <a:stretch/>
        </p:blipFill>
        <p:spPr bwMode="auto">
          <a:xfrm>
            <a:off x="556260" y="1859280"/>
            <a:ext cx="79819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60820" y="3985260"/>
            <a:ext cx="1470660" cy="601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1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648</TotalTime>
  <Words>466</Words>
  <Application>Microsoft Macintosh PowerPoint</Application>
  <PresentationFormat>On-screen Show (4:3)</PresentationFormat>
  <Paragraphs>115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  Milestone 1 </vt:lpstr>
      <vt:lpstr>WE99 Team Vision</vt:lpstr>
      <vt:lpstr>Business Opportunity</vt:lpstr>
      <vt:lpstr>Presentation Outline</vt:lpstr>
      <vt:lpstr>What “we99” are Delivering – Plate Map Editor</vt:lpstr>
      <vt:lpstr>What “we99” are Delivering – Plate Map Editor</vt:lpstr>
      <vt:lpstr>What “we99” are Delivering – Plate Map Editor</vt:lpstr>
      <vt:lpstr>What “we99” are Delivering – Plate Map Editor</vt:lpstr>
      <vt:lpstr>What “we99” are Delivering – Plate Map Editor</vt:lpstr>
      <vt:lpstr>What “we99” are Delivering – Results Analysis</vt:lpstr>
      <vt:lpstr>What we99” are Delivering – Results Analysis</vt:lpstr>
      <vt:lpstr>System Architecture</vt:lpstr>
      <vt:lpstr>System Architecture</vt:lpstr>
      <vt:lpstr>Project Risks</vt:lpstr>
      <vt:lpstr>Project Planning – Team / Tools</vt:lpstr>
      <vt:lpstr>Project Planning</vt:lpstr>
      <vt:lpstr>Key Milestones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Milestone 1 Presentation</dc:title>
  <dc:creator>Alan Orcharton</dc:creator>
  <cp:lastModifiedBy>Alan Orcharton</cp:lastModifiedBy>
  <cp:revision>19</cp:revision>
  <dcterms:created xsi:type="dcterms:W3CDTF">2015-03-01T21:04:52Z</dcterms:created>
  <dcterms:modified xsi:type="dcterms:W3CDTF">2015-03-05T16:07:13Z</dcterms:modified>
</cp:coreProperties>
</file>