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71" r:id="rId6"/>
    <p:sldId id="272" r:id="rId7"/>
    <p:sldId id="273" r:id="rId8"/>
    <p:sldId id="274" r:id="rId9"/>
    <p:sldId id="275" r:id="rId10"/>
    <p:sldId id="265" r:id="rId11"/>
    <p:sldId id="268" r:id="rId12"/>
    <p:sldId id="259" r:id="rId13"/>
    <p:sldId id="260" r:id="rId14"/>
    <p:sldId id="264" r:id="rId15"/>
    <p:sldId id="269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188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6629400" cy="4091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510790"/>
            <a:ext cx="3324860" cy="30359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/>
              <a:t>we99” are Delivering –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6397"/>
            <a:ext cx="6629400" cy="40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84107"/>
            <a:ext cx="6412230" cy="23361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8646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55" r="-19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The domain model uses the standard JPA annotations in order to be able to create a declarative persistence layer for the application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Controller</a:t>
            </a:r>
          </a:p>
          <a:p>
            <a:pPr marL="274320" lvl="1" indent="0">
              <a:buNone/>
            </a:pPr>
            <a:r>
              <a:rPr lang="en-US" dirty="0"/>
              <a:t>The controller portion of the application is implemented via REST services. The service classes are implemented using the JAXRS standard specification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</a:t>
            </a:r>
          </a:p>
          <a:p>
            <a:pPr marL="274320" lvl="1" indent="0">
              <a:buNone/>
            </a:pPr>
            <a:r>
              <a:rPr lang="en-US" dirty="0"/>
              <a:t>The view component of the application is an application based on Angular JS. </a:t>
            </a:r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  <a:p>
            <a:r>
              <a:rPr lang="en-US" dirty="0" smtClean="0"/>
              <a:t>Testing Strategy</a:t>
            </a:r>
          </a:p>
          <a:p>
            <a:pPr lvl="1"/>
            <a:r>
              <a:rPr lang="en-US" dirty="0" smtClean="0"/>
              <a:t>Test Driven Design</a:t>
            </a:r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– Team /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 of Labor</a:t>
            </a:r>
          </a:p>
          <a:p>
            <a:pPr lvl="1"/>
            <a:r>
              <a:rPr lang="en-US" dirty="0" smtClean="0"/>
              <a:t>3 People specializing in Front End work</a:t>
            </a:r>
          </a:p>
          <a:p>
            <a:pPr lvl="1"/>
            <a:r>
              <a:rPr lang="en-US" dirty="0" smtClean="0"/>
              <a:t>2 People specializing in Back End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Tools</a:t>
            </a:r>
          </a:p>
          <a:p>
            <a:pPr lvl="1"/>
            <a:r>
              <a:rPr lang="en-US" dirty="0" smtClean="0"/>
              <a:t>Slack (messaging)</a:t>
            </a:r>
          </a:p>
          <a:p>
            <a:pPr lvl="1"/>
            <a:r>
              <a:rPr lang="en-US" dirty="0" smtClean="0"/>
              <a:t>Git Hub Repository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Iterations</a:t>
            </a:r>
          </a:p>
          <a:p>
            <a:r>
              <a:rPr lang="en-US" dirty="0" smtClean="0"/>
              <a:t>360 Story Points (Project Estimate 720 Hours)</a:t>
            </a:r>
          </a:p>
          <a:p>
            <a:r>
              <a:rPr lang="en-US" dirty="0" smtClean="0"/>
              <a:t>Burn-up Calculated weekly</a:t>
            </a:r>
          </a:p>
          <a:p>
            <a:endParaRPr lang="en-US" dirty="0" smtClean="0"/>
          </a:p>
        </p:txBody>
      </p:sp>
      <p:pic>
        <p:nvPicPr>
          <p:cNvPr id="4" name="Picture 3" descr="BurnUp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225800"/>
            <a:ext cx="55046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Milestone 2 Deliverables</a:t>
            </a:r>
          </a:p>
          <a:p>
            <a:pPr lvl="1"/>
            <a:r>
              <a:rPr lang="en-US" dirty="0" smtClean="0"/>
              <a:t>Screen Process Flow</a:t>
            </a:r>
          </a:p>
          <a:p>
            <a:pPr lvl="1"/>
            <a:r>
              <a:rPr lang="en-US" dirty="0" smtClean="0"/>
              <a:t>Domain Model</a:t>
            </a:r>
          </a:p>
          <a:p>
            <a:pPr lvl="1"/>
            <a:r>
              <a:rPr lang="en-US" dirty="0" smtClean="0"/>
              <a:t>Web Service Interfaces</a:t>
            </a:r>
          </a:p>
          <a:p>
            <a:pPr lvl="1"/>
            <a:r>
              <a:rPr lang="en-US" dirty="0" smtClean="0"/>
              <a:t>Plate Map Editor</a:t>
            </a:r>
          </a:p>
          <a:p>
            <a:pPr lvl="1"/>
            <a:r>
              <a:rPr lang="en-US" dirty="0" smtClean="0"/>
              <a:t>Web Services for Plate Editor</a:t>
            </a:r>
          </a:p>
          <a:p>
            <a:pPr lvl="1"/>
            <a:r>
              <a:rPr lang="en-US" dirty="0" smtClean="0"/>
              <a:t>Web Services for QC Results</a:t>
            </a:r>
          </a:p>
          <a:p>
            <a:pPr lvl="1"/>
            <a:r>
              <a:rPr lang="en-US" dirty="0" smtClean="0"/>
              <a:t>Heat Maps </a:t>
            </a:r>
          </a:p>
          <a:p>
            <a:pPr lvl="1"/>
            <a:r>
              <a:rPr lang="en-US" dirty="0" smtClean="0"/>
              <a:t>QC Plates / Experiments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Milestone 3 Deliverables</a:t>
            </a:r>
          </a:p>
          <a:p>
            <a:pPr lvl="1"/>
            <a:r>
              <a:rPr lang="en-US" dirty="0" smtClean="0"/>
              <a:t>Interactive Analysis</a:t>
            </a:r>
          </a:p>
          <a:p>
            <a:pPr lvl="1"/>
            <a:r>
              <a:rPr lang="en-US" dirty="0" smtClean="0"/>
              <a:t>Interactive Dose Response Analysis</a:t>
            </a:r>
          </a:p>
          <a:p>
            <a:pPr lvl="1"/>
            <a:r>
              <a:rPr lang="en-US" dirty="0" smtClean="0"/>
              <a:t>Save or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throughput screening </a:t>
            </a:r>
            <a:r>
              <a:rPr lang="en-US" dirty="0" smtClean="0"/>
              <a:t>tests </a:t>
            </a:r>
            <a:r>
              <a:rPr lang="en-US" dirty="0"/>
              <a:t>millions of potential drugs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Commercial software is expensive</a:t>
            </a:r>
          </a:p>
          <a:p>
            <a:endParaRPr lang="en-US" dirty="0" smtClean="0"/>
          </a:p>
          <a:p>
            <a:r>
              <a:rPr lang="en-US" dirty="0" smtClean="0"/>
              <a:t>Enable Scientists to be </a:t>
            </a:r>
            <a:r>
              <a:rPr lang="en-US" dirty="0"/>
              <a:t>organized and efficient when screening </a:t>
            </a:r>
            <a:r>
              <a:rPr lang="en-US" dirty="0" smtClean="0"/>
              <a:t>potential </a:t>
            </a:r>
            <a:r>
              <a:rPr lang="en-US" dirty="0"/>
              <a:t>drugs.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analysis tools help reduce the number of experiments.</a:t>
            </a:r>
          </a:p>
          <a:p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compounds earlier in the discovery </a:t>
            </a:r>
            <a:r>
              <a:rPr lang="en-US" dirty="0" smtClean="0"/>
              <a:t>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 Editing and Creation – Alex</a:t>
            </a:r>
          </a:p>
          <a:p>
            <a:r>
              <a:rPr lang="en-US" dirty="0" smtClean="0"/>
              <a:t>Results Analysis – Sean</a:t>
            </a:r>
          </a:p>
          <a:p>
            <a:r>
              <a:rPr lang="en-US" dirty="0" smtClean="0"/>
              <a:t>Architecture – Mark</a:t>
            </a:r>
          </a:p>
          <a:p>
            <a:r>
              <a:rPr lang="en-US" dirty="0" smtClean="0"/>
              <a:t>Front End / Risks –</a:t>
            </a:r>
            <a:r>
              <a:rPr lang="en-US" dirty="0"/>
              <a:t> </a:t>
            </a:r>
            <a:r>
              <a:rPr lang="en-US" dirty="0" smtClean="0"/>
              <a:t>Tim</a:t>
            </a:r>
          </a:p>
          <a:p>
            <a:r>
              <a:rPr lang="en-US" dirty="0" smtClean="0"/>
              <a:t>Project Planning/Estimates - Alan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Plate Manager / Import – Export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40" y="1417320"/>
            <a:ext cx="4490720" cy="532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1866900"/>
            <a:ext cx="3535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Import to take data from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Export to put details of the plate into a </a:t>
            </a:r>
            <a:r>
              <a:rPr lang="en-US" sz="1400" dirty="0" err="1" smtClean="0"/>
              <a:t>json</a:t>
            </a:r>
            <a:r>
              <a:rPr lang="en-US" sz="1400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actions to update status: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Mark prepared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Send to device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Upload analysis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View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Plate Templates</a:t>
            </a:r>
          </a:p>
          <a:p>
            <a:r>
              <a:rPr lang="en-US" sz="1800" dirty="0" smtClean="0"/>
              <a:t>Plate are created from plate templates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551101"/>
            <a:ext cx="6332220" cy="34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9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1: Wells and Compounds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2" y="1986732"/>
            <a:ext cx="8188248" cy="410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47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Part 2: Dosage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2112621"/>
            <a:ext cx="8073390" cy="43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Plate Wizard – Plate Preview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-1667"/>
          <a:stretch/>
        </p:blipFill>
        <p:spPr bwMode="auto">
          <a:xfrm>
            <a:off x="556260" y="1859280"/>
            <a:ext cx="7981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0820" y="3985260"/>
            <a:ext cx="1470660" cy="60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649</TotalTime>
  <Words>466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Plate Map Editor</vt:lpstr>
      <vt:lpstr>What “we99” are Delivering – Results Analysis</vt:lpstr>
      <vt:lpstr>What we99” are Delivering – Results Analysis</vt:lpstr>
      <vt:lpstr>System Architecture</vt:lpstr>
      <vt:lpstr>System Architecture</vt:lpstr>
      <vt:lpstr>Project Risks</vt:lpstr>
      <vt:lpstr>Project Planning – Team / Tools</vt:lpstr>
      <vt:lpstr>Project Planning</vt:lpstr>
      <vt:lpstr>Key Milestones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19</cp:revision>
  <dcterms:created xsi:type="dcterms:W3CDTF">2015-03-01T21:04:52Z</dcterms:created>
  <dcterms:modified xsi:type="dcterms:W3CDTF">2015-03-05T16:07:57Z</dcterms:modified>
</cp:coreProperties>
</file>