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6" r:id="rId4"/>
    <p:sldId id="267" r:id="rId5"/>
    <p:sldId id="258" r:id="rId6"/>
    <p:sldId id="265" r:id="rId7"/>
    <p:sldId id="268" r:id="rId8"/>
    <p:sldId id="259" r:id="rId9"/>
    <p:sldId id="260"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687" autoAdjust="0"/>
  </p:normalViewPr>
  <p:slideViewPr>
    <p:cSldViewPr snapToGrid="0" snapToObjects="1">
      <p:cViewPr>
        <p:scale>
          <a:sx n="200" d="100"/>
          <a:sy n="200" d="100"/>
        </p:scale>
        <p:origin x="-8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March 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March 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Wednesday, March 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March 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March 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March 4,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Wednesday, March 4,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March 4,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March 4,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March 4,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Wednesday, March 4,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Wednesday, March 4,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e_logo_squar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3435349"/>
            <a:ext cx="666751" cy="666751"/>
          </a:xfrm>
          <a:prstGeom prst="rect">
            <a:avLst/>
          </a:prstGeom>
        </p:spPr>
      </p:pic>
      <p:sp>
        <p:nvSpPr>
          <p:cNvPr id="2" name="Title 1"/>
          <p:cNvSpPr>
            <a:spLocks noGrp="1"/>
          </p:cNvSpPr>
          <p:nvPr>
            <p:ph type="ctrTitle"/>
          </p:nvPr>
        </p:nvSpPr>
        <p:spPr>
          <a:xfrm>
            <a:off x="603655" y="2663340"/>
            <a:ext cx="7848600" cy="648920"/>
          </a:xfrm>
        </p:spPr>
        <p:txBody>
          <a:bodyPr/>
          <a:lstStyle/>
          <a:p>
            <a:pPr algn="ctr"/>
            <a:r>
              <a:rPr lang="en-US" sz="2400" dirty="0" smtClean="0"/>
              <a:t/>
            </a:r>
            <a:br>
              <a:rPr lang="en-US" sz="2400" dirty="0" smtClean="0"/>
            </a:br>
            <a:r>
              <a:rPr lang="en-US" sz="2400" dirty="0" smtClean="0"/>
              <a:t/>
            </a:r>
            <a:br>
              <a:rPr lang="en-US" sz="2400" dirty="0" smtClean="0"/>
            </a:br>
            <a:r>
              <a:rPr lang="en-US" sz="2400" dirty="0"/>
              <a:t>Milestone 1 </a:t>
            </a:r>
          </a:p>
        </p:txBody>
      </p:sp>
      <p:sp>
        <p:nvSpPr>
          <p:cNvPr id="3" name="Subtitle 2"/>
          <p:cNvSpPr>
            <a:spLocks noGrp="1"/>
          </p:cNvSpPr>
          <p:nvPr>
            <p:ph type="subTitle" idx="1"/>
          </p:nvPr>
        </p:nvSpPr>
        <p:spPr>
          <a:xfrm>
            <a:off x="685800" y="3505199"/>
            <a:ext cx="7848600" cy="2147407"/>
          </a:xfrm>
        </p:spPr>
        <p:txBody>
          <a:bodyPr>
            <a:normAutofit/>
          </a:bodyPr>
          <a:lstStyle/>
          <a:p>
            <a:pPr algn="ctr"/>
            <a:r>
              <a:rPr lang="en-US" dirty="0" smtClean="0"/>
              <a:t>WE99:  West-East Team </a:t>
            </a:r>
          </a:p>
          <a:p>
            <a:pPr algn="ctr"/>
            <a:r>
              <a:rPr lang="is-IS" sz="1800" dirty="0"/>
              <a:t>Sean </a:t>
            </a:r>
            <a:r>
              <a:rPr lang="is-IS" sz="1800" dirty="0" smtClean="0"/>
              <a:t>Sinnott</a:t>
            </a:r>
          </a:p>
          <a:p>
            <a:pPr algn="ctr"/>
            <a:r>
              <a:rPr lang="en-US" sz="1800" dirty="0"/>
              <a:t>Mark </a:t>
            </a:r>
            <a:r>
              <a:rPr lang="en-US" sz="1800" dirty="0" smtClean="0"/>
              <a:t>Ford</a:t>
            </a:r>
          </a:p>
          <a:p>
            <a:pPr algn="ctr"/>
            <a:r>
              <a:rPr lang="de-DE" sz="1800" dirty="0"/>
              <a:t>Alexander </a:t>
            </a:r>
            <a:r>
              <a:rPr lang="de-DE" sz="1800" dirty="0" smtClean="0"/>
              <a:t>Zaman</a:t>
            </a:r>
          </a:p>
          <a:p>
            <a:pPr algn="ctr"/>
            <a:r>
              <a:rPr lang="hr-HR" sz="1800" dirty="0"/>
              <a:t>Tim Stefanski</a:t>
            </a:r>
            <a:endParaRPr lang="de-DE" sz="1800" dirty="0" smtClean="0"/>
          </a:p>
          <a:p>
            <a:pPr algn="ctr"/>
            <a:r>
              <a:rPr lang="hu-HU" sz="1800" dirty="0"/>
              <a:t>Alan Orcharton</a:t>
            </a:r>
            <a:endParaRPr lang="de-DE" sz="1800" dirty="0" smtClean="0"/>
          </a:p>
          <a:p>
            <a:pPr algn="ctr"/>
            <a:endParaRPr lang="en-US" dirty="0"/>
          </a:p>
        </p:txBody>
      </p:sp>
      <p:sp>
        <p:nvSpPr>
          <p:cNvPr id="5" name="TextBox 4"/>
          <p:cNvSpPr txBox="1"/>
          <p:nvPr/>
        </p:nvSpPr>
        <p:spPr>
          <a:xfrm>
            <a:off x="1009650" y="776155"/>
            <a:ext cx="7524750" cy="646331"/>
          </a:xfrm>
          <a:prstGeom prst="rect">
            <a:avLst/>
          </a:prstGeom>
          <a:noFill/>
        </p:spPr>
        <p:txBody>
          <a:bodyPr wrap="square" rtlCol="0">
            <a:spAutoFit/>
          </a:bodyPr>
          <a:lstStyle/>
          <a:p>
            <a:r>
              <a:rPr lang="en-US" dirty="0" smtClean="0"/>
              <a:t>Harvard Extension School </a:t>
            </a:r>
          </a:p>
          <a:p>
            <a:r>
              <a:rPr lang="en-US" dirty="0" smtClean="0"/>
              <a:t>CSCIE-99:  Final Project</a:t>
            </a:r>
          </a:p>
        </p:txBody>
      </p:sp>
      <p:pic>
        <p:nvPicPr>
          <p:cNvPr id="10" name="Picture 9" descr="shieldbett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55" y="877755"/>
            <a:ext cx="374650" cy="439920"/>
          </a:xfrm>
          <a:prstGeom prst="rect">
            <a:avLst/>
          </a:prstGeom>
        </p:spPr>
      </p:pic>
      <p:sp>
        <p:nvSpPr>
          <p:cNvPr id="11" name="TextBox 10"/>
          <p:cNvSpPr txBox="1"/>
          <p:nvPr/>
        </p:nvSpPr>
        <p:spPr>
          <a:xfrm>
            <a:off x="685800" y="1740010"/>
            <a:ext cx="7848600" cy="984885"/>
          </a:xfrm>
          <a:prstGeom prst="rect">
            <a:avLst/>
          </a:prstGeom>
          <a:noFill/>
        </p:spPr>
        <p:txBody>
          <a:bodyPr wrap="square" rtlCol="0">
            <a:spAutoFit/>
          </a:bodyPr>
          <a:lstStyle/>
          <a:p>
            <a:pPr algn="ctr"/>
            <a:r>
              <a:rPr lang="en-US" sz="2000" b="1" dirty="0"/>
              <a:t/>
            </a:r>
            <a:br>
              <a:rPr lang="en-US" sz="2000" b="1" dirty="0"/>
            </a:br>
            <a:r>
              <a:rPr lang="en-US" sz="2000" b="1" dirty="0"/>
              <a:t>Biomedical Plate, Assay, and Results Management System</a:t>
            </a:r>
          </a:p>
          <a:p>
            <a:pPr algn="ctr"/>
            <a:endParaRPr lang="en-US" dirty="0"/>
          </a:p>
        </p:txBody>
      </p:sp>
    </p:spTree>
    <p:extLst>
      <p:ext uri="{BB962C8B-B14F-4D97-AF65-F5344CB8AC3E}">
        <p14:creationId xmlns:p14="http://schemas.microsoft.com/office/powerpoint/2010/main" val="111954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31731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smtClean="0"/>
              <a:t>Iterations</a:t>
            </a:r>
          </a:p>
          <a:p>
            <a:r>
              <a:rPr lang="en-US" dirty="0" smtClean="0"/>
              <a:t>Stories – division on labor</a:t>
            </a:r>
          </a:p>
          <a:p>
            <a:r>
              <a:rPr lang="en-US" dirty="0" smtClean="0"/>
              <a:t>Estimates for Stories</a:t>
            </a:r>
            <a:endParaRPr lang="en-US" dirty="0"/>
          </a:p>
        </p:txBody>
      </p:sp>
    </p:spTree>
    <p:extLst>
      <p:ext uri="{BB962C8B-B14F-4D97-AF65-F5344CB8AC3E}">
        <p14:creationId xmlns:p14="http://schemas.microsoft.com/office/powerpoint/2010/main" val="321033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Milestones</a:t>
            </a:r>
            <a:endParaRPr lang="en-US" dirty="0"/>
          </a:p>
        </p:txBody>
      </p:sp>
      <p:sp>
        <p:nvSpPr>
          <p:cNvPr id="3" name="Content Placeholder 2"/>
          <p:cNvSpPr>
            <a:spLocks noGrp="1"/>
          </p:cNvSpPr>
          <p:nvPr>
            <p:ph idx="1"/>
          </p:nvPr>
        </p:nvSpPr>
        <p:spPr/>
        <p:txBody>
          <a:bodyPr/>
          <a:lstStyle/>
          <a:p>
            <a:r>
              <a:rPr lang="en-US" dirty="0" smtClean="0"/>
              <a:t>Milestone 2 Deliverables</a:t>
            </a:r>
          </a:p>
          <a:p>
            <a:r>
              <a:rPr lang="en-US" dirty="0" smtClean="0"/>
              <a:t>Milestone 3 Deliverables</a:t>
            </a:r>
            <a:endParaRPr lang="en-US" dirty="0"/>
          </a:p>
        </p:txBody>
      </p:sp>
    </p:spTree>
    <p:extLst>
      <p:ext uri="{BB962C8B-B14F-4D97-AF65-F5344CB8AC3E}">
        <p14:creationId xmlns:p14="http://schemas.microsoft.com/office/powerpoint/2010/main" val="181563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Risks</a:t>
            </a:r>
            <a:endParaRPr lang="en-US" dirty="0"/>
          </a:p>
        </p:txBody>
      </p:sp>
      <p:sp>
        <p:nvSpPr>
          <p:cNvPr id="3" name="Content Placeholder 2"/>
          <p:cNvSpPr>
            <a:spLocks noGrp="1"/>
          </p:cNvSpPr>
          <p:nvPr>
            <p:ph idx="1"/>
          </p:nvPr>
        </p:nvSpPr>
        <p:spPr/>
        <p:txBody>
          <a:bodyPr/>
          <a:lstStyle/>
          <a:p>
            <a:r>
              <a:rPr lang="en-US" dirty="0" smtClean="0"/>
              <a:t>Strategy for mitigating risks</a:t>
            </a:r>
          </a:p>
          <a:p>
            <a:r>
              <a:rPr lang="en-US" dirty="0" smtClean="0"/>
              <a:t>Requirements changes</a:t>
            </a:r>
          </a:p>
          <a:p>
            <a:r>
              <a:rPr lang="en-US" dirty="0" smtClean="0"/>
              <a:t>Testing Strategy</a:t>
            </a:r>
          </a:p>
          <a:p>
            <a:r>
              <a:rPr lang="en-US" dirty="0" smtClean="0"/>
              <a:t>Tools </a:t>
            </a:r>
            <a:r>
              <a:rPr lang="en-US" dirty="0" err="1" smtClean="0"/>
              <a:t>Git,Jira,Grunt</a:t>
            </a:r>
            <a:r>
              <a:rPr lang="en-US" dirty="0" smtClean="0"/>
              <a:t>, Metrics</a:t>
            </a:r>
            <a:endParaRPr lang="en-US" dirty="0"/>
          </a:p>
        </p:txBody>
      </p:sp>
    </p:spTree>
    <p:extLst>
      <p:ext uri="{BB962C8B-B14F-4D97-AF65-F5344CB8AC3E}">
        <p14:creationId xmlns:p14="http://schemas.microsoft.com/office/powerpoint/2010/main" val="425823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WE99 Team Vision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Our overall vision is to create a centralized web application that will provide tools to assist scientists in managing experiment plate sets and with the analysis of experimental results</a:t>
            </a:r>
            <a:r>
              <a:rPr lang="en-US" dirty="0" smtClean="0"/>
              <a:t>.</a:t>
            </a:r>
            <a:r>
              <a:rPr lang="en-US" dirty="0"/>
              <a:t> </a:t>
            </a:r>
          </a:p>
          <a:p>
            <a:pPr marL="0" indent="0">
              <a:buNone/>
            </a:pPr>
            <a:r>
              <a:rPr lang="en-US" dirty="0"/>
              <a:t>The team focus is providing outstanding tools to assist in analyzing the dose response characteristics potential drugs.</a:t>
            </a:r>
          </a:p>
          <a:p>
            <a:pPr marL="0" indent="0">
              <a:buNone/>
            </a:pPr>
            <a:r>
              <a:rPr lang="en-US" dirty="0"/>
              <a:t> </a:t>
            </a:r>
          </a:p>
          <a:p>
            <a:pPr marL="0" indent="0">
              <a:buNone/>
            </a:pPr>
            <a:r>
              <a:rPr lang="en-US" dirty="0"/>
              <a:t>We will provide beautiful interactive visualization tools that will assist the scientist in:</a:t>
            </a:r>
          </a:p>
          <a:p>
            <a:pPr marL="0" indent="0">
              <a:buNone/>
            </a:pPr>
            <a:r>
              <a:rPr lang="en-US" dirty="0"/>
              <a:t> </a:t>
            </a:r>
          </a:p>
          <a:p>
            <a:pPr lvl="0"/>
            <a:r>
              <a:rPr lang="en-US" dirty="0"/>
              <a:t>Creating and managing experimental plate sets for dose response experiments</a:t>
            </a:r>
          </a:p>
          <a:p>
            <a:pPr lvl="0"/>
            <a:r>
              <a:rPr lang="en-US" dirty="0"/>
              <a:t>Performing quality control checks on plate results and plate controls</a:t>
            </a:r>
          </a:p>
          <a:p>
            <a:pPr lvl="0"/>
            <a:r>
              <a:rPr lang="en-US" dirty="0"/>
              <a:t>Performing Interactive analysis of dose response results.</a:t>
            </a:r>
          </a:p>
          <a:p>
            <a:pPr marL="0" indent="0">
              <a:buNone/>
            </a:pPr>
            <a:r>
              <a:rPr lang="en-US" dirty="0"/>
              <a:t> </a:t>
            </a:r>
          </a:p>
          <a:p>
            <a:pPr marL="0" indent="0">
              <a:buNone/>
            </a:pPr>
            <a:r>
              <a:rPr lang="en-US" dirty="0"/>
              <a:t> </a:t>
            </a:r>
          </a:p>
          <a:p>
            <a:pPr marL="0" indent="0">
              <a:buNone/>
            </a:pPr>
            <a:r>
              <a:rPr lang="en-US" dirty="0"/>
              <a:t>The team will store the experimental results and the analysis of the results so that the historic experimental analysis can be reviewed or reproduced at any time.</a:t>
            </a:r>
          </a:p>
          <a:p>
            <a:pPr marL="0" indent="0">
              <a:buNone/>
            </a:pPr>
            <a:r>
              <a:rPr lang="en-US" dirty="0"/>
              <a:t> </a:t>
            </a:r>
          </a:p>
          <a:p>
            <a:pPr marL="0" indent="0">
              <a:buNone/>
            </a:pPr>
            <a:r>
              <a:rPr lang="en-US" dirty="0"/>
              <a:t>Scientists will be able to save the results for further analysis or publish their analysis, making it available to all other users.</a:t>
            </a:r>
          </a:p>
          <a:p>
            <a:pPr marL="0" indent="0">
              <a:buNone/>
            </a:pPr>
            <a:endParaRPr lang="en-US" dirty="0"/>
          </a:p>
        </p:txBody>
      </p:sp>
    </p:spTree>
    <p:extLst>
      <p:ext uri="{BB962C8B-B14F-4D97-AF65-F5344CB8AC3E}">
        <p14:creationId xmlns:p14="http://schemas.microsoft.com/office/powerpoint/2010/main" val="99405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Opportunity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New drug development is a time consuming and expensive process. In the early stages of drug discovery millions of compounds are screened and tested on the road to finding a few candidates for further exploratory development.</a:t>
            </a:r>
          </a:p>
          <a:p>
            <a:pPr marL="0" indent="0">
              <a:buNone/>
            </a:pPr>
            <a:endParaRPr lang="en-US" dirty="0" smtClean="0"/>
          </a:p>
          <a:p>
            <a:pPr marL="0" indent="0">
              <a:buNone/>
            </a:pPr>
            <a:r>
              <a:rPr lang="en-US" dirty="0" smtClean="0"/>
              <a:t>High </a:t>
            </a:r>
            <a:r>
              <a:rPr lang="en-US" dirty="0"/>
              <a:t>throughput screening is a method scientists use in the early stages of drug discovery to test millions of potential drugs. The method allows scientist to quickly identify candidates. While the process is highly automated, a disparate selection software of software tools are often used to manage plate sets and analyze results. Commercial software to manage the process is often extremely expensive</a:t>
            </a:r>
          </a:p>
          <a:p>
            <a:pPr marL="0" indent="0">
              <a:buNone/>
            </a:pPr>
            <a:endParaRPr lang="en-US" dirty="0" smtClean="0"/>
          </a:p>
          <a:p>
            <a:pPr marL="0" indent="0">
              <a:buNone/>
            </a:pPr>
            <a:r>
              <a:rPr lang="en-US" dirty="0" smtClean="0"/>
              <a:t>The </a:t>
            </a:r>
            <a:r>
              <a:rPr lang="en-US" dirty="0"/>
              <a:t>We99 team is proposing releasing an integrated suite of open source web based tools. The team believes that the tools will enable scientists to be more organized and efficient when screening and analyzing potential drugs. Time savings will allow scientist to more effectively eliminate compounds earlier in the discovery cycle potentially saving companies millions of dollars.</a:t>
            </a:r>
          </a:p>
          <a:p>
            <a:pPr marL="0" indent="0">
              <a:buNone/>
            </a:pPr>
            <a:endParaRPr lang="en-US" dirty="0"/>
          </a:p>
        </p:txBody>
      </p:sp>
    </p:spTree>
    <p:extLst>
      <p:ext uri="{BB962C8B-B14F-4D97-AF65-F5344CB8AC3E}">
        <p14:creationId xmlns:p14="http://schemas.microsoft.com/office/powerpoint/2010/main" val="270057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r>
              <a:rPr lang="en-US" dirty="0" smtClean="0"/>
              <a:t>Outline of presentation and presenters</a:t>
            </a:r>
            <a:endParaRPr lang="en-US" dirty="0"/>
          </a:p>
        </p:txBody>
      </p:sp>
    </p:spTree>
    <p:extLst>
      <p:ext uri="{BB962C8B-B14F-4D97-AF65-F5344CB8AC3E}">
        <p14:creationId xmlns:p14="http://schemas.microsoft.com/office/powerpoint/2010/main" val="18740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Plate Map Editor</a:t>
            </a:r>
            <a:endParaRPr lang="en-US" sz="32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529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“we99” are Delivering – Results Analysis</a:t>
            </a:r>
            <a:endParaRPr lang="en-US" sz="3200"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23900" y="1600200"/>
            <a:ext cx="6629400" cy="4091305"/>
          </a:xfrm>
          <a:prstGeom prst="rect">
            <a:avLst/>
          </a:prstGeom>
          <a:noFill/>
          <a:ln>
            <a:noFill/>
          </a:ln>
          <a:extLst>
            <a:ext uri="{FAA26D3D-D897-4be2-8F04-BA451C77F1D7}">
              <ma14:placeholderFlag xmlns:ma14="http://schemas.microsoft.com/office/mac/drawingml/2011/main"/>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03170" y="2510790"/>
            <a:ext cx="3324860" cy="3035935"/>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121171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a:t>we99” are Delivering – Results Analysis</a:t>
            </a:r>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14350" y="1656397"/>
            <a:ext cx="6629400" cy="409130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32460" y="2384107"/>
            <a:ext cx="6412230" cy="2336165"/>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28646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p:txBody>
          <a:bodyPr/>
          <a:lstStyle/>
          <a:p>
            <a:r>
              <a:rPr lang="en-US" dirty="0" smtClean="0"/>
              <a:t>Insert Hardware Requirements</a:t>
            </a:r>
          </a:p>
          <a:p>
            <a:r>
              <a:rPr lang="en-US" dirty="0" smtClean="0"/>
              <a:t>Software Requirements / Databases</a:t>
            </a:r>
          </a:p>
          <a:p>
            <a:r>
              <a:rPr lang="en-US" dirty="0" smtClean="0"/>
              <a:t>Diagrams / Design Ideas</a:t>
            </a:r>
            <a:endParaRPr lang="en-US" dirty="0"/>
          </a:p>
        </p:txBody>
      </p:sp>
    </p:spTree>
    <p:extLst>
      <p:ext uri="{BB962C8B-B14F-4D97-AF65-F5344CB8AC3E}">
        <p14:creationId xmlns:p14="http://schemas.microsoft.com/office/powerpoint/2010/main" val="341228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34932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95</TotalTime>
  <Words>312</Words>
  <Application>Microsoft Macintosh PowerPoint</Application>
  <PresentationFormat>On-screen Show (4:3)</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Clarity</vt:lpstr>
      <vt:lpstr>  Milestone 1 </vt:lpstr>
      <vt:lpstr>WE99 Team Vision</vt:lpstr>
      <vt:lpstr>Business Opportunity</vt:lpstr>
      <vt:lpstr>Presentation Outline</vt:lpstr>
      <vt:lpstr>What “we99” are Delivering – Plate Map Editor</vt:lpstr>
      <vt:lpstr>What “we99” are Delivering – Results Analysis</vt:lpstr>
      <vt:lpstr>What we99” are Delivering – Results Analysis</vt:lpstr>
      <vt:lpstr>System Architecture</vt:lpstr>
      <vt:lpstr>Web Services</vt:lpstr>
      <vt:lpstr>Front End</vt:lpstr>
      <vt:lpstr>Project Planning</vt:lpstr>
      <vt:lpstr>Key Milestones</vt:lpstr>
      <vt:lpstr>Project Risks</vt:lpstr>
    </vt:vector>
  </TitlesOfParts>
  <Company>Gap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Milestone 1 Presentation</dc:title>
  <dc:creator>Alan Orcharton</dc:creator>
  <cp:lastModifiedBy>Sean Sinnott</cp:lastModifiedBy>
  <cp:revision>9</cp:revision>
  <dcterms:created xsi:type="dcterms:W3CDTF">2015-03-01T21:04:52Z</dcterms:created>
  <dcterms:modified xsi:type="dcterms:W3CDTF">2015-03-05T02:48:07Z</dcterms:modified>
</cp:coreProperties>
</file>