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6" r:id="rId4"/>
    <p:sldId id="267" r:id="rId5"/>
    <p:sldId id="258" r:id="rId6"/>
    <p:sldId id="265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687" autoAdjust="0"/>
  </p:normalViewPr>
  <p:slideViewPr>
    <p:cSldViewPr snapToGrid="0" snapToObjects="1">
      <p:cViewPr>
        <p:scale>
          <a:sx n="200" d="100"/>
          <a:sy n="200" d="100"/>
        </p:scale>
        <p:origin x="16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March 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March 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March 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March 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March 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March 1,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March 1,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March 1,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March 1,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March 1,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March 1,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March 1,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e_logo_squar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35349"/>
            <a:ext cx="666751" cy="666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655" y="2663340"/>
            <a:ext cx="7848600" cy="648920"/>
          </a:xfrm>
        </p:spPr>
        <p:txBody>
          <a:bodyPr/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Milestone 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7848600" cy="214740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WE99:  West-East Team </a:t>
            </a:r>
          </a:p>
          <a:p>
            <a:pPr algn="ctr"/>
            <a:r>
              <a:rPr lang="is-IS" sz="1800" dirty="0"/>
              <a:t>Sean </a:t>
            </a:r>
            <a:r>
              <a:rPr lang="is-IS" sz="1800" dirty="0" smtClean="0"/>
              <a:t>Sinnott</a:t>
            </a:r>
          </a:p>
          <a:p>
            <a:pPr algn="ctr"/>
            <a:r>
              <a:rPr lang="en-US" sz="1800" dirty="0"/>
              <a:t>Mark </a:t>
            </a:r>
            <a:r>
              <a:rPr lang="en-US" sz="1800" dirty="0" smtClean="0"/>
              <a:t>Ford</a:t>
            </a:r>
          </a:p>
          <a:p>
            <a:pPr algn="ctr"/>
            <a:r>
              <a:rPr lang="de-DE" sz="1800" dirty="0"/>
              <a:t>Alexander </a:t>
            </a:r>
            <a:r>
              <a:rPr lang="de-DE" sz="1800" dirty="0" smtClean="0"/>
              <a:t>Zaman</a:t>
            </a:r>
          </a:p>
          <a:p>
            <a:pPr algn="ctr"/>
            <a:r>
              <a:rPr lang="hr-HR" sz="1800" dirty="0"/>
              <a:t>Tim Stefanski</a:t>
            </a:r>
            <a:endParaRPr lang="de-DE" sz="1800" dirty="0" smtClean="0"/>
          </a:p>
          <a:p>
            <a:pPr algn="ctr"/>
            <a:r>
              <a:rPr lang="hu-HU" sz="1800" dirty="0"/>
              <a:t>Alan Orcharton</a:t>
            </a:r>
            <a:endParaRPr lang="de-DE" sz="1800" dirty="0" smtClean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9650" y="776155"/>
            <a:ext cx="752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Harvard Extension School </a:t>
            </a:r>
          </a:p>
          <a:p>
            <a:r>
              <a:rPr lang="en-US" dirty="0" smtClean="0"/>
              <a:t>CSCIE-99:  Final Project</a:t>
            </a:r>
          </a:p>
        </p:txBody>
      </p:sp>
      <p:pic>
        <p:nvPicPr>
          <p:cNvPr id="10" name="Picture 9" descr="shieldbetter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55" y="877755"/>
            <a:ext cx="374650" cy="439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" y="1740010"/>
            <a:ext cx="7848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Biomedical Plate, Assay, and Results Management System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4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Iterations</a:t>
            </a:r>
          </a:p>
          <a:p>
            <a:r>
              <a:rPr lang="en-US" dirty="0" smtClean="0"/>
              <a:t>Stories – division on labor</a:t>
            </a:r>
          </a:p>
          <a:p>
            <a:r>
              <a:rPr lang="en-US" dirty="0" smtClean="0"/>
              <a:t>Estimates for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3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Milestone 2 Deliverables</a:t>
            </a:r>
          </a:p>
          <a:p>
            <a:r>
              <a:rPr lang="en-US" dirty="0" smtClean="0"/>
              <a:t>Milestone 3 Deliverables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3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Strategy for mitigating risks</a:t>
            </a:r>
          </a:p>
          <a:p>
            <a:r>
              <a:rPr lang="en-US" dirty="0" smtClean="0"/>
              <a:t>Requirements changes</a:t>
            </a:r>
          </a:p>
          <a:p>
            <a:r>
              <a:rPr lang="en-US" dirty="0" smtClean="0"/>
              <a:t>Testing Strategy</a:t>
            </a:r>
          </a:p>
          <a:p>
            <a:r>
              <a:rPr lang="en-US" dirty="0" smtClean="0"/>
              <a:t>Tools </a:t>
            </a:r>
            <a:r>
              <a:rPr lang="en-US" dirty="0" err="1" smtClean="0"/>
              <a:t>Git,Jira,Grunt</a:t>
            </a:r>
            <a:r>
              <a:rPr lang="en-US" dirty="0" smtClean="0"/>
              <a:t>,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3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WE99 Team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5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Add</a:t>
            </a:r>
          </a:p>
          <a:p>
            <a:r>
              <a:rPr lang="en-US" dirty="0" smtClean="0"/>
              <a:t>What problems we are addressing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7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Outline of presentation and presenters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“we99” are Delivering – Plate Map Editor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“we99” are Delivering – Results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1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Hardware Requirements</a:t>
            </a:r>
          </a:p>
          <a:p>
            <a:r>
              <a:rPr lang="en-US" dirty="0" smtClean="0"/>
              <a:t>Software Requirements / Databases</a:t>
            </a:r>
          </a:p>
          <a:p>
            <a:r>
              <a:rPr lang="en-US" dirty="0" smtClean="0"/>
              <a:t>Diagrams / Design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8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3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31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82</TotalTime>
  <Words>119</Words>
  <Application>Microsoft Macintosh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  Milestone 1 </vt:lpstr>
      <vt:lpstr>WE99 Team Vision</vt:lpstr>
      <vt:lpstr>Business Opportunity</vt:lpstr>
      <vt:lpstr>Presentation Outline</vt:lpstr>
      <vt:lpstr>What “we99” are Delivering – Plate Map Editor</vt:lpstr>
      <vt:lpstr>What “we99” are Delivering – Results Analysis</vt:lpstr>
      <vt:lpstr>System Architecture</vt:lpstr>
      <vt:lpstr>Web Services</vt:lpstr>
      <vt:lpstr>Front End</vt:lpstr>
      <vt:lpstr>Project Planning</vt:lpstr>
      <vt:lpstr>Key Milestones</vt:lpstr>
      <vt:lpstr>Project Risks</vt:lpstr>
    </vt:vector>
  </TitlesOfParts>
  <Company>Gap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Milestone 1 Presentation</dc:title>
  <dc:creator>Alan Orcharton</dc:creator>
  <cp:lastModifiedBy>Alan Orcharton</cp:lastModifiedBy>
  <cp:revision>7</cp:revision>
  <dcterms:created xsi:type="dcterms:W3CDTF">2015-03-01T21:04:52Z</dcterms:created>
  <dcterms:modified xsi:type="dcterms:W3CDTF">2015-03-01T22:27:23Z</dcterms:modified>
</cp:coreProperties>
</file>