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I.Mohammed</a:t>
            </a:r>
            <a:r>
              <a:rPr lang="en-US" sz="2400" dirty="0"/>
              <a:t> Zuber</a:t>
            </a:r>
          </a:p>
          <a:p>
            <a:r>
              <a:rPr lang="en-US" sz="2400" dirty="0"/>
              <a:t>REGISTER NO AND NMID: 31924U09017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B.C.A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UNIVERSITY:Mazharul</a:t>
            </a:r>
            <a:r>
              <a:rPr lang="en-US" sz="2400" dirty="0"/>
              <a:t> </a:t>
            </a:r>
            <a:r>
              <a:rPr lang="en-US" sz="2400" dirty="0" err="1"/>
              <a:t>uloom</a:t>
            </a:r>
            <a:r>
              <a:rPr lang="en-US" sz="2400" dirty="0"/>
              <a:t> college</a:t>
            </a:r>
          </a:p>
          <a:p>
            <a:r>
              <a:rPr lang="en-US" sz="2400" dirty="0"/>
              <a:t>[Autonomous]/THIRUVALLUVAR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47254" y="759083"/>
            <a:ext cx="70729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Successful Showcase</a:t>
            </a:r>
            <a:r>
              <a:rPr lang="en-US" sz="2800" dirty="0"/>
              <a:t> – The portfolio effectively highlights my projects, skills, and achievements in a professional manner.</a:t>
            </a:r>
          </a:p>
          <a:p>
            <a:r>
              <a:rPr lang="en-US" sz="2800" b="1" dirty="0"/>
              <a:t>Improved Visibility</a:t>
            </a:r>
            <a:r>
              <a:rPr lang="en-US" sz="2800" dirty="0"/>
              <a:t> – It serves as a strong personal brand tool, making it easier for recruiters, clients, or peers to understand </a:t>
            </a:r>
          </a:p>
          <a:p>
            <a:r>
              <a:rPr lang="en-US" sz="2800" b="1" dirty="0"/>
              <a:t>Practical Outcome</a:t>
            </a:r>
            <a:r>
              <a:rPr lang="en-US" sz="2800" dirty="0"/>
              <a:t> – The project provided hands-on experience in design, development, and presentation, resulting in a functional and visually appealing portfolio.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08AB5-75A6-6F72-9D6C-EFF9AA04F217}"/>
              </a:ext>
            </a:extLst>
          </p:cNvPr>
          <p:cNvSpPr txBox="1"/>
          <p:nvPr/>
        </p:nvSpPr>
        <p:spPr>
          <a:xfrm>
            <a:off x="651860" y="1457139"/>
            <a:ext cx="84978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/>
              <a:t>Summary of Work</a:t>
            </a:r>
            <a:r>
              <a:rPr lang="en-US" dirty="0"/>
              <a:t> – The digital portfolio showcases my skills, projects, and creativity in an organized way.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Learning &amp; Growth</a:t>
            </a:r>
            <a:r>
              <a:rPr lang="en-US" dirty="0"/>
              <a:t> – Through this project, I improved my technical knowledge, design skills, and ability to present work professionally.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Future Scope</a:t>
            </a:r>
            <a:r>
              <a:rPr lang="en-US" dirty="0"/>
              <a:t> – This portfolio can be continuously updated with new projects, achievements, and skills as I grow in my career.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endParaRPr sz="3200" b="1" dirty="0">
              <a:solidFill>
                <a:srgbClr val="0F0F0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54C809D2-F063-A0DE-ED85-653EB7ED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9400" y="7089929"/>
            <a:ext cx="10972800" cy="3530924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65B18DC-DFA0-BB01-07C9-F7588A55491C}"/>
              </a:ext>
            </a:extLst>
          </p:cNvPr>
          <p:cNvSpPr txBox="1"/>
          <p:nvPr/>
        </p:nvSpPr>
        <p:spPr>
          <a:xfrm>
            <a:off x="3608805" y="572040"/>
            <a:ext cx="6907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DIGITAL PORTFOLIO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7245A1-0CD9-DCC5-98BC-E62D0A2E67CB}"/>
              </a:ext>
            </a:extLst>
          </p:cNvPr>
          <p:cNvSpPr txBox="1"/>
          <p:nvPr/>
        </p:nvSpPr>
        <p:spPr>
          <a:xfrm>
            <a:off x="1682295" y="1848103"/>
            <a:ext cx="69034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Meaning of the Title</a:t>
            </a:r>
            <a:r>
              <a:rPr lang="en-US" dirty="0"/>
              <a:t> – Why you chose this specific title and what it represents.</a:t>
            </a:r>
          </a:p>
          <a:p>
            <a:endParaRPr lang="en-US" dirty="0"/>
          </a:p>
          <a:p>
            <a:r>
              <a:rPr lang="en-US" b="1" dirty="0"/>
              <a:t>Relevance</a:t>
            </a:r>
            <a:r>
              <a:rPr lang="en-US" dirty="0"/>
              <a:t> – How the title connects to the project’s goal or purpose.</a:t>
            </a:r>
          </a:p>
          <a:p>
            <a:endParaRPr lang="en-US" dirty="0"/>
          </a:p>
          <a:p>
            <a:r>
              <a:rPr lang="en-US" b="1" dirty="0"/>
              <a:t>Creativity/Uniqueness</a:t>
            </a:r>
            <a:r>
              <a:rPr lang="en-US" dirty="0"/>
              <a:t> – What makes the title stand out or reflect innovation.</a:t>
            </a:r>
          </a:p>
          <a:p>
            <a:endParaRPr lang="en-US" dirty="0"/>
          </a:p>
          <a:p>
            <a:r>
              <a:rPr lang="en-US" b="1" dirty="0"/>
              <a:t>Clarity</a:t>
            </a:r>
            <a:r>
              <a:rPr lang="en-US" dirty="0"/>
              <a:t> – Ensuring the title is simple, understandable, and directly linked to the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4ED34-95EC-F10A-7B25-F3218B34290F}"/>
              </a:ext>
            </a:extLst>
          </p:cNvPr>
          <p:cNvSpPr txBox="1"/>
          <p:nvPr/>
        </p:nvSpPr>
        <p:spPr>
          <a:xfrm>
            <a:off x="903008" y="1857375"/>
            <a:ext cx="61073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r>
              <a:rPr lang="en-US" b="1" dirty="0"/>
              <a:t>Identify the Problem</a:t>
            </a:r>
            <a:r>
              <a:rPr lang="en-US" dirty="0"/>
              <a:t> – Clearly state the issue or gap that exists.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Explain the Impact</a:t>
            </a:r>
            <a:r>
              <a:rPr lang="en-US" dirty="0"/>
              <a:t> – Describe how this problem affects users or the system.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Need for Solution</a:t>
            </a:r>
            <a:r>
              <a:rPr lang="en-US" dirty="0"/>
              <a:t> – Show why solving this problem is necessary and important.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9BBF2-F9EE-F20D-F969-B847EF43F44E}"/>
              </a:ext>
            </a:extLst>
          </p:cNvPr>
          <p:cNvSpPr txBox="1"/>
          <p:nvPr/>
        </p:nvSpPr>
        <p:spPr>
          <a:xfrm>
            <a:off x="739775" y="1720840"/>
            <a:ext cx="68157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/>
              <a:t>Project Purpose</a:t>
            </a:r>
            <a:r>
              <a:rPr lang="en-US" dirty="0"/>
              <a:t> – A brief summary of what the project is about and the main goal it aims to achieve.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Scope &amp; Approach</a:t>
            </a:r>
            <a:r>
              <a:rPr lang="en-US" dirty="0"/>
              <a:t> – Explanation of how the project was carried out, including the core features, workflow, or methodology used.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Value &amp; Impact</a:t>
            </a:r>
            <a:r>
              <a:rPr lang="en-US" dirty="0"/>
              <a:t> – The significance of the project, highlighting how it benefits users, solves a problem, or demonstrates your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8B8D9-D2A9-ACE3-F964-85203D699F01}"/>
              </a:ext>
            </a:extLst>
          </p:cNvPr>
          <p:cNvSpPr txBox="1"/>
          <p:nvPr/>
        </p:nvSpPr>
        <p:spPr>
          <a:xfrm>
            <a:off x="903007" y="2019300"/>
            <a:ext cx="74260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/>
              <a:t>Primary Users</a:t>
            </a:r>
            <a:r>
              <a:rPr lang="en-US" dirty="0"/>
              <a:t> – The main people who will directly use the project (e.g., students, customers, employees, developers).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Secondary Users</a:t>
            </a:r>
            <a:r>
              <a:rPr lang="en-US" dirty="0"/>
              <a:t> – People who may not use it directly but benefit from it (e.g., managers, administrators, service providers).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Target Audience</a:t>
            </a:r>
            <a:r>
              <a:rPr lang="en-US" dirty="0"/>
              <a:t> – The broader group for whom the solution was designed, based on their needs, challenges, and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562ABF-072A-D2A1-9C28-B84051FFA70D}"/>
              </a:ext>
            </a:extLst>
          </p:cNvPr>
          <p:cNvSpPr txBox="1"/>
          <p:nvPr/>
        </p:nvSpPr>
        <p:spPr>
          <a:xfrm>
            <a:off x="2751469" y="1585079"/>
            <a:ext cx="68650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/>
              <a:t>Development Tools</a:t>
            </a:r>
            <a:r>
              <a:rPr lang="en-US" dirty="0"/>
              <a:t> – The software, frameworks, or platforms used to build the project (e.g., VS Code, GitHub, React, </a:t>
            </a:r>
            <a:r>
              <a:rPr lang="en-US" dirty="0" err="1"/>
              <a:t>Node.js</a:t>
            </a:r>
            <a:r>
              <a:rPr lang="en-US" dirty="0"/>
              <a:t>, </a:t>
            </a:r>
            <a:r>
              <a:rPr lang="en-US" dirty="0" err="1"/>
              <a:t>Figma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b="1" dirty="0"/>
              <a:t>Techniques / Methodologies</a:t>
            </a:r>
            <a:r>
              <a:rPr lang="en-US" dirty="0"/>
              <a:t> – The approaches applied during development (e.g., Agile, UI/UX design principles, API integration, database management).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Testing &amp; Deployment Tools</a:t>
            </a:r>
            <a:r>
              <a:rPr lang="en-US" dirty="0"/>
              <a:t> – The methods and services used to test and launch the project (e.g., Jest/Mocha for testing, Docker, </a:t>
            </a:r>
            <a:r>
              <a:rPr lang="en-US" dirty="0" err="1"/>
              <a:t>Netlify</a:t>
            </a:r>
            <a:r>
              <a:rPr lang="en-US" dirty="0"/>
              <a:t>, AWS, or CI/CD pipelines).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575" y="525141"/>
            <a:ext cx="8365216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806CF-853A-8616-442D-BE0A3651D2E4}"/>
              </a:ext>
            </a:extLst>
          </p:cNvPr>
          <p:cNvSpPr txBox="1"/>
          <p:nvPr/>
        </p:nvSpPr>
        <p:spPr>
          <a:xfrm>
            <a:off x="789133" y="1348478"/>
            <a:ext cx="727010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/>
              <a:t>Visual Structure</a:t>
            </a:r>
            <a:r>
              <a:rPr lang="en-US" dirty="0"/>
              <a:t> – Clean and organized design with clear headings, sections, and easy navigation to highlight projects effectively.</a:t>
            </a:r>
          </a:p>
          <a:p>
            <a:endParaRPr lang="en-US" dirty="0"/>
          </a:p>
          <a:p>
            <a:r>
              <a:rPr lang="en-US" b="1" dirty="0"/>
              <a:t>Consistency</a:t>
            </a:r>
            <a:r>
              <a:rPr lang="en-US" dirty="0"/>
              <a:t> – Use of uniform fonts, colors, and spacing to maintain a professional and cohesive look across all pages.</a:t>
            </a:r>
          </a:p>
          <a:p>
            <a:endParaRPr lang="en-US" dirty="0"/>
          </a:p>
          <a:p>
            <a:r>
              <a:rPr lang="en-US" b="1" dirty="0"/>
              <a:t>User Experience (UX)</a:t>
            </a:r>
            <a:r>
              <a:rPr lang="en-US" dirty="0"/>
              <a:t> – Simple, responsive, and interactive layout ensuring accessibility on all devices and smooth browsing for viewers.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BE255-A1EB-680A-9C30-BD61B64474D1}"/>
              </a:ext>
            </a:extLst>
          </p:cNvPr>
          <p:cNvSpPr txBox="1"/>
          <p:nvPr/>
        </p:nvSpPr>
        <p:spPr>
          <a:xfrm>
            <a:off x="629628" y="1286241"/>
            <a:ext cx="63592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Core Features</a:t>
            </a:r>
            <a:r>
              <a:rPr lang="en-US" dirty="0"/>
              <a:t> – The main capabilities of the project (e.g., user login/signup, data storage, search/filter options).</a:t>
            </a:r>
          </a:p>
          <a:p>
            <a:endParaRPr lang="en-US" dirty="0"/>
          </a:p>
          <a:p>
            <a:r>
              <a:rPr lang="en-US" b="1" dirty="0"/>
              <a:t>Additional Functionalities</a:t>
            </a:r>
            <a:r>
              <a:rPr lang="en-US" dirty="0"/>
              <a:t> – Extra enhancements that improve usability (e.g., responsive design, dark mode, notifications, payment gateway).</a:t>
            </a:r>
          </a:p>
          <a:p>
            <a:endParaRPr lang="en-US" dirty="0"/>
          </a:p>
          <a:p>
            <a:r>
              <a:rPr lang="en-US" b="1" dirty="0"/>
              <a:t>Technical Functionality</a:t>
            </a:r>
            <a:r>
              <a:rPr lang="en-US" dirty="0"/>
              <a:t> – How the system works behind the scenes (e.g., database integration, API handling, automation, security measures).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Mohammed Zuber</cp:lastModifiedBy>
  <cp:revision>27</cp:revision>
  <dcterms:created xsi:type="dcterms:W3CDTF">2024-03-29T15:07:22Z</dcterms:created>
  <dcterms:modified xsi:type="dcterms:W3CDTF">2025-09-03T12:28:22Z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