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91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D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P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NO: 3122198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 NM ID :</a:t>
            </a:r>
            <a:r>
              <a:rPr dirty="0" sz="2400" lang="en-US"/>
              <a:t> </a:t>
            </a:r>
            <a:r>
              <a:rPr dirty="0" sz="2400" lang="en-US"/>
              <a:t>bE10A47671574480811646F5B4C57E34C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046988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016758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64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400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4348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26297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63231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2024-03-28T17:07:22Z</dcterms:created>
  <dcterms:modified xsi:type="dcterms:W3CDTF">2024-09-11T13:42:30Z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d0cd059daf684078a2aec8cf21b1f19d</vt:lpwstr>
  </property>
</Properties>
</file>