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9" r:id="rId3"/>
    <p:sldId id="262" r:id="rId4"/>
    <p:sldId id="263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Manjari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C8BD0-4D55-461C-8E16-B2AB1F493C67}">
  <a:tblStyle styleId="{E85C8BD0-4D55-461C-8E16-B2AB1F493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05126-5AEE-4EB8-84AA-73361C44B3E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659A9F-C3D8-4D0D-9329-2CA3261CF28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250C5C-7E10-4742-813E-B80F6FF1DDD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47F1C8-04C6-46F9-A351-0AF731B1B61F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CEF113-B34B-4392-AC3A-1B8AA12390A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0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69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ShirtsMaker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Самохин Ярослав и Воробьёва Мария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874643" y="1276626"/>
            <a:ext cx="5902887" cy="2372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ShirtsMaker</a:t>
            </a:r>
            <a:r>
              <a:rPr lang="en-US" sz="2200" dirty="0"/>
              <a:t> – </a:t>
            </a:r>
            <a:r>
              <a:rPr lang="ru-RU" sz="2200" dirty="0"/>
              <a:t>магазин в телеграмм-боте, который позволяет сначала выбрать себе подходящую футболку, а в дальнейшем заказать. Её можно выбрать по нескольким параметрам, такие как: размер, цвет, принт и пол</a:t>
            </a:r>
            <a:endParaRPr lang="en-US" sz="2200"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912033" y="65554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666028" y="1385320"/>
            <a:ext cx="379006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dirty="0"/>
              <a:t>Код был написан на языке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telebot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dirty="0"/>
              <a:t>Работа над проектом была проделана с помощью </a:t>
            </a:r>
            <a:r>
              <a:rPr lang="en-US" dirty="0"/>
              <a:t>Git Hub</a:t>
            </a:r>
            <a:r>
              <a:rPr lang="ru-RU" dirty="0"/>
              <a:t>, для возможности совместного производства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0C599-35B0-7738-234B-617DEBD1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07" y="1455580"/>
            <a:ext cx="1500706" cy="2012935"/>
          </a:xfrm>
          <a:prstGeom prst="rect">
            <a:avLst/>
          </a:prstGeom>
        </p:spPr>
      </p:pic>
      <p:sp>
        <p:nvSpPr>
          <p:cNvPr id="4" name="Google Shape;2025;p85">
            <a:extLst>
              <a:ext uri="{FF2B5EF4-FFF2-40B4-BE49-F238E27FC236}">
                <a16:creationId xmlns:a16="http://schemas.microsoft.com/office/drawing/2014/main" id="{514E73D3-16BD-0A9D-6856-09434855C7D6}"/>
              </a:ext>
            </a:extLst>
          </p:cNvPr>
          <p:cNvSpPr txBox="1">
            <a:spLocks/>
          </p:cNvSpPr>
          <p:nvPr/>
        </p:nvSpPr>
        <p:spPr>
          <a:xfrm>
            <a:off x="6678950" y="2044150"/>
            <a:ext cx="2138165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anjari" panose="020B0604020202020204" charset="0"/>
                <a:cs typeface="Manjari" panose="020B0604020202020204" charset="0"/>
              </a:rPr>
              <a:t>просматривать одежду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5" name="Google Shape;2025;p85">
            <a:extLst>
              <a:ext uri="{FF2B5EF4-FFF2-40B4-BE49-F238E27FC236}">
                <a16:creationId xmlns:a16="http://schemas.microsoft.com/office/drawing/2014/main" id="{8B21D69D-51B0-638C-B001-2A8D6E4CB81B}"/>
              </a:ext>
            </a:extLst>
          </p:cNvPr>
          <p:cNvSpPr txBox="1">
            <a:spLocks/>
          </p:cNvSpPr>
          <p:nvPr/>
        </p:nvSpPr>
        <p:spPr>
          <a:xfrm>
            <a:off x="6882866" y="2404056"/>
            <a:ext cx="2138165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anjari" panose="020B0604020202020204" charset="0"/>
                <a:cs typeface="Manjari" panose="020B0604020202020204" charset="0"/>
              </a:rPr>
              <a:t>заказывать одежду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Google Shape;2025;p85">
            <a:extLst>
              <a:ext uri="{FF2B5EF4-FFF2-40B4-BE49-F238E27FC236}">
                <a16:creationId xmlns:a16="http://schemas.microsoft.com/office/drawing/2014/main" id="{79A7C1CC-689D-9A4E-DF7F-23275D9F15CD}"/>
              </a:ext>
            </a:extLst>
          </p:cNvPr>
          <p:cNvSpPr txBox="1">
            <a:spLocks/>
          </p:cNvSpPr>
          <p:nvPr/>
        </p:nvSpPr>
        <p:spPr>
          <a:xfrm>
            <a:off x="5148489" y="3468515"/>
            <a:ext cx="579549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user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0D1CFC5-F650-17AD-1BC9-18370A4FAF71}"/>
              </a:ext>
            </a:extLst>
          </p:cNvPr>
          <p:cNvCxnSpPr>
            <a:endCxn id="4" idx="1"/>
          </p:cNvCxnSpPr>
          <p:nvPr/>
        </p:nvCxnSpPr>
        <p:spPr>
          <a:xfrm flipV="1">
            <a:off x="6044485" y="2224103"/>
            <a:ext cx="634465" cy="3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109477-2011-5006-31A3-045C34C230D0}"/>
              </a:ext>
            </a:extLst>
          </p:cNvPr>
          <p:cNvCxnSpPr>
            <a:endCxn id="5" idx="1"/>
          </p:cNvCxnSpPr>
          <p:nvPr/>
        </p:nvCxnSpPr>
        <p:spPr>
          <a:xfrm flipV="1">
            <a:off x="6030555" y="2584009"/>
            <a:ext cx="852311" cy="13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42;p86">
            <a:extLst>
              <a:ext uri="{FF2B5EF4-FFF2-40B4-BE49-F238E27FC236}">
                <a16:creationId xmlns:a16="http://schemas.microsoft.com/office/drawing/2014/main" id="{5782324A-308E-60D7-957C-84B7E2911F7B}"/>
              </a:ext>
            </a:extLst>
          </p:cNvPr>
          <p:cNvSpPr txBox="1">
            <a:spLocks/>
          </p:cNvSpPr>
          <p:nvPr/>
        </p:nvSpPr>
        <p:spPr>
          <a:xfrm>
            <a:off x="912033" y="655547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ru-RU" dirty="0"/>
              <a:t>Технологии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90"/>
          <p:cNvSpPr txBox="1">
            <a:spLocks noGrp="1"/>
          </p:cNvSpPr>
          <p:nvPr>
            <p:ph type="subTitle" idx="1"/>
          </p:nvPr>
        </p:nvSpPr>
        <p:spPr>
          <a:xfrm>
            <a:off x="-53287" y="1588666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…</a:t>
            </a:r>
            <a:endParaRPr dirty="0"/>
          </a:p>
        </p:txBody>
      </p:sp>
      <p:sp>
        <p:nvSpPr>
          <p:cNvPr id="4" name="Google Shape;2042;p86">
            <a:extLst>
              <a:ext uri="{FF2B5EF4-FFF2-40B4-BE49-F238E27FC236}">
                <a16:creationId xmlns:a16="http://schemas.microsoft.com/office/drawing/2014/main" id="{FE8AD992-CC49-8BA8-F7CE-E4134E92DB37}"/>
              </a:ext>
            </a:extLst>
          </p:cNvPr>
          <p:cNvSpPr txBox="1">
            <a:spLocks/>
          </p:cNvSpPr>
          <p:nvPr/>
        </p:nvSpPr>
        <p:spPr>
          <a:xfrm>
            <a:off x="1886533" y="91042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36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ru-RU" dirty="0"/>
              <a:t>Итоги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Экран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Manjari</vt:lpstr>
      <vt:lpstr>Hammersmith One</vt:lpstr>
      <vt:lpstr>Arial</vt:lpstr>
      <vt:lpstr>Elegant Education Pack for Students XL by Slidesgo</vt:lpstr>
      <vt:lpstr>ShirtsMaker</vt:lpstr>
      <vt:lpstr>Описание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ShirtsMaker</dc:title>
  <dc:creator>Воробьева Мария</dc:creator>
  <cp:lastModifiedBy>Мария Воробьёва</cp:lastModifiedBy>
  <cp:revision>1</cp:revision>
  <dcterms:modified xsi:type="dcterms:W3CDTF">2023-04-14T17:31:40Z</dcterms:modified>
</cp:coreProperties>
</file>