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8"/>
  </p:notesMasterIdLst>
  <p:sldIdLst>
    <p:sldId id="256" r:id="rId2"/>
    <p:sldId id="307" r:id="rId3"/>
    <p:sldId id="258" r:id="rId4"/>
    <p:sldId id="259" r:id="rId5"/>
    <p:sldId id="276" r:id="rId6"/>
    <p:sldId id="262" r:id="rId7"/>
    <p:sldId id="308" r:id="rId8"/>
    <p:sldId id="265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261" r:id="rId21"/>
    <p:sldId id="320" r:id="rId22"/>
    <p:sldId id="321" r:id="rId23"/>
    <p:sldId id="322" r:id="rId24"/>
    <p:sldId id="323" r:id="rId25"/>
    <p:sldId id="324" r:id="rId26"/>
    <p:sldId id="263" r:id="rId27"/>
  </p:sldIdLst>
  <p:sldSz cx="9144000" cy="5143500" type="screen16x9"/>
  <p:notesSz cx="6858000" cy="9144000"/>
  <p:embeddedFontLst>
    <p:embeddedFont>
      <p:font typeface="IBM Plex Mono" panose="020B0509050203000203" pitchFamily="49" charset="0"/>
      <p:regular r:id="rId29"/>
      <p:bold r:id="rId30"/>
      <p:italic r:id="rId31"/>
      <p:boldItalic r:id="rId32"/>
    </p:embeddedFont>
    <p:embeddedFont>
      <p:font typeface="Poppins" panose="00000500000000000000" pitchFamily="2" charset="0"/>
      <p:regular r:id="rId33"/>
      <p:bold r:id="rId34"/>
      <p:italic r:id="rId35"/>
      <p:boldItalic r:id="rId36"/>
    </p:embeddedFont>
    <p:embeddedFont>
      <p:font typeface="Source Code Pro" panose="020B0509030403020204" pitchFamily="49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71D29D-F22C-49D9-954E-F71C7060578F}">
  <a:tblStyle styleId="{9A71D29D-F22C-49D9-954E-F71C706057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Stile con tema 1 - Color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04" autoAdjust="0"/>
  </p:normalViewPr>
  <p:slideViewPr>
    <p:cSldViewPr snapToGrid="0">
      <p:cViewPr varScale="1">
        <p:scale>
          <a:sx n="95" d="100"/>
          <a:sy n="95" d="100"/>
        </p:scale>
        <p:origin x="1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8" name="Google Shape;1428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it-IT" b="0" dirty="0"/>
              <a:t>Negli ultimi anni il concetto di </a:t>
            </a:r>
            <a:r>
              <a:rPr lang="it-IT" b="0" dirty="0" err="1"/>
              <a:t>Agentic</a:t>
            </a:r>
            <a:r>
              <a:rPr lang="it-IT" b="0" dirty="0"/>
              <a:t> AI ha ricevuto crescente attenzione, in particolare grazie all’avvento dei modelli linguistici di grandi dimensioni (LLM). La letteratura recente mostra come l’integrazione tra LLM e sistemi multi-agente apra nuove possibilità, ma porta anche nuovi problemi e il rischio di non rispettare quelle che sono le caratteristiche principali dei MAS.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7CFF447A-6A99-24C7-3773-66A9A958E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EDAFBBAC-B969-7F1B-C3D7-E8D009BE3F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FEF9D4C7-4988-9FF5-F434-718EBD2B00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Nei MAS, l’ambiente viene modellato senza assumere a priori l’architettura degli agenti. Nel paper rilevano che molti MAS-LLM rovesciano il principio: progettano ambienti LLM-centrici dove tutto e mediato da linguaggio naturale. Ciò comporta tre problemi principali: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1. Non-determinismo operativo. Anche con temperatura bassa, gli LLM restano intrinsecamente non deterministici; questo contrasta con requisiti di ambienti/procedure deterministiche (</a:t>
            </a:r>
            <a:r>
              <a:rPr lang="it-IT" dirty="0" err="1"/>
              <a:t>safety</a:t>
            </a:r>
            <a:r>
              <a:rPr lang="it-IT" dirty="0"/>
              <a:t>, </a:t>
            </a:r>
            <a:r>
              <a:rPr lang="it-IT" dirty="0" err="1"/>
              <a:t>termination</a:t>
            </a:r>
            <a:r>
              <a:rPr lang="it-IT" dirty="0"/>
              <a:t>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2. Rappresentazione e percezione incoerenti. Gli agenti dovrebbero mantenere uno stato ambientale coerente (anche in </a:t>
            </a:r>
            <a:r>
              <a:rPr lang="it-IT" dirty="0" err="1"/>
              <a:t>osservabilita</a:t>
            </a:r>
            <a:r>
              <a:rPr lang="it-IT" dirty="0"/>
              <a:t> parziale) e ragionare su azioni/intenzioni altrui; gli LLM faticano a mantenere coerenza a lungo termine e soffrono di allucinazioni/memoria volatile.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3. </a:t>
            </a:r>
            <a:r>
              <a:rPr lang="it-IT" dirty="0" err="1"/>
              <a:t>Bottleneck</a:t>
            </a:r>
            <a:r>
              <a:rPr lang="it-IT" dirty="0"/>
              <a:t> testuale. Codificare lo stato in testo prolisso satura la finestra di contesto e amplifica </a:t>
            </a:r>
            <a:r>
              <a:rPr lang="it-IT" dirty="0" err="1"/>
              <a:t>ambiguita</a:t>
            </a:r>
            <a:r>
              <a:rPr lang="it-IT" dirty="0"/>
              <a:t> ed errori; casi riportati (es. CAMEL) mostrano </a:t>
            </a:r>
            <a:r>
              <a:rPr lang="it-IT" dirty="0" err="1"/>
              <a:t>role</a:t>
            </a:r>
            <a:r>
              <a:rPr lang="it-IT" dirty="0"/>
              <a:t> swap, loop conversazionali, deviazioni identitarie.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è consigliato (i) privilegiare stati strutturati e rappresentazioni numerico-simboliche;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(ii) valutare ambienti multi-modali per ridurre conversioni </a:t>
            </a:r>
            <a:r>
              <a:rPr lang="it-IT" dirty="0" err="1"/>
              <a:t>testo→azione</a:t>
            </a:r>
            <a:r>
              <a:rPr lang="it-IT" dirty="0"/>
              <a:t> e dipendenza dal NL.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5979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09C97027-8AD5-3299-251D-1BF66B5EC4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C57D0425-4305-A209-72E0-F960D7758F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5FFED47A-DD80-60EE-689F-FECF3334D4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Il coordinamento in MAS richiede concorrenza e asincronia (arrivi non prevedibili, gestione di deadlock/</a:t>
            </a:r>
            <a:r>
              <a:rPr lang="it-IT" dirty="0" err="1"/>
              <a:t>starvation</a:t>
            </a:r>
            <a:r>
              <a:rPr lang="it-IT" dirty="0"/>
              <a:t>). Nel paper mostrano che molti MAS-LLM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adottano pipeline sequenziali o parallelismi rigidi, senza agenti realmente concorrenti; ciò semplifica eccessivamente scenari che dovrebbero essere asincroni.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Sul piano della comunicazione, standard come KQML definiscono semantiche per ridurre ambiguità e costi comunicativi. Nel paper si osserva che assumere solo linguaggio naturale libero come mezzo di comunicazione multi-agente è inefficiente e rischioso (</a:t>
            </a:r>
            <a:r>
              <a:rPr lang="it-IT" dirty="0" err="1"/>
              <a:t>ambiguita</a:t>
            </a:r>
            <a:r>
              <a:rPr lang="it-IT" dirty="0"/>
              <a:t>, token cost).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Le indicazioni da seguire potrebbero essere quelle di (i) Agenti ed ambiente nativamente asincroni, con gestione degli eventi e invarianti di sicurezza; (ii) </a:t>
            </a:r>
            <a:r>
              <a:rPr lang="it-IT" dirty="0" err="1"/>
              <a:t>protocol</a:t>
            </a:r>
            <a:r>
              <a:rPr lang="it-IT" dirty="0"/>
              <a:t> </a:t>
            </a:r>
            <a:r>
              <a:rPr lang="it-IT" dirty="0" err="1"/>
              <a:t>layering</a:t>
            </a:r>
            <a:r>
              <a:rPr lang="it-IT" dirty="0"/>
              <a:t> che combini NL con canali strutturati per scambio stato/azioni;</a:t>
            </a:r>
          </a:p>
        </p:txBody>
      </p:sp>
    </p:spTree>
    <p:extLst>
      <p:ext uri="{BB962C8B-B14F-4D97-AF65-F5344CB8AC3E}">
        <p14:creationId xmlns:p14="http://schemas.microsoft.com/office/powerpoint/2010/main" val="907131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CED361D9-574E-6F88-EC8B-537E2DC229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C1BE6572-217C-C4A6-FE28-98DE1A2744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D5C8E0C2-123A-FA54-663C-29CA4D1C9A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Nei MAS tradizionali, l’emergenza e trattata con modelli e misure riproducibili; gli autori richiamano la necessità di: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• definire a priori cosa si intende per fenomeno emergente in relazione agli obiettivi del sistema (debole/forte, derivabile/non derivabile);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• adottare metriche quantitative (es. copertura di obiettivi, stabilita del comportamento, robustezza a perturbazioni, efficienza/overhead comunicativo, distribuzione dell’influenza);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• progettare benchmark con ambienti e protocolli verificabili.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Si parla di </a:t>
            </a:r>
            <a:r>
              <a:rPr lang="it-IT" b="1" dirty="0"/>
              <a:t>comportamento emergente</a:t>
            </a:r>
            <a:r>
              <a:rPr lang="it-IT" dirty="0"/>
              <a:t> quando un sistema complesso mostra proprietà o comportamenti che </a:t>
            </a:r>
            <a:r>
              <a:rPr lang="it-IT" b="1" dirty="0"/>
              <a:t>non sono presenti nelle sue singole parti prese da sole</a:t>
            </a:r>
            <a:r>
              <a:rPr lang="it-IT" dirty="0"/>
              <a:t>, ma che appaiono solo quando queste interagiscono.</a:t>
            </a:r>
          </a:p>
        </p:txBody>
      </p:sp>
    </p:spTree>
    <p:extLst>
      <p:ext uri="{BB962C8B-B14F-4D97-AF65-F5344CB8AC3E}">
        <p14:creationId xmlns:p14="http://schemas.microsoft.com/office/powerpoint/2010/main" val="609955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1">
          <a:extLst>
            <a:ext uri="{FF2B5EF4-FFF2-40B4-BE49-F238E27FC236}">
              <a16:creationId xmlns:a16="http://schemas.microsoft.com/office/drawing/2014/main" id="{D51E5294-7F41-029C-7FA9-E406A9FF5E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Google Shape;1742;g24ed99bf1a4_0_565:notes">
            <a:extLst>
              <a:ext uri="{FF2B5EF4-FFF2-40B4-BE49-F238E27FC236}">
                <a16:creationId xmlns:a16="http://schemas.microsoft.com/office/drawing/2014/main" id="{91A6D073-4BC1-B550-21D3-BF3481948F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3" name="Google Shape;1743;g24ed99bf1a4_0_565:notes">
            <a:extLst>
              <a:ext uri="{FF2B5EF4-FFF2-40B4-BE49-F238E27FC236}">
                <a16:creationId xmlns:a16="http://schemas.microsoft.com/office/drawing/2014/main" id="{92DB2B98-5B4A-0648-55EC-B220C82D67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Nel, precedente paper, viene citato </a:t>
            </a:r>
            <a:r>
              <a:rPr lang="it-IT" dirty="0" err="1"/>
              <a:t>MetaAgents</a:t>
            </a:r>
            <a:r>
              <a:rPr lang="it-IT" dirty="0"/>
              <a:t>, come uno dei pochi lavori che risulta aver compreso quasi appieno le loro critiche (</a:t>
            </a:r>
            <a:r>
              <a:rPr lang="it-IT" dirty="0" err="1"/>
              <a:t>apparte</a:t>
            </a:r>
            <a:r>
              <a:rPr lang="it-IT" dirty="0"/>
              <a:t> il </a:t>
            </a:r>
            <a:r>
              <a:rPr lang="it-IT" dirty="0" err="1"/>
              <a:t>role</a:t>
            </a:r>
            <a:r>
              <a:rPr lang="it-IT" dirty="0"/>
              <a:t> swap), vediamolo nello specifico.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MetaAgents</a:t>
            </a:r>
            <a:r>
              <a:rPr lang="it-IT" dirty="0"/>
              <a:t> introduce una sistema per simulare dinamiche di </a:t>
            </a:r>
            <a:r>
              <a:rPr lang="it-IT" dirty="0" err="1"/>
              <a:t>teamwork</a:t>
            </a:r>
            <a:r>
              <a:rPr lang="it-IT" dirty="0"/>
              <a:t> con agenti generativi basati su LLM.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Il setting principale è una job fair in cui recruiter (capo-team) e job-seekers (candidati) devono formare team e progettare workflow per portare a termine progetti in domini diversi (sviluppo software, data </a:t>
            </a:r>
            <a:r>
              <a:rPr lang="it-IT" dirty="0" err="1"/>
              <a:t>analysis</a:t>
            </a:r>
            <a:r>
              <a:rPr lang="it-IT" dirty="0"/>
              <a:t>, design pubblicitario).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Per inquadrare il contributo, gli autori confrontano </a:t>
            </a:r>
            <a:r>
              <a:rPr lang="it-IT" dirty="0" err="1"/>
              <a:t>MetaAgents</a:t>
            </a:r>
            <a:r>
              <a:rPr lang="it-IT" dirty="0"/>
              <a:t> con lavori precedenti lungo quattro dimensioni ambientali chiave: Memory, Social </a:t>
            </a:r>
            <a:r>
              <a:rPr lang="it-IT" dirty="0" err="1"/>
              <a:t>simulation</a:t>
            </a:r>
            <a:r>
              <a:rPr lang="it-IT" dirty="0"/>
              <a:t>, </a:t>
            </a:r>
            <a:r>
              <a:rPr lang="it-IT" dirty="0" err="1"/>
              <a:t>Coordination</a:t>
            </a:r>
            <a:r>
              <a:rPr lang="it-IT" dirty="0"/>
              <a:t> </a:t>
            </a:r>
            <a:r>
              <a:rPr lang="it-IT" dirty="0" err="1"/>
              <a:t>behaviors</a:t>
            </a:r>
            <a:r>
              <a:rPr lang="it-IT" dirty="0"/>
              <a:t>, Task-solving.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Quindi l’obiettivo è anche quello di provare a spuntare le 4 dimensioni.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08314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>
          <a:extLst>
            <a:ext uri="{FF2B5EF4-FFF2-40B4-BE49-F238E27FC236}">
              <a16:creationId xmlns:a16="http://schemas.microsoft.com/office/drawing/2014/main" id="{5238B687-B244-A321-63FF-199996EA7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>
            <a:extLst>
              <a:ext uri="{FF2B5EF4-FFF2-40B4-BE49-F238E27FC236}">
                <a16:creationId xmlns:a16="http://schemas.microsoft.com/office/drawing/2014/main" id="{09369F16-4CE0-44AD-60CA-4BD93A6BBA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>
            <a:extLst>
              <a:ext uri="{FF2B5EF4-FFF2-40B4-BE49-F238E27FC236}">
                <a16:creationId xmlns:a16="http://schemas.microsoft.com/office/drawing/2014/main" id="{8C9F033A-1894-4D4E-925E-E582A4BF9D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Passiamo ora al progetto vero e proprio implementato su </a:t>
            </a:r>
            <a:r>
              <a:rPr lang="it-IT" dirty="0" err="1"/>
              <a:t>python</a:t>
            </a:r>
            <a:r>
              <a:rPr lang="it-IT" dirty="0"/>
              <a:t>, si tratta di un Multi Agent System in cui ogni agente è un utente che può proporre altre canzoni agli altri utenti, che potranno accettare o rifiutare la proposta.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42110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D5E19B25-8B6C-08C9-F546-210D2A4A7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8745D896-2E42-6C4C-2AC5-D558371154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E8F01D55-D88F-58D1-9AA5-005A37088F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it-IT" b="1" dirty="0"/>
              <a:t>Le caratteristiche principali sono:</a:t>
            </a:r>
          </a:p>
          <a:p>
            <a:r>
              <a:rPr lang="it-IT" b="1" dirty="0"/>
              <a:t>Agenti = utenti</a:t>
            </a:r>
            <a:r>
              <a:rPr lang="it-IT" dirty="0"/>
              <a:t> → con profilo di gusti (energy, </a:t>
            </a:r>
            <a:r>
              <a:rPr lang="it-IT" dirty="0" err="1"/>
              <a:t>danceability</a:t>
            </a:r>
            <a:r>
              <a:rPr lang="it-IT" dirty="0"/>
              <a:t>, </a:t>
            </a:r>
            <a:r>
              <a:rPr lang="it-IT" dirty="0" err="1"/>
              <a:t>valence</a:t>
            </a:r>
            <a:r>
              <a:rPr lang="it-IT" dirty="0"/>
              <a:t>, ecc.)</a:t>
            </a:r>
          </a:p>
          <a:p>
            <a:r>
              <a:rPr lang="it-IT" b="1" dirty="0"/>
              <a:t>Grafo small-world</a:t>
            </a:r>
            <a:r>
              <a:rPr lang="it-IT" dirty="0"/>
              <a:t> → simulazione di rete sociale (k=6, p=0.25) (vuol dire che ogni nodo può raggiungere l’altro attraverso pochi link)</a:t>
            </a:r>
          </a:p>
          <a:p>
            <a:r>
              <a:rPr lang="it-IT" b="1" dirty="0"/>
              <a:t>Dinamica asincrona</a:t>
            </a:r>
            <a:r>
              <a:rPr lang="it-IT" dirty="0"/>
              <a:t> → clock di Poisson (ogni agente agisce “randomicamente nel tempo”, in media l’agente “si sveglia” λ volte per unità di tempo)</a:t>
            </a:r>
          </a:p>
          <a:p>
            <a:r>
              <a:rPr lang="it-IT" b="1" dirty="0"/>
              <a:t>Obiettivo</a:t>
            </a:r>
            <a:r>
              <a:rPr lang="it-IT" dirty="0"/>
              <a:t>: diffusione di brani + studio di emergenza (cascate, viralità, </a:t>
            </a:r>
            <a:r>
              <a:rPr lang="it-IT" dirty="0" err="1"/>
              <a:t>fairness</a:t>
            </a:r>
            <a:r>
              <a:rPr lang="it-IT" dirty="0"/>
              <a:t>).</a:t>
            </a:r>
          </a:p>
          <a:p>
            <a:r>
              <a:rPr lang="it-IT" b="1" dirty="0"/>
              <a:t>Vincoli teorici rispettati</a:t>
            </a:r>
            <a:r>
              <a:rPr lang="it-IT" dirty="0"/>
              <a:t>: socialità autentica, stato strutturato, asincronia nativa, metriche riproducibili.</a:t>
            </a:r>
          </a:p>
        </p:txBody>
      </p:sp>
    </p:spTree>
    <p:extLst>
      <p:ext uri="{BB962C8B-B14F-4D97-AF65-F5344CB8AC3E}">
        <p14:creationId xmlns:p14="http://schemas.microsoft.com/office/powerpoint/2010/main" val="14844237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D32BA6AB-E77F-B896-BF50-5126BDDCD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A70AABE0-D699-9628-BA5B-F0CB59B806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4C1FDC7C-9C6A-263D-DB74-7989BFA2E8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it-IT" i="1" dirty="0"/>
              <a:t>Come funziona un agente:</a:t>
            </a:r>
            <a:endParaRPr lang="it-IT" dirty="0"/>
          </a:p>
          <a:p>
            <a:r>
              <a:rPr lang="it-IT" b="1" dirty="0"/>
              <a:t>Input</a:t>
            </a:r>
            <a:r>
              <a:rPr lang="it-IT" dirty="0"/>
              <a:t>: snapshot locale (proposte ricevute, feed, trust, saturazione, gusti).</a:t>
            </a:r>
          </a:p>
          <a:p>
            <a:r>
              <a:rPr lang="it-IT" b="1" dirty="0"/>
              <a:t>Azioni possibili</a:t>
            </a:r>
            <a:r>
              <a:rPr lang="it-IT" dirty="0"/>
              <a:t>:</a:t>
            </a:r>
          </a:p>
          <a:p>
            <a:pPr lvl="1"/>
            <a:r>
              <a:rPr lang="it-IT" i="1" dirty="0"/>
              <a:t>Share</a:t>
            </a:r>
            <a:r>
              <a:rPr lang="it-IT" dirty="0"/>
              <a:t> → proporre un brano a un vicino.</a:t>
            </a:r>
          </a:p>
          <a:p>
            <a:pPr lvl="1"/>
            <a:r>
              <a:rPr lang="it-IT" i="1" dirty="0" err="1"/>
              <a:t>Wait</a:t>
            </a:r>
            <a:r>
              <a:rPr lang="it-IT" dirty="0"/>
              <a:t> → non agire.</a:t>
            </a:r>
          </a:p>
          <a:p>
            <a:pPr lvl="1"/>
            <a:r>
              <a:rPr lang="it-IT" i="1" dirty="0" err="1"/>
              <a:t>Adopt</a:t>
            </a:r>
            <a:r>
              <a:rPr lang="it-IT" dirty="0"/>
              <a:t> → accettare una proposta ricevuta.</a:t>
            </a:r>
          </a:p>
          <a:p>
            <a:r>
              <a:rPr lang="it-IT" b="1" dirty="0"/>
              <a:t>Policy decisionale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Baseline </a:t>
            </a:r>
            <a:r>
              <a:rPr lang="it-IT" i="1" dirty="0"/>
              <a:t>euristica</a:t>
            </a:r>
            <a:r>
              <a:rPr lang="it-IT" dirty="0"/>
              <a:t>.</a:t>
            </a:r>
          </a:p>
          <a:p>
            <a:r>
              <a:rPr lang="it-IT" dirty="0"/>
              <a:t>LLM </a:t>
            </a:r>
            <a:r>
              <a:rPr lang="it-IT" i="1" dirty="0"/>
              <a:t>in-the-loop</a:t>
            </a:r>
            <a:r>
              <a:rPr lang="it-IT" dirty="0"/>
              <a:t> (solo come servizio per pitch e targeting). Con l’LLM, l’agente genera un </a:t>
            </a:r>
            <a:r>
              <a:rPr lang="it-IT" b="1" dirty="0"/>
              <a:t>mini-messaggio persuasivo</a:t>
            </a:r>
            <a:r>
              <a:rPr lang="it-IT" dirty="0"/>
              <a:t> che accompagna la proposta.</a:t>
            </a:r>
          </a:p>
          <a:p>
            <a:r>
              <a:rPr lang="it-IT" dirty="0"/>
              <a:t>Esempio: invece di mandare solo l’ID del brano, l’LLM scrive </a:t>
            </a:r>
            <a:r>
              <a:rPr lang="it-IT" i="1" dirty="0"/>
              <a:t>“Questa traccia ha un’energia simile alle tue ultime preferite, penso che ti piacerà”</a:t>
            </a:r>
            <a:r>
              <a:rPr lang="it-IT" dirty="0"/>
              <a:t>.</a:t>
            </a:r>
          </a:p>
          <a:p>
            <a:r>
              <a:rPr lang="it-IT" b="1" dirty="0"/>
              <a:t>LLM per </a:t>
            </a:r>
            <a:r>
              <a:rPr lang="it-IT" b="1" i="1" dirty="0"/>
              <a:t>targeting</a:t>
            </a:r>
            <a:r>
              <a:rPr lang="it-IT" b="1" dirty="0"/>
              <a:t> (opzionale)</a:t>
            </a:r>
          </a:p>
          <a:p>
            <a:r>
              <a:rPr lang="it-IT" dirty="0"/>
              <a:t>Invece di scegliere sempre in modo “meccanico” a chi mandare la proposta (es. il vicino con gusti più simili), l’agente può chiedere all’LLM un consiglio su </a:t>
            </a:r>
            <a:r>
              <a:rPr lang="it-IT" b="1" dirty="0"/>
              <a:t>quale vicino sia più adatto</a:t>
            </a:r>
            <a:r>
              <a:rPr lang="it-IT" dirty="0"/>
              <a:t> a ricevere il brano.</a:t>
            </a:r>
          </a:p>
          <a:p>
            <a:r>
              <a:rPr lang="it-IT" dirty="0"/>
              <a:t>Output: un JSON con </a:t>
            </a:r>
            <a:r>
              <a:rPr lang="it-IT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targets</a:t>
            </a:r>
            <a:r>
              <a:rPr lang="it-IT" dirty="0"/>
              <a:t> scelti dall’LLM e una breve spiegazione (es. </a:t>
            </a:r>
            <a:r>
              <a:rPr lang="it-IT" i="1" dirty="0"/>
              <a:t>“alto trust e basso carico del feed”</a:t>
            </a:r>
            <a:r>
              <a:rPr lang="it-IT" dirty="0"/>
              <a:t>).</a:t>
            </a:r>
          </a:p>
          <a:p>
            <a:r>
              <a:rPr lang="it-IT" dirty="0"/>
              <a:t>In questo modo, l’LLM agisce come </a:t>
            </a:r>
            <a:r>
              <a:rPr lang="it-IT" b="1" dirty="0"/>
              <a:t>policy advisor</a:t>
            </a:r>
            <a:r>
              <a:rPr lang="it-IT" dirty="0"/>
              <a:t>, ma la decisione finale resta sempre all’agente → rispetto del principio “LLM strumentale”.</a:t>
            </a:r>
          </a:p>
          <a:p>
            <a:r>
              <a:rPr lang="it-IT" b="1" dirty="0"/>
              <a:t>Comunicazione</a:t>
            </a:r>
            <a:r>
              <a:rPr lang="it-IT" dirty="0"/>
              <a:t>: messaggi ACL (PROPOSE, ACCEPT, REJECT, INFORM).</a:t>
            </a:r>
          </a:p>
        </p:txBody>
      </p:sp>
    </p:spTree>
    <p:extLst>
      <p:ext uri="{BB962C8B-B14F-4D97-AF65-F5344CB8AC3E}">
        <p14:creationId xmlns:p14="http://schemas.microsoft.com/office/powerpoint/2010/main" val="4867824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9906283F-1227-69C3-0C42-CC00C2CD4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3DA65448-C7C3-6812-71A1-5A1838B3EF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65940134-361D-C1EA-B637-DF6B43377D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t-IT" i="1" dirty="0"/>
              <a:t>Gestione dell’attenzione e memoria</a:t>
            </a:r>
            <a:endParaRPr lang="it-IT" dirty="0"/>
          </a:p>
          <a:p>
            <a:r>
              <a:rPr lang="it-IT" b="1" dirty="0"/>
              <a:t>Budget di attenzione</a:t>
            </a:r>
            <a:r>
              <a:rPr lang="it-IT" dirty="0"/>
              <a:t>: numero massimo di proposte processabili.</a:t>
            </a:r>
          </a:p>
          <a:p>
            <a:r>
              <a:rPr lang="it-IT" b="1" dirty="0"/>
              <a:t>Inbox &amp; Feed</a:t>
            </a:r>
            <a:r>
              <a:rPr lang="it-IT" dirty="0"/>
              <a:t>: strutture locali → “memoria compatta” (storico adozioni/rifiuti).</a:t>
            </a:r>
          </a:p>
          <a:p>
            <a:r>
              <a:rPr lang="it-IT" b="1" dirty="0"/>
              <a:t>Rete di Petri</a:t>
            </a:r>
            <a:r>
              <a:rPr lang="it-IT" dirty="0"/>
              <a:t>: modello formale del micro-ciclo (</a:t>
            </a:r>
            <a:r>
              <a:rPr lang="it-IT" dirty="0" err="1"/>
              <a:t>receive</a:t>
            </a:r>
            <a:r>
              <a:rPr lang="it-IT" dirty="0"/>
              <a:t> / </a:t>
            </a:r>
            <a:r>
              <a:rPr lang="it-IT" dirty="0" err="1"/>
              <a:t>consume</a:t>
            </a:r>
            <a:r>
              <a:rPr lang="it-IT" dirty="0"/>
              <a:t> / refill) → garantisce assenza di stalli.</a:t>
            </a:r>
          </a:p>
          <a:p>
            <a:r>
              <a:rPr lang="it-IT" b="1" dirty="0"/>
              <a:t>LLM</a:t>
            </a:r>
            <a:r>
              <a:rPr lang="it-IT" dirty="0"/>
              <a:t>: sempre strumentale (mai unico stato del sistema).</a:t>
            </a:r>
          </a:p>
          <a:p>
            <a:endParaRPr lang="it-IT" dirty="0"/>
          </a:p>
          <a:p>
            <a:pPr marL="158750" indent="0">
              <a:buNone/>
            </a:pPr>
            <a:r>
              <a:rPr lang="it-IT" dirty="0"/>
              <a:t>Rete di </a:t>
            </a:r>
            <a:r>
              <a:rPr lang="it-IT" dirty="0" err="1"/>
              <a:t>petri</a:t>
            </a:r>
            <a:r>
              <a:rPr lang="it-IT" dirty="0"/>
              <a:t> a tre places:</a:t>
            </a:r>
          </a:p>
          <a:p>
            <a:pPr marL="158750" indent="0">
              <a:buNone/>
            </a:pPr>
            <a:r>
              <a:rPr lang="it-IT" dirty="0"/>
              <a:t>- </a:t>
            </a:r>
            <a:r>
              <a:rPr lang="it-IT" dirty="0" err="1"/>
              <a:t>Att</a:t>
            </a:r>
            <a:r>
              <a:rPr lang="it-IT" dirty="0"/>
              <a:t> (Attenzione): numero di “unita di attenzione” disponibili all’agente per processare proposte in arrivo.</a:t>
            </a:r>
          </a:p>
          <a:p>
            <a:pPr marL="158750" indent="0">
              <a:buNone/>
            </a:pPr>
            <a:r>
              <a:rPr lang="it-IT" dirty="0"/>
              <a:t>• In (Inbox): coda di proposte in attesa di essere processate.</a:t>
            </a:r>
          </a:p>
          <a:p>
            <a:pPr marL="158750" indent="0">
              <a:buNone/>
            </a:pPr>
            <a:r>
              <a:rPr lang="it-IT" dirty="0"/>
              <a:t>• </a:t>
            </a:r>
            <a:r>
              <a:rPr lang="it-IT" dirty="0" err="1"/>
              <a:t>Fd</a:t>
            </a:r>
            <a:r>
              <a:rPr lang="it-IT" dirty="0"/>
              <a:t> (Feed/crediti di ricezione): crediti/slot che autorizzano a “tirare” nuove proposte dalla rete nel proprio </a:t>
            </a:r>
            <a:r>
              <a:rPr lang="it-IT" dirty="0" err="1"/>
              <a:t>inbox</a:t>
            </a:r>
            <a:r>
              <a:rPr lang="it-IT" dirty="0"/>
              <a:t>.</a:t>
            </a:r>
          </a:p>
          <a:p>
            <a:pPr marL="158750" indent="0">
              <a:buNone/>
            </a:pPr>
            <a:r>
              <a:rPr lang="it-IT" dirty="0"/>
              <a:t>Le transizioni sono:</a:t>
            </a:r>
          </a:p>
          <a:p>
            <a:pPr marL="158750" indent="0">
              <a:buNone/>
            </a:pPr>
            <a:r>
              <a:rPr lang="it-IT" dirty="0"/>
              <a:t>• </a:t>
            </a:r>
            <a:r>
              <a:rPr lang="it-IT" dirty="0" err="1"/>
              <a:t>receive</a:t>
            </a:r>
            <a:r>
              <a:rPr lang="it-IT" dirty="0"/>
              <a:t>: trasferisce un elemento dal Feed alla Inbox quando </a:t>
            </a:r>
            <a:r>
              <a:rPr lang="it-IT" dirty="0" err="1"/>
              <a:t>c’e</a:t>
            </a:r>
            <a:r>
              <a:rPr lang="it-IT" dirty="0"/>
              <a:t> posto (rappresenta l’arrivo di una proposta);</a:t>
            </a:r>
          </a:p>
          <a:p>
            <a:pPr marL="158750" indent="0">
              <a:buNone/>
            </a:pPr>
            <a:r>
              <a:rPr lang="it-IT" dirty="0"/>
              <a:t>• </a:t>
            </a:r>
            <a:r>
              <a:rPr lang="it-IT" dirty="0" err="1"/>
              <a:t>consume</a:t>
            </a:r>
            <a:r>
              <a:rPr lang="it-IT" dirty="0"/>
              <a:t>: consuma Attenzione e un elemento in Inbox, producendo spazio nel Feed (processa una proposta);</a:t>
            </a:r>
          </a:p>
          <a:p>
            <a:pPr marL="158750" indent="0">
              <a:buNone/>
            </a:pPr>
            <a:r>
              <a:rPr lang="it-IT" dirty="0"/>
              <a:t>• refill: rifornisce Attenzione fino a una soglia (guardia sul massimo).</a:t>
            </a:r>
          </a:p>
          <a:p>
            <a:pPr marL="15875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8826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CA91411D-E0DE-2D57-78E8-84FBB4B49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1E8C07E0-2818-F4EA-0471-0E271E26E4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61B1F22A-50A9-6349-F173-55095F34CE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it-IT" i="1" dirty="0"/>
              <a:t>Abbiamo già visto quali sono i principi di un MAS per essere definito tale, vediamo perché questo lavoro li rispetta:</a:t>
            </a:r>
          </a:p>
          <a:p>
            <a:pPr marL="158750" indent="0">
              <a:buNone/>
            </a:pPr>
            <a:r>
              <a:rPr lang="it-IT" i="1" dirty="0"/>
              <a:t>• </a:t>
            </a:r>
            <a:r>
              <a:rPr lang="it-IT" b="1" i="1" dirty="0"/>
              <a:t>Autonomia</a:t>
            </a:r>
            <a:r>
              <a:rPr lang="it-IT" i="1" dirty="0"/>
              <a:t>: ogni agente decide localmente (euristica o proposta LLM) senza stato globale nascosto.</a:t>
            </a:r>
          </a:p>
          <a:p>
            <a:pPr marL="158750" indent="0">
              <a:buNone/>
            </a:pPr>
            <a:r>
              <a:rPr lang="it-IT" i="1" dirty="0"/>
              <a:t>• </a:t>
            </a:r>
            <a:r>
              <a:rPr lang="it-IT" b="1" i="1" dirty="0"/>
              <a:t>Reattività</a:t>
            </a:r>
            <a:r>
              <a:rPr lang="it-IT" i="1" dirty="0"/>
              <a:t>: consumo della </a:t>
            </a:r>
            <a:r>
              <a:rPr lang="it-IT" i="1" dirty="0" err="1"/>
              <a:t>inbox</a:t>
            </a:r>
            <a:r>
              <a:rPr lang="it-IT" i="1" dirty="0"/>
              <a:t> entro budget di attenzione; risposta agli arrivi di proposte (rete di Petri → </a:t>
            </a:r>
            <a:r>
              <a:rPr lang="it-IT" i="1" dirty="0" err="1"/>
              <a:t>boundedness</a:t>
            </a:r>
            <a:r>
              <a:rPr lang="it-IT" i="1" dirty="0"/>
              <a:t>).</a:t>
            </a:r>
          </a:p>
          <a:p>
            <a:pPr marL="158750" indent="0">
              <a:buNone/>
            </a:pPr>
            <a:r>
              <a:rPr lang="it-IT" i="1" dirty="0"/>
              <a:t>• </a:t>
            </a:r>
            <a:r>
              <a:rPr lang="it-IT" b="1" i="1" dirty="0"/>
              <a:t>Proattività</a:t>
            </a:r>
            <a:r>
              <a:rPr lang="it-IT" i="1" dirty="0"/>
              <a:t>: orologi di Poisson (λ) attivano condivisioni (SHARE) anche in assenza di input.</a:t>
            </a:r>
          </a:p>
          <a:p>
            <a:pPr marL="158750" indent="0">
              <a:buNone/>
            </a:pPr>
            <a:r>
              <a:rPr lang="it-IT" i="1" dirty="0"/>
              <a:t>• </a:t>
            </a:r>
            <a:r>
              <a:rPr lang="it-IT" b="1" i="1" dirty="0"/>
              <a:t>Sociabilità</a:t>
            </a:r>
            <a:r>
              <a:rPr lang="it-IT" i="1" dirty="0"/>
              <a:t>: interazione esplicita su grafo tramite messaggi ACL-like (PROPOSE,ACCEPT/REJECT, . . . ).</a:t>
            </a:r>
          </a:p>
          <a:p>
            <a:pPr marL="158750" indent="0">
              <a:buNone/>
            </a:pPr>
            <a:endParaRPr lang="it-IT" i="1" dirty="0"/>
          </a:p>
          <a:p>
            <a:pPr marL="158750" indent="0">
              <a:buNone/>
            </a:pPr>
            <a:r>
              <a:rPr lang="it-IT" i="1" dirty="0"/>
              <a:t>Come rispondiamo alle criticità presentate da Large Language Models Miss the Multi-Agent Mark (La Malfa et al., 2025)</a:t>
            </a:r>
          </a:p>
          <a:p>
            <a:pPr marL="158750" indent="0">
              <a:buNone/>
            </a:pPr>
            <a:r>
              <a:rPr lang="it-IT" b="1" i="1" dirty="0"/>
              <a:t>(i) Agenti socialmente intelligenti:</a:t>
            </a:r>
            <a:r>
              <a:rPr lang="it-IT" i="1" dirty="0"/>
              <a:t> Non un ensemble: gli agenti scambiano proposte e risposte con effetti causali misurabili (adozioni, </a:t>
            </a:r>
            <a:r>
              <a:rPr lang="it-IT" i="1" dirty="0" err="1"/>
              <a:t>cascade</a:t>
            </a:r>
            <a:r>
              <a:rPr lang="it-IT" i="1" dirty="0"/>
              <a:t>). L’LLM è usato strumentalmente (pitch/targeting) e non sostituisce dinamiche MAS.</a:t>
            </a:r>
          </a:p>
          <a:p>
            <a:pPr marL="158750" indent="0">
              <a:buNone/>
            </a:pPr>
            <a:r>
              <a:rPr lang="it-IT" b="1" i="1" dirty="0"/>
              <a:t>(ii)</a:t>
            </a:r>
            <a:r>
              <a:rPr lang="it-IT" i="1" dirty="0"/>
              <a:t> </a:t>
            </a:r>
            <a:r>
              <a:rPr lang="it-IT" b="1" i="1" dirty="0"/>
              <a:t>Design</a:t>
            </a:r>
            <a:r>
              <a:rPr lang="it-IT" i="1" dirty="0"/>
              <a:t> </a:t>
            </a:r>
            <a:r>
              <a:rPr lang="it-IT" b="1" i="1" dirty="0"/>
              <a:t>ambientale:</a:t>
            </a:r>
            <a:r>
              <a:rPr lang="it-IT" i="1" dirty="0"/>
              <a:t> Ambiente non LLM-centrico: stato e decisioni sono strutturati (vettori numerici, JSON); il canale NL è opzionale e confinato ai pitch. Concorrenza e </a:t>
            </a:r>
            <a:r>
              <a:rPr lang="it-IT" i="1" dirty="0" err="1"/>
              <a:t>backpressure</a:t>
            </a:r>
            <a:r>
              <a:rPr lang="it-IT" i="1" dirty="0"/>
              <a:t> modellati via rete di Petri (</a:t>
            </a:r>
            <a:r>
              <a:rPr lang="it-IT" i="1" dirty="0" err="1"/>
              <a:t>Att</a:t>
            </a:r>
            <a:r>
              <a:rPr lang="it-IT" i="1" dirty="0"/>
              <a:t>–In–</a:t>
            </a:r>
            <a:r>
              <a:rPr lang="it-IT" i="1" dirty="0" err="1"/>
              <a:t>Fd</a:t>
            </a:r>
            <a:r>
              <a:rPr lang="it-IT" i="1" dirty="0"/>
              <a:t>).</a:t>
            </a:r>
          </a:p>
          <a:p>
            <a:pPr marL="158750" indent="0">
              <a:buNone/>
            </a:pPr>
            <a:r>
              <a:rPr lang="it-IT" b="1" i="1" dirty="0"/>
              <a:t>(iii) Coordinamento e comunicazione:</a:t>
            </a:r>
            <a:r>
              <a:rPr lang="it-IT" i="1" dirty="0"/>
              <a:t> Sistema intrinsecamente asincrono (</a:t>
            </a:r>
            <a:r>
              <a:rPr lang="it-IT" i="1" dirty="0" err="1"/>
              <a:t>eventi,Poisson</a:t>
            </a:r>
            <a:r>
              <a:rPr lang="it-IT" i="1" dirty="0"/>
              <a:t>); protocolli ACL-like per ridurre ambiguità del NL.</a:t>
            </a:r>
          </a:p>
          <a:p>
            <a:pPr marL="158750" indent="0">
              <a:buNone/>
            </a:pPr>
            <a:r>
              <a:rPr lang="it-IT" b="1" i="1" dirty="0"/>
              <a:t>(iv) Comportamenti emergenti e misurazione:</a:t>
            </a:r>
            <a:r>
              <a:rPr lang="it-IT" i="1" dirty="0"/>
              <a:t> Metriche riproducibili: adozioni, dimensione/</a:t>
            </a:r>
            <a:r>
              <a:rPr lang="it-IT" i="1" dirty="0" err="1"/>
              <a:t>profondita</a:t>
            </a:r>
            <a:r>
              <a:rPr lang="it-IT" i="1" dirty="0"/>
              <a:t> cascata, </a:t>
            </a:r>
            <a:r>
              <a:rPr lang="it-IT" i="1" dirty="0" err="1"/>
              <a:t>structural</a:t>
            </a:r>
            <a:r>
              <a:rPr lang="it-IT" i="1" dirty="0"/>
              <a:t> </a:t>
            </a:r>
            <a:r>
              <a:rPr lang="it-IT" i="1" dirty="0" err="1"/>
              <a:t>virality</a:t>
            </a:r>
            <a:r>
              <a:rPr lang="it-IT" i="1" dirty="0"/>
              <a:t>, </a:t>
            </a:r>
            <a:r>
              <a:rPr lang="it-IT" i="1" dirty="0" err="1"/>
              <a:t>exposures</a:t>
            </a:r>
            <a:r>
              <a:rPr lang="it-IT" i="1" dirty="0"/>
              <a:t> prima dell’adozione, efficienza </a:t>
            </a:r>
            <a:r>
              <a:rPr lang="it-IT" i="1" dirty="0" err="1"/>
              <a:t>proposte→adozioni</a:t>
            </a:r>
            <a:r>
              <a:rPr lang="it-IT" i="1" dirty="0"/>
              <a:t>. Confronti A/B: senza LLM vs con LLM.</a:t>
            </a:r>
          </a:p>
          <a:p>
            <a:pPr marL="158750" indent="0">
              <a:buNone/>
            </a:pPr>
            <a:endParaRPr lang="it-IT" i="1" dirty="0"/>
          </a:p>
          <a:p>
            <a:pPr marL="158750" indent="0">
              <a:buNone/>
            </a:pPr>
            <a:r>
              <a:rPr lang="it-IT" i="1" dirty="0"/>
              <a:t>Allineamento ai quattro pilastri di </a:t>
            </a:r>
            <a:r>
              <a:rPr lang="it-IT" i="1" dirty="0" err="1"/>
              <a:t>MetaAgents</a:t>
            </a:r>
            <a:r>
              <a:rPr lang="it-IT" i="1" dirty="0"/>
              <a:t>:</a:t>
            </a:r>
          </a:p>
          <a:p>
            <a:pPr marL="158750" indent="0">
              <a:buNone/>
            </a:pPr>
            <a:r>
              <a:rPr lang="it-IT" i="1" dirty="0"/>
              <a:t>• </a:t>
            </a:r>
            <a:r>
              <a:rPr lang="it-IT" b="1" i="1" dirty="0"/>
              <a:t>Memory</a:t>
            </a:r>
            <a:r>
              <a:rPr lang="it-IT" i="1" dirty="0"/>
              <a:t>: storico strutturato (proposte/adozioni/rifiuti, </a:t>
            </a:r>
            <a:r>
              <a:rPr lang="it-IT" i="1" dirty="0" err="1"/>
              <a:t>exposures</a:t>
            </a:r>
            <a:r>
              <a:rPr lang="it-IT" i="1" dirty="0"/>
              <a:t>) usato in decisione e </a:t>
            </a:r>
            <a:r>
              <a:rPr lang="it-IT" i="1" dirty="0" err="1"/>
              <a:t>logging</a:t>
            </a:r>
            <a:r>
              <a:rPr lang="it-IT" i="1" dirty="0"/>
              <a:t>.</a:t>
            </a:r>
          </a:p>
          <a:p>
            <a:pPr marL="158750" indent="0">
              <a:buNone/>
            </a:pPr>
            <a:r>
              <a:rPr lang="it-IT" i="1" dirty="0"/>
              <a:t>• </a:t>
            </a:r>
            <a:r>
              <a:rPr lang="it-IT" b="1" i="1" dirty="0"/>
              <a:t>Social</a:t>
            </a:r>
            <a:r>
              <a:rPr lang="it-IT" i="1" dirty="0"/>
              <a:t> </a:t>
            </a:r>
            <a:r>
              <a:rPr lang="it-IT" b="1" i="1" dirty="0" err="1"/>
              <a:t>simulation</a:t>
            </a:r>
            <a:r>
              <a:rPr lang="it-IT" i="1" dirty="0"/>
              <a:t>: scambio motivato tra utenti/agenti; pitch testuali visibili, ma decisione numerica.</a:t>
            </a:r>
          </a:p>
          <a:p>
            <a:pPr marL="158750" indent="0">
              <a:buNone/>
            </a:pPr>
            <a:r>
              <a:rPr lang="it-IT" i="1" dirty="0"/>
              <a:t>• </a:t>
            </a:r>
            <a:r>
              <a:rPr lang="it-IT" b="1" i="1" dirty="0" err="1"/>
              <a:t>Coordination</a:t>
            </a:r>
            <a:r>
              <a:rPr lang="it-IT" i="1" dirty="0"/>
              <a:t> </a:t>
            </a:r>
            <a:r>
              <a:rPr lang="it-IT" b="1" i="1" dirty="0" err="1"/>
              <a:t>behaviors</a:t>
            </a:r>
            <a:r>
              <a:rPr lang="it-IT" i="1" dirty="0"/>
              <a:t>: targeting, trust, </a:t>
            </a:r>
            <a:r>
              <a:rPr lang="it-IT" i="1" dirty="0" err="1"/>
              <a:t>gating</a:t>
            </a:r>
            <a:r>
              <a:rPr lang="it-IT" i="1" dirty="0"/>
              <a:t>, </a:t>
            </a:r>
            <a:r>
              <a:rPr lang="it-IT" i="1" dirty="0" err="1"/>
              <a:t>cooldown</a:t>
            </a:r>
            <a:r>
              <a:rPr lang="it-IT" i="1" dirty="0"/>
              <a:t>, asincronia nativa, Petri net.</a:t>
            </a:r>
          </a:p>
          <a:p>
            <a:pPr marL="158750" indent="0">
              <a:buNone/>
            </a:pPr>
            <a:r>
              <a:rPr lang="it-IT" i="1" dirty="0"/>
              <a:t>• </a:t>
            </a:r>
            <a:r>
              <a:rPr lang="it-IT" b="1" i="1" dirty="0"/>
              <a:t>Task-solving</a:t>
            </a:r>
            <a:r>
              <a:rPr lang="it-IT" i="1" dirty="0"/>
              <a:t>: uso di tool (LLM) per sotto-compiti specifici (persuasione, scelta destinatario) con esiti verificabili.</a:t>
            </a:r>
          </a:p>
        </p:txBody>
      </p:sp>
    </p:spTree>
    <p:extLst>
      <p:ext uri="{BB962C8B-B14F-4D97-AF65-F5344CB8AC3E}">
        <p14:creationId xmlns:p14="http://schemas.microsoft.com/office/powerpoint/2010/main" val="17343160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>
          <a:extLst>
            <a:ext uri="{FF2B5EF4-FFF2-40B4-BE49-F238E27FC236}">
              <a16:creationId xmlns:a16="http://schemas.microsoft.com/office/drawing/2014/main" id="{8F24D6E9-170D-8663-22B5-81EB03AB1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>
            <a:extLst>
              <a:ext uri="{FF2B5EF4-FFF2-40B4-BE49-F238E27FC236}">
                <a16:creationId xmlns:a16="http://schemas.microsoft.com/office/drawing/2014/main" id="{A9BD1076-7960-290A-22AC-4108B99EBC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>
            <a:extLst>
              <a:ext uri="{FF2B5EF4-FFF2-40B4-BE49-F238E27FC236}">
                <a16:creationId xmlns:a16="http://schemas.microsoft.com/office/drawing/2014/main" id="{58F77744-C9C7-75D0-4417-340512CB62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Passiamo al terzo punto in cui andremo a verificare i risultati finali e a valutare il sistema.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5850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it-IT" b="0" dirty="0"/>
              <a:t>Quindi, questo progetto si pone i seguenti obiettivi:</a:t>
            </a:r>
          </a:p>
          <a:p>
            <a:pPr marL="158750" indent="0">
              <a:buNone/>
            </a:pPr>
            <a:r>
              <a:rPr lang="it-IT" b="0" dirty="0"/>
              <a:t>Si parte con uno studio approfondito dell’integrazione degli LLM nei MAS, all’architettura degli </a:t>
            </a:r>
            <a:r>
              <a:rPr lang="it-IT" b="0" dirty="0" err="1"/>
              <a:t>Agentic</a:t>
            </a:r>
            <a:r>
              <a:rPr lang="it-IT" b="0" dirty="0"/>
              <a:t> AI, i loro aspetti positivi e in particolare </a:t>
            </a:r>
            <a:r>
              <a:rPr lang="it-IT" dirty="0"/>
              <a:t>individuare e formalizzare i punti critici dalla letteratura e tradurli in requisiti.</a:t>
            </a:r>
          </a:p>
          <a:p>
            <a:pPr marL="158750" indent="0">
              <a:buNone/>
            </a:pPr>
            <a:r>
              <a:rPr lang="it-IT" dirty="0"/>
              <a:t>Si andrà poi a progettare e implementare un sistema multi-agente che </a:t>
            </a:r>
            <a:r>
              <a:rPr lang="it-IT" b="1" dirty="0"/>
              <a:t>rispetti i requisiti.</a:t>
            </a:r>
          </a:p>
          <a:p>
            <a:pPr marL="158750" indent="0">
              <a:buNone/>
            </a:pPr>
            <a:r>
              <a:rPr lang="it-IT" b="1" dirty="0"/>
              <a:t>Valutazione</a:t>
            </a:r>
            <a:r>
              <a:rPr lang="it-IT" dirty="0"/>
              <a:t>: misurare in modo quantitativo e qualitativo l’aderenza ai paletti.</a:t>
            </a:r>
          </a:p>
        </p:txBody>
      </p:sp>
    </p:spTree>
    <p:extLst>
      <p:ext uri="{BB962C8B-B14F-4D97-AF65-F5344CB8AC3E}">
        <p14:creationId xmlns:p14="http://schemas.microsoft.com/office/powerpoint/2010/main" val="27039400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g24ed99bf1a4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3" name="Google Shape;1543;g24ed99bf1a4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Sono stati eseguito due scenari, ciascuno nelle varianti senza LLM (baseline puramente euristica) e con LLM-in-the-loop.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Scenario T1 (120 agenti).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• Scala: </a:t>
            </a:r>
            <a:r>
              <a:rPr lang="it-IT" dirty="0" err="1"/>
              <a:t>nagents</a:t>
            </a:r>
            <a:r>
              <a:rPr lang="it-IT" dirty="0"/>
              <a:t> = 120; campione brani </a:t>
            </a:r>
            <a:r>
              <a:rPr lang="it-IT" dirty="0" err="1"/>
              <a:t>nsongs</a:t>
            </a:r>
            <a:r>
              <a:rPr lang="it-IT" dirty="0"/>
              <a:t> = 400 (meta più popolari).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• Grafo: small-world (k = 6, p = 0.25).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• Dinamica: </a:t>
            </a:r>
            <a:r>
              <a:rPr lang="it-IT" dirty="0" err="1"/>
              <a:t>λbase</a:t>
            </a:r>
            <a:r>
              <a:rPr lang="it-IT" dirty="0"/>
              <a:t> = 0.2 (Poisson), </a:t>
            </a:r>
            <a:r>
              <a:rPr lang="it-IT" dirty="0" err="1"/>
              <a:t>dt</a:t>
            </a:r>
            <a:r>
              <a:rPr lang="it-IT" dirty="0"/>
              <a:t> = 0.1, max steps = 4000.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Motivazione: scenario “compatto” per verificare pipeline, </a:t>
            </a:r>
            <a:r>
              <a:rPr lang="it-IT" dirty="0" err="1"/>
              <a:t>logging</a:t>
            </a:r>
            <a:r>
              <a:rPr lang="it-IT" dirty="0"/>
              <a:t> e stabilità metrica; topologia con k moderato e scorciatoie (p = 0.25) per avere sia cluster locali sia qualche salto lungo-raggio.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Scenario T2 (200 agenti) — stress di viralità.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• Scala: </a:t>
            </a:r>
            <a:r>
              <a:rPr lang="it-IT" dirty="0" err="1"/>
              <a:t>nagents</a:t>
            </a:r>
            <a:r>
              <a:rPr lang="it-IT" dirty="0"/>
              <a:t> = 200; </a:t>
            </a:r>
            <a:r>
              <a:rPr lang="it-IT" dirty="0" err="1"/>
              <a:t>nsongs</a:t>
            </a:r>
            <a:r>
              <a:rPr lang="it-IT" dirty="0"/>
              <a:t> = 400.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• Grafo: small-world (k = 8, p = 0.25).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• Dinamica: </a:t>
            </a:r>
            <a:r>
              <a:rPr lang="it-IT" dirty="0" err="1"/>
              <a:t>λbase</a:t>
            </a:r>
            <a:r>
              <a:rPr lang="it-IT" dirty="0"/>
              <a:t> = 0.25, max steps = 6000.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Motivazione: aumentiamo popolazione, connettività locale (k) e orizzonte per favorire percorsi di diffusione più lunghi e testare carico/robustezza. L’aumento di k incrementa le </a:t>
            </a:r>
            <a:r>
              <a:rPr lang="it-IT" dirty="0" err="1"/>
              <a:t>opportunita</a:t>
            </a:r>
            <a:r>
              <a:rPr lang="it-IT" dirty="0"/>
              <a:t> di accoppiare proposte a vicini ben allineati nei gusti; l’orizzonte più lungo consente la maturazione delle cascate.</a:t>
            </a: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1">
          <a:extLst>
            <a:ext uri="{FF2B5EF4-FFF2-40B4-BE49-F238E27FC236}">
              <a16:creationId xmlns:a16="http://schemas.microsoft.com/office/drawing/2014/main" id="{AFC0EB4C-8B0F-0B7C-4279-55508E033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g24ed99bf1a4_0_169:notes">
            <a:extLst>
              <a:ext uri="{FF2B5EF4-FFF2-40B4-BE49-F238E27FC236}">
                <a16:creationId xmlns:a16="http://schemas.microsoft.com/office/drawing/2014/main" id="{AF500DC9-C87F-0B10-7E91-609719F6DB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3" name="Google Shape;1543;g24ed99bf1a4_0_169:notes">
            <a:extLst>
              <a:ext uri="{FF2B5EF4-FFF2-40B4-BE49-F238E27FC236}">
                <a16:creationId xmlns:a16="http://schemas.microsoft.com/office/drawing/2014/main" id="{D120202C-48EA-DFCE-73B8-6F0FEC1EEE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Efficienza conteggi PROPOSE/ADOPT e tasso di accettazione = ADOPT/PROPOSE. Indica quanto spesso una proposta si traduce in adozione.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Il salto di accettazione in T2 e coerente con: (i) k maggiore (più vicini ⇒ maggiore probabilità di trovare match di gusto elevati), (ii) rete </a:t>
            </a:r>
            <a:r>
              <a:rPr lang="it-IT" dirty="0" err="1"/>
              <a:t>piu</a:t>
            </a:r>
            <a:r>
              <a:rPr lang="it-IT" dirty="0"/>
              <a:t> grande e orizzonte più lungo.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LLM: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Il volume di attività è drasticamente più basso rispetto alla baseline:</a:t>
            </a:r>
          </a:p>
          <a:p>
            <a:r>
              <a:rPr lang="it-IT" dirty="0"/>
              <a:t>Ogni decisione che passa dall’LLM richiede tempo di inferenza.</a:t>
            </a:r>
          </a:p>
          <a:p>
            <a:r>
              <a:rPr lang="it-IT" dirty="0"/>
              <a:t>Anche se gli agenti sono asincroni, l’LLM rallenta il ritmo: in pratica riduce drasticamente il numero di eventi processati entro la stessa finestra temporale.</a:t>
            </a:r>
          </a:p>
          <a:p>
            <a:r>
              <a:rPr lang="it-IT" dirty="0"/>
              <a:t>Con LLM il ciclo decisionale diventa più “costoso”: un agente spende più tempo a fare una singola proposta.</a:t>
            </a:r>
          </a:p>
          <a:p>
            <a:r>
              <a:rPr lang="it-IT" dirty="0"/>
              <a:t>Con la baseline euristica invece il calcolo è immediato, quindi lo stesso agente può generare molte più interazioni nello stesso intervallo di simulazione.</a:t>
            </a:r>
          </a:p>
          <a:p>
            <a:r>
              <a:rPr lang="it-IT" dirty="0"/>
              <a:t>L’effetto combinato è che il sistema con LLM produce </a:t>
            </a:r>
            <a:r>
              <a:rPr lang="it-IT" b="1" dirty="0"/>
              <a:t>meno proposte totali</a:t>
            </a:r>
            <a:r>
              <a:rPr lang="it-IT" dirty="0"/>
              <a:t>, e di conseguenza anche meno adozioni.</a:t>
            </a:r>
          </a:p>
          <a:p>
            <a:r>
              <a:rPr lang="it-IT" dirty="0"/>
              <a:t>Non è un bug, ma un trade-off: guadagni in </a:t>
            </a:r>
            <a:r>
              <a:rPr lang="it-IT" i="1" dirty="0"/>
              <a:t>qualità</a:t>
            </a:r>
            <a:r>
              <a:rPr lang="it-IT" dirty="0"/>
              <a:t> (adozioni più mirate, </a:t>
            </a:r>
            <a:r>
              <a:rPr lang="it-IT" dirty="0" err="1"/>
              <a:t>fairness</a:t>
            </a:r>
            <a:r>
              <a:rPr lang="it-IT" dirty="0"/>
              <a:t> migliore, </a:t>
            </a:r>
            <a:r>
              <a:rPr lang="it-IT" dirty="0" err="1"/>
              <a:t>exposure</a:t>
            </a:r>
            <a:r>
              <a:rPr lang="it-IT" dirty="0"/>
              <a:t> più basso) ma perdi in </a:t>
            </a:r>
            <a:r>
              <a:rPr lang="it-IT" i="1" dirty="0"/>
              <a:t>quantità</a:t>
            </a:r>
            <a:r>
              <a:rPr lang="it-IT" dirty="0"/>
              <a:t> (volume decisionale).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39042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1">
          <a:extLst>
            <a:ext uri="{FF2B5EF4-FFF2-40B4-BE49-F238E27FC236}">
              <a16:creationId xmlns:a16="http://schemas.microsoft.com/office/drawing/2014/main" id="{98D21620-C709-2887-28AB-79FC1B962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g24ed99bf1a4_0_169:notes">
            <a:extLst>
              <a:ext uri="{FF2B5EF4-FFF2-40B4-BE49-F238E27FC236}">
                <a16:creationId xmlns:a16="http://schemas.microsoft.com/office/drawing/2014/main" id="{B80E5C8A-5EDC-D74C-15A9-2A15F96D5D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3" name="Google Shape;1543;g24ed99bf1a4_0_169:notes">
            <a:extLst>
              <a:ext uri="{FF2B5EF4-FFF2-40B4-BE49-F238E27FC236}">
                <a16:creationId xmlns:a16="http://schemas.microsoft.com/office/drawing/2014/main" id="{9933F45A-4FB6-5BAB-D1B2-21EB45CC03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Exposure</a:t>
            </a:r>
            <a:r>
              <a:rPr lang="it-IT" dirty="0"/>
              <a:t> numero di proposte mediano ricevute da un utente che ha adottato prima dell’adozione;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Senza LLM servono molte esposizioni: mediana ≈ 41 (T1) e 44 (T2). La conversione avviene tipicamente dopo decine di sollecitazioni; questo significa scarsa attenzione e attrito nella persuasione.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Con LLM la mediana scende a 1 in entrambe le </a:t>
            </a:r>
            <a:r>
              <a:rPr lang="it-IT" dirty="0" err="1"/>
              <a:t>run</a:t>
            </a:r>
            <a:r>
              <a:rPr lang="it-IT" dirty="0"/>
              <a:t>: quando una proposta viene spedita, è spesso già ben mirata (“high trust and low load </a:t>
            </a:r>
            <a:r>
              <a:rPr lang="it-IT" dirty="0" err="1"/>
              <a:t>candidates</a:t>
            </a:r>
            <a:r>
              <a:rPr lang="it-IT" dirty="0"/>
              <a:t>”) e l’adozione, se avviene, avviene subito. Il rovescio della medaglia è che molte proposte restano comunque inefficaci, come suggerisce l’accettazione bassa (≈ 0.24).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(Questa misura conta </a:t>
            </a:r>
            <a:r>
              <a:rPr lang="it-IT" b="1" dirty="0"/>
              <a:t>quante volte un agente vede un certo brano prima di </a:t>
            </a:r>
            <a:r>
              <a:rPr lang="it-IT" b="1" dirty="0" err="1"/>
              <a:t>adottarlo</a:t>
            </a:r>
            <a:r>
              <a:rPr lang="it-IT" dirty="0" err="1"/>
              <a:t>.Se</a:t>
            </a:r>
            <a:r>
              <a:rPr lang="it-IT" dirty="0"/>
              <a:t> la mediana è 1 significa che, </a:t>
            </a:r>
            <a:r>
              <a:rPr lang="it-IT" i="1" dirty="0"/>
              <a:t>condizionatamente</a:t>
            </a:r>
            <a:r>
              <a:rPr lang="it-IT" dirty="0"/>
              <a:t> all’adozione, nella maggior parte dei casi l’agente adotta al </a:t>
            </a:r>
            <a:r>
              <a:rPr lang="it-IT" b="1" dirty="0"/>
              <a:t>primo tentativo</a:t>
            </a:r>
            <a:r>
              <a:rPr lang="it-IT" dirty="0"/>
              <a:t> (la prima volta che vede quel brano).Non implica che </a:t>
            </a:r>
            <a:r>
              <a:rPr lang="it-IT" i="1" dirty="0"/>
              <a:t>tutte le proposte</a:t>
            </a:r>
            <a:r>
              <a:rPr lang="it-IT" dirty="0"/>
              <a:t> abbiano successo, ma solo che quelle poche che hanno successo non hanno bisogno di esposizioni ripetute.)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49102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1">
          <a:extLst>
            <a:ext uri="{FF2B5EF4-FFF2-40B4-BE49-F238E27FC236}">
              <a16:creationId xmlns:a16="http://schemas.microsoft.com/office/drawing/2014/main" id="{5C2A0B63-5BFE-5B92-AF74-F77FDE025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g24ed99bf1a4_0_169:notes">
            <a:extLst>
              <a:ext uri="{FF2B5EF4-FFF2-40B4-BE49-F238E27FC236}">
                <a16:creationId xmlns:a16="http://schemas.microsoft.com/office/drawing/2014/main" id="{B6263E94-FF18-8A01-E00C-98AE4C7BB7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3" name="Google Shape;1543;g24ed99bf1a4_0_169:notes">
            <a:extLst>
              <a:ext uri="{FF2B5EF4-FFF2-40B4-BE49-F238E27FC236}">
                <a16:creationId xmlns:a16="http://schemas.microsoft.com/office/drawing/2014/main" id="{B42FA1AD-3CF1-0541-045A-3E09F3D689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Popolarita</a:t>
            </a:r>
            <a:r>
              <a:rPr lang="it-IT" dirty="0"/>
              <a:t> e disuguaglianza: curva di Lorenz delle adozioni per brano e Gini. Più la curva e concava, più poche canzoni concentrano le adozioni.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NOLLM: Gini= 0.312 (T1) e 0.284 (T2): disuguaglianza moderata. In T2 la maggiore connettività distribuisce meglio l’attenzione tra i brani, pur mantenendo un long </a:t>
            </a:r>
            <a:r>
              <a:rPr lang="it-IT" dirty="0" err="1"/>
              <a:t>tail</a:t>
            </a:r>
            <a:r>
              <a:rPr lang="it-IT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LLM: Gini= 0.113 (T1 LLM 120) e 0.204 (T2 LLM 200): le adozioni (poche) risultano più diffuse tra i brani, con minore concentrazione rispetto alle baseline. Va pero letto con cautela: il campione di adozioni è molto ridotto.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 Gini </a:t>
            </a:r>
            <a:r>
              <a:rPr lang="it-IT" dirty="0" err="1"/>
              <a:t>piu</a:t>
            </a:r>
            <a:r>
              <a:rPr lang="it-IT" dirty="0"/>
              <a:t> bassi con LLM indicano una distribuzione più uniforme delle adozioni tra i brani, ma nasce dal fatto di avere poche adozioni totali rendono più piatto l’istogramma. Per una valutazione corretta andrebbe bilanciato il numero di PROPOSE tra condizioni.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6079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1">
          <a:extLst>
            <a:ext uri="{FF2B5EF4-FFF2-40B4-BE49-F238E27FC236}">
              <a16:creationId xmlns:a16="http://schemas.microsoft.com/office/drawing/2014/main" id="{5D81B8DE-53F5-6293-3B42-B5E968975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g24ed99bf1a4_0_169:notes">
            <a:extLst>
              <a:ext uri="{FF2B5EF4-FFF2-40B4-BE49-F238E27FC236}">
                <a16:creationId xmlns:a16="http://schemas.microsoft.com/office/drawing/2014/main" id="{4B3A3517-424D-209A-378D-32512DE25E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3" name="Google Shape;1543;g24ed99bf1a4_0_169:notes">
            <a:extLst>
              <a:ext uri="{FF2B5EF4-FFF2-40B4-BE49-F238E27FC236}">
                <a16:creationId xmlns:a16="http://schemas.microsoft.com/office/drawing/2014/main" id="{C328A00A-014C-EFA2-AA64-EB97EDDF2B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it-IT" b="1" dirty="0" err="1"/>
              <a:t>Herf</a:t>
            </a:r>
            <a:r>
              <a:rPr lang="it-IT" b="1" dirty="0"/>
              <a:t> (</a:t>
            </a:r>
            <a:r>
              <a:rPr lang="it-IT" b="1" dirty="0" err="1"/>
              <a:t>Herfindahl</a:t>
            </a:r>
            <a:r>
              <a:rPr lang="it-IT" b="1" dirty="0"/>
              <a:t>–Hirschman Index, HHI):</a:t>
            </a:r>
          </a:p>
          <a:p>
            <a:r>
              <a:rPr lang="it-IT" dirty="0"/>
              <a:t>È una misura di </a:t>
            </a:r>
            <a:r>
              <a:rPr lang="it-IT" b="1" dirty="0"/>
              <a:t>concentrazione</a:t>
            </a:r>
            <a:r>
              <a:rPr lang="it-IT" dirty="0"/>
              <a:t>. Si calcola come somma dei quadrati delle quote relative di adozione dei brani: </a:t>
            </a:r>
            <a:r>
              <a:rPr lang="it-IT" dirty="0" err="1"/>
              <a:t>Herf</a:t>
            </a:r>
            <a:r>
              <a:rPr lang="it-IT" dirty="0"/>
              <a:t> = Σ (quotaᵢ²)</a:t>
            </a:r>
          </a:p>
          <a:p>
            <a:r>
              <a:rPr lang="it-IT" dirty="0"/>
              <a:t>Se un solo brano domina tutte le adozioni → </a:t>
            </a:r>
            <a:r>
              <a:rPr lang="it-IT" dirty="0" err="1"/>
              <a:t>Herf</a:t>
            </a:r>
            <a:r>
              <a:rPr lang="it-IT" dirty="0"/>
              <a:t> vicino a 1.</a:t>
            </a:r>
          </a:p>
          <a:p>
            <a:r>
              <a:rPr lang="it-IT" dirty="0"/>
              <a:t>Se le adozioni sono ben distribuite tra tanti brani → </a:t>
            </a:r>
            <a:r>
              <a:rPr lang="it-IT" dirty="0" err="1"/>
              <a:t>Herf</a:t>
            </a:r>
            <a:r>
              <a:rPr lang="it-IT" dirty="0"/>
              <a:t> vicino a 0.</a:t>
            </a:r>
          </a:p>
          <a:p>
            <a:r>
              <a:rPr lang="it-IT" dirty="0"/>
              <a:t>Nel nostro caso (valori ~0.013) indica che la popolarità è piuttosto </a:t>
            </a:r>
            <a:r>
              <a:rPr lang="it-IT" b="1" dirty="0"/>
              <a:t>distribuita</a:t>
            </a:r>
            <a:r>
              <a:rPr lang="it-IT" dirty="0"/>
              <a:t> (nessun monopolio). Diminuire il numero di canzoni potrebbe aiutare, ma anche il numero di nodi vicini.</a:t>
            </a:r>
          </a:p>
          <a:p>
            <a:pPr marL="158750" indent="0">
              <a:buNone/>
            </a:pPr>
            <a:endParaRPr lang="it-IT" dirty="0"/>
          </a:p>
          <a:p>
            <a:pPr marL="158750" indent="0">
              <a:buNone/>
            </a:pPr>
            <a:r>
              <a:rPr lang="it-IT" b="1" dirty="0"/>
              <a:t>Depth (profondità media delle </a:t>
            </a:r>
            <a:r>
              <a:rPr lang="it-IT" b="1" dirty="0" err="1"/>
              <a:t>cascades</a:t>
            </a:r>
            <a:r>
              <a:rPr lang="it-IT" b="1" dirty="0"/>
              <a:t>)</a:t>
            </a:r>
          </a:p>
          <a:p>
            <a:r>
              <a:rPr lang="it-IT" dirty="0"/>
              <a:t>Ogni adozione può essere vista come un grafo di diffusione (chi l’ha proposto a chi). La </a:t>
            </a:r>
            <a:r>
              <a:rPr lang="it-IT" b="1" dirty="0"/>
              <a:t>profondità</a:t>
            </a:r>
            <a:r>
              <a:rPr lang="it-IT" dirty="0"/>
              <a:t> è la distanza massima in quel grafo: quante “catene” di passaggi servono per arrivare dal primo che ha proposto all’ultimo che ha adottato.</a:t>
            </a:r>
          </a:p>
          <a:p>
            <a:r>
              <a:rPr lang="it-IT" dirty="0"/>
              <a:t>Se Depth ≈ 1 → le adozioni sono quasi sempre </a:t>
            </a:r>
            <a:r>
              <a:rPr lang="it-IT" b="1" dirty="0"/>
              <a:t>dirette</a:t>
            </a:r>
            <a:r>
              <a:rPr lang="it-IT" dirty="0"/>
              <a:t> (dal vicino subito).</a:t>
            </a:r>
          </a:p>
          <a:p>
            <a:r>
              <a:rPr lang="it-IT" dirty="0"/>
              <a:t>Depth alto (es. 5, 10) significherebbe </a:t>
            </a:r>
            <a:r>
              <a:rPr lang="it-IT" dirty="0" err="1"/>
              <a:t>cascades</a:t>
            </a:r>
            <a:r>
              <a:rPr lang="it-IT" dirty="0"/>
              <a:t> lunghe, come “virali” su più passaggi.</a:t>
            </a:r>
          </a:p>
          <a:p>
            <a:r>
              <a:rPr lang="it-IT" dirty="0"/>
              <a:t>Nei tuoi test Depth ≈ 1 → la maggior parte delle adozioni avviene subito, senza catene lunghe. Forse abbassando il numero di canzoni potrebbe aumentare. </a:t>
            </a:r>
          </a:p>
          <a:p>
            <a:pPr marL="158750" indent="0">
              <a:buNone/>
            </a:pPr>
            <a:endParaRPr lang="it-IT" dirty="0"/>
          </a:p>
          <a:p>
            <a:r>
              <a:rPr lang="it-IT" b="1" dirty="0" err="1"/>
              <a:t>Virality</a:t>
            </a:r>
            <a:r>
              <a:rPr lang="it-IT" b="1" dirty="0"/>
              <a:t> (</a:t>
            </a:r>
            <a:r>
              <a:rPr lang="it-IT" b="1" dirty="0" err="1"/>
              <a:t>structural</a:t>
            </a:r>
            <a:r>
              <a:rPr lang="it-IT" b="1" dirty="0"/>
              <a:t> </a:t>
            </a:r>
            <a:r>
              <a:rPr lang="it-IT" b="1" dirty="0" err="1"/>
              <a:t>virality</a:t>
            </a:r>
            <a:r>
              <a:rPr lang="it-IT" b="1" dirty="0"/>
              <a:t>)</a:t>
            </a:r>
          </a:p>
          <a:p>
            <a:r>
              <a:rPr lang="it-IT" dirty="0"/>
              <a:t>È la distanza media tra tutte le coppie di nodi nella cascata (nella </a:t>
            </a:r>
            <a:r>
              <a:rPr lang="it-IT" dirty="0" err="1"/>
              <a:t>spanning</a:t>
            </a:r>
            <a:r>
              <a:rPr lang="it-IT" dirty="0"/>
              <a:t> </a:t>
            </a:r>
            <a:r>
              <a:rPr lang="it-IT" dirty="0" err="1"/>
              <a:t>tree</a:t>
            </a:r>
            <a:r>
              <a:rPr lang="it-IT" dirty="0"/>
              <a:t>).</a:t>
            </a:r>
          </a:p>
          <a:p>
            <a:r>
              <a:rPr lang="it-IT" dirty="0"/>
              <a:t>Se ≈1 → diffusione “a stella” (tutti adottano direttamente dall’origine, non da altri).</a:t>
            </a:r>
          </a:p>
          <a:p>
            <a:r>
              <a:rPr lang="it-IT" dirty="0"/>
              <a:t>Se aumenta → significa che si formano </a:t>
            </a:r>
            <a:r>
              <a:rPr lang="it-IT" b="1" dirty="0"/>
              <a:t>ramificazioni</a:t>
            </a:r>
            <a:r>
              <a:rPr lang="it-IT" dirty="0"/>
              <a:t>, quindi brani che si diffondono attraverso più livelli.</a:t>
            </a:r>
          </a:p>
          <a:p>
            <a:r>
              <a:rPr lang="it-IT" dirty="0"/>
              <a:t>Nei tuoi valori (1.08–1.3) → pochissima struttura “profonda”.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08151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>
          <a:extLst>
            <a:ext uri="{FF2B5EF4-FFF2-40B4-BE49-F238E27FC236}">
              <a16:creationId xmlns:a16="http://schemas.microsoft.com/office/drawing/2014/main" id="{9AB98146-4864-8ABB-96D6-677C4B180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>
            <a:extLst>
              <a:ext uri="{FF2B5EF4-FFF2-40B4-BE49-F238E27FC236}">
                <a16:creationId xmlns:a16="http://schemas.microsoft.com/office/drawing/2014/main" id="{B36476ED-1F49-49D1-2DD8-CF8DBF69B7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>
            <a:extLst>
              <a:ext uri="{FF2B5EF4-FFF2-40B4-BE49-F238E27FC236}">
                <a16:creationId xmlns:a16="http://schemas.microsoft.com/office/drawing/2014/main" id="{ACA37C25-B635-0FD5-3527-D7CF1705D7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Passiamo al terzo punto in cui andremo a verificare i risultati finali e a valutare il sistema.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8705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4" name="Google Shape;1664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Pur con basso volume, l’LLM riduce l’esposizione necessaria all’adozione (mediana 1) e rende più equa la distribuzione delle adozioni (Gini più basso).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 ogni agente hai assegnato un </a:t>
            </a:r>
            <a:r>
              <a:rPr lang="it-IT" b="1" dirty="0"/>
              <a:t>vettore di preferenze</a:t>
            </a:r>
            <a:r>
              <a:rPr lang="it-IT" dirty="0"/>
              <a:t> su queste dimensioni, generato in modo casuale (</a:t>
            </a:r>
            <a:r>
              <a:rPr lang="it-IT" dirty="0" err="1"/>
              <a:t>seed</a:t>
            </a:r>
            <a:r>
              <a:rPr lang="it-IT" dirty="0"/>
              <a:t> fisso per riproducibilità).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Rendere l’LLM competitivo anche in volume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• Aumento dei propose e degli </a:t>
            </a:r>
            <a:r>
              <a:rPr lang="it-IT" dirty="0" err="1"/>
              <a:t>adopt</a:t>
            </a: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• Policy ibrida adattiva: usare l’LLM solo per i casi “incerti” (zona grigia del </a:t>
            </a:r>
            <a:r>
              <a:rPr lang="it-IT" dirty="0" err="1"/>
              <a:t>gating</a:t>
            </a:r>
            <a:r>
              <a:rPr lang="it-IT" dirty="0"/>
              <a:t>);euristica veloce altrove).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Introdurre apprendimento con </a:t>
            </a:r>
            <a:r>
              <a:rPr lang="it-IT" dirty="0" err="1"/>
              <a:t>reward</a:t>
            </a:r>
            <a:r>
              <a:rPr lang="it-IT" dirty="0"/>
              <a:t> chiaro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• </a:t>
            </a:r>
            <a:r>
              <a:rPr lang="it-IT" dirty="0" err="1"/>
              <a:t>Contextual</a:t>
            </a:r>
            <a:r>
              <a:rPr lang="it-IT" dirty="0"/>
              <a:t> </a:t>
            </a:r>
            <a:r>
              <a:rPr lang="it-IT" dirty="0" err="1"/>
              <a:t>bandit</a:t>
            </a:r>
            <a:r>
              <a:rPr lang="it-IT" dirty="0"/>
              <a:t> per il targeting: </a:t>
            </a:r>
            <a:r>
              <a:rPr lang="it-IT" dirty="0" err="1"/>
              <a:t>reward</a:t>
            </a:r>
            <a:r>
              <a:rPr lang="it-IT" dirty="0"/>
              <a:t> r=1 se adozione entro un </a:t>
            </a:r>
            <a:r>
              <a:rPr lang="it-IT" dirty="0" err="1"/>
              <a:t>numer</a:t>
            </a:r>
            <a:r>
              <a:rPr lang="it-IT" dirty="0"/>
              <a:t> H di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step, 0 altrimenti.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Poche decisioni LLM rispetto al volume complessivo, è molto probabile che il collo di bottiglia sia proprio l’inferenza del modello. In questo scenario una GPU ridurrebbe la latenza e permetterebbe di aumentare il numero di proposte/adozioni generate con LLM.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4" name="Google Shape;1464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Google Shape;2144;g24ef22aa1ac_0_8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5" name="Google Shape;2145;g24ef22aa1ac_0_8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Come visto a lezione, possiamo definire un agente come un sistema che segue le seguenti proprietà: • autonomia • abilità sociale• reattività • proattività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it-IT" dirty="0"/>
              <a:t>Un Multi Agent System è una collezione di agenti con ambiente condiviso (cooperazione, competizione, negoziazione) , distribuiti, asincroni(nelle interazioni fra agenti), Struttura sociale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2" name="Google Shape;1632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it-IT" dirty="0"/>
              <a:t>Il primo paper che analizzato è </a:t>
            </a:r>
            <a:r>
              <a:rPr lang="it-IT" i="1" dirty="0" err="1"/>
              <a:t>Agentic</a:t>
            </a:r>
            <a:r>
              <a:rPr lang="it-IT" i="1" dirty="0"/>
              <a:t> AI Frameworks: </a:t>
            </a:r>
            <a:r>
              <a:rPr lang="it-IT" i="1" dirty="0" err="1"/>
              <a:t>Architectures</a:t>
            </a:r>
            <a:r>
              <a:rPr lang="it-IT" i="1" dirty="0"/>
              <a:t>, </a:t>
            </a:r>
            <a:r>
              <a:rPr lang="it-IT" i="1" dirty="0" err="1"/>
              <a:t>Protocols</a:t>
            </a:r>
            <a:r>
              <a:rPr lang="it-IT" i="1" dirty="0"/>
              <a:t>, and Design Challenges</a:t>
            </a:r>
            <a:r>
              <a:rPr lang="it-IT" dirty="0"/>
              <a:t>. Questo lavoro ci mostra come l’arrivo dei Large Language Models abbia trasformato profondamente i sistemi multi-agente, portando alla nascita del concetto di </a:t>
            </a:r>
            <a:r>
              <a:rPr lang="it-IT" i="1" dirty="0" err="1"/>
              <a:t>Agentic</a:t>
            </a:r>
            <a:r>
              <a:rPr lang="it-IT" i="1" dirty="0"/>
              <a:t> AI</a:t>
            </a:r>
            <a:r>
              <a:rPr lang="it-IT" dirty="0"/>
              <a:t>.</a:t>
            </a:r>
          </a:p>
          <a:p>
            <a:pPr marL="158750" indent="0">
              <a:buNone/>
            </a:pPr>
            <a:r>
              <a:rPr lang="it-IT" dirty="0"/>
              <a:t>La tabella, presa e sintetizzata dal paper,  mette a confronto i due approcci, evidenziando le differenze principali:</a:t>
            </a:r>
          </a:p>
          <a:p>
            <a:r>
              <a:rPr lang="it-IT" b="1" dirty="0"/>
              <a:t>Autonomia</a:t>
            </a:r>
            <a:r>
              <a:rPr lang="it-IT" dirty="0"/>
              <a:t>: nei MAS tradizionali gli agenti sono limitati dalle istruzioni che ricevono, mentre nell’</a:t>
            </a:r>
            <a:r>
              <a:rPr lang="it-IT" dirty="0" err="1"/>
              <a:t>Agentic</a:t>
            </a:r>
            <a:r>
              <a:rPr lang="it-IT" dirty="0"/>
              <a:t> AI l’autonomia deriva dagli LLM, che possono generare comportamenti più flessibili.</a:t>
            </a:r>
          </a:p>
          <a:p>
            <a:r>
              <a:rPr lang="it-IT" b="1" dirty="0"/>
              <a:t>Gestione degli obiettivi</a:t>
            </a:r>
            <a:r>
              <a:rPr lang="it-IT" dirty="0"/>
              <a:t>: nei MAS classici gli obiettivi sono singoli e statici, mentre gli agenti basati su LLM riescono ad affrontarne di multipli e ad adattarli al contesto.</a:t>
            </a:r>
          </a:p>
          <a:p>
            <a:r>
              <a:rPr lang="it-IT" b="1" dirty="0"/>
              <a:t>Architettura</a:t>
            </a:r>
            <a:r>
              <a:rPr lang="it-IT" dirty="0"/>
              <a:t>: i MAS seguono modelli rule-</a:t>
            </a:r>
            <a:r>
              <a:rPr lang="it-IT" dirty="0" err="1"/>
              <a:t>based</a:t>
            </a:r>
            <a:r>
              <a:rPr lang="it-IT" dirty="0"/>
              <a:t>, invece l’</a:t>
            </a:r>
            <a:r>
              <a:rPr lang="it-IT" dirty="0" err="1"/>
              <a:t>Agentic</a:t>
            </a:r>
            <a:r>
              <a:rPr lang="it-IT" dirty="0"/>
              <a:t> AI introduce un’architettura modulare, centrata sull’LLM.</a:t>
            </a:r>
          </a:p>
          <a:p>
            <a:r>
              <a:rPr lang="it-IT" b="1" dirty="0"/>
              <a:t>Decisione</a:t>
            </a:r>
            <a:r>
              <a:rPr lang="it-IT" dirty="0"/>
              <a:t>: nei MAS è tipicamente deterministica o basata su regole; nell’</a:t>
            </a:r>
            <a:r>
              <a:rPr lang="it-IT" dirty="0" err="1"/>
              <a:t>Agentic</a:t>
            </a:r>
            <a:r>
              <a:rPr lang="it-IT" dirty="0"/>
              <a:t> AI è probabilistica e dipende dal contesto.</a:t>
            </a:r>
          </a:p>
          <a:p>
            <a:r>
              <a:rPr lang="it-IT" b="1" dirty="0"/>
              <a:t>Comunicazione</a:t>
            </a:r>
            <a:r>
              <a:rPr lang="it-IT" dirty="0"/>
              <a:t>: si passa da protocolli classici come ACL o KQML(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 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Knowledge Query and Manipulation Language (KQML)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is a language and protocol designed for communication among software agents and knowledge-based systems.)</a:t>
            </a:r>
            <a:r>
              <a:rPr lang="it-IT" dirty="0"/>
              <a:t> a interfacce basate sul linguaggio naturale.</a:t>
            </a:r>
          </a:p>
          <a:p>
            <a:r>
              <a:rPr lang="it-IT" b="1" dirty="0"/>
              <a:t>Memoria</a:t>
            </a:r>
            <a:r>
              <a:rPr lang="it-IT" dirty="0"/>
              <a:t>: minima nei MAS tradizionali, mentre negli </a:t>
            </a:r>
            <a:r>
              <a:rPr lang="it-IT" dirty="0" err="1"/>
              <a:t>Agentic</a:t>
            </a:r>
            <a:r>
              <a:rPr lang="it-IT" dirty="0"/>
              <a:t> AI la memoria è integrata sia a breve che a lungo termine.</a:t>
            </a:r>
          </a:p>
          <a:p>
            <a:r>
              <a:rPr lang="it-IT" b="1" dirty="0"/>
              <a:t>Gestione del contesto</a:t>
            </a:r>
            <a:r>
              <a:rPr lang="it-IT" dirty="0"/>
              <a:t>: nei MAS avviene manualmente, mentre nell’</a:t>
            </a:r>
            <a:r>
              <a:rPr lang="it-IT" dirty="0" err="1"/>
              <a:t>Agentic</a:t>
            </a:r>
            <a:r>
              <a:rPr lang="it-IT" dirty="0"/>
              <a:t> AI è dinamica e può essere supportata da protocolli come MCP.</a:t>
            </a:r>
          </a:p>
          <a:p>
            <a:pPr marL="158750" indent="0">
              <a:buNone/>
            </a:pPr>
            <a:r>
              <a:rPr lang="it-IT" dirty="0"/>
              <a:t>Questa comparazione ci serve come punto di partenza: ci fa capire che l’</a:t>
            </a:r>
            <a:r>
              <a:rPr lang="it-IT" dirty="0" err="1"/>
              <a:t>Agentic</a:t>
            </a:r>
            <a:r>
              <a:rPr lang="it-IT" dirty="0"/>
              <a:t> AI non è solo un MAS con un LLM dentro, ma un vero cambio di paradigma, soprattutto per come vengono gestiti autonomia, obiettivi e contesto.</a:t>
            </a:r>
          </a:p>
          <a:p>
            <a:pPr marL="158750" indent="0">
              <a:buNone/>
            </a:pPr>
            <a:endParaRPr lang="it-IT" dirty="0"/>
          </a:p>
          <a:p>
            <a:pPr marL="158750" indent="0">
              <a:buNone/>
            </a:pPr>
            <a:endParaRPr lang="it-IT" dirty="0"/>
          </a:p>
          <a:p>
            <a:pPr marL="158750" indent="0">
              <a:buNone/>
            </a:pPr>
            <a:r>
              <a:rPr lang="it-IT" dirty="0"/>
              <a:t>MCP: Il Model </a:t>
            </a:r>
            <a:r>
              <a:rPr lang="it-IT" dirty="0" err="1"/>
              <a:t>Context</a:t>
            </a:r>
            <a:r>
              <a:rPr lang="it-IT" dirty="0"/>
              <a:t> </a:t>
            </a:r>
            <a:r>
              <a:rPr lang="it-IT" dirty="0" err="1"/>
              <a:t>Protocol</a:t>
            </a:r>
            <a:r>
              <a:rPr lang="it-IT" dirty="0"/>
              <a:t> (MCP) e un framework open standard e open source introdotto da </a:t>
            </a:r>
            <a:r>
              <a:rPr lang="it-IT" dirty="0" err="1"/>
              <a:t>Anthropic</a:t>
            </a:r>
            <a:r>
              <a:rPr lang="it-IT" dirty="0"/>
              <a:t> nel novembre 2024 per standardizzare il modo in cui i sistemi di intelligenza artificiale (IA) come i modelli linguistici di grandi dimensioni (LLM) integrano e condividono i dati con strumenti, sistemi e fonti di dati esterni.</a:t>
            </a:r>
          </a:p>
          <a:p>
            <a:pPr marL="158750" indent="0">
              <a:buNone/>
            </a:pPr>
            <a:r>
              <a:rPr lang="it-IT" dirty="0"/>
              <a:t>MCP e stato concepito come un protocollo client–server, dove: </a:t>
            </a:r>
          </a:p>
          <a:p>
            <a:pPr marL="158750" indent="0">
              <a:buNone/>
            </a:pPr>
            <a:r>
              <a:rPr lang="it-IT" dirty="0"/>
              <a:t>• Il client è il modello (es. un LLM) o l’agente che vuole eseguire un’azione o recuperare informazioni.</a:t>
            </a:r>
          </a:p>
          <a:p>
            <a:pPr marL="158750" indent="0">
              <a:buNone/>
            </a:pPr>
            <a:r>
              <a:rPr lang="it-IT" dirty="0"/>
              <a:t>• Il server MCP rappresenta la risorsa esterna (un database, un motore di ricerca, un</a:t>
            </a:r>
          </a:p>
          <a:p>
            <a:pPr marL="158750" indent="0">
              <a:buNone/>
            </a:pPr>
            <a:r>
              <a:rPr lang="it-IT" dirty="0"/>
              <a:t>file system, un’API aziendale, ecc.).</a:t>
            </a:r>
          </a:p>
          <a:p>
            <a:pPr marL="158750" indent="0">
              <a:buNone/>
            </a:pPr>
            <a:r>
              <a:rPr lang="it-IT" dirty="0"/>
              <a:t>• La comunicazione avviene tramite messaggi JSON tipizzati, che specificano richieste, parametri e risposte, garantendo così un formato coerente e leggibile.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Migliora l’interoperabilità, </a:t>
            </a:r>
            <a:r>
              <a:rPr lang="it-IT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la capacità di un sistema di cooperare e di scambiare informazioni o servizi con altri sistemi o prodotti.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85A55A7F-A7A8-DA93-430D-69AA4B43A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DDABAA44-1A06-0BBB-7B6E-A38879E172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6E19724A-44F3-FD88-6CE7-4774EDC611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Sempre all’interno del paper troviamo una mappa concettuale che ci offre una panoramica sintetica dei vari aspetti che compongono l’ecosistema </a:t>
            </a:r>
            <a:r>
              <a:rPr lang="it-IT" dirty="0" err="1"/>
              <a:t>Agentic</a:t>
            </a:r>
            <a:r>
              <a:rPr lang="it-IT" dirty="0"/>
              <a:t> AI: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• Agente: include il comportamento basato su ruoli, capacita di pianificazione e apprendimento. Rappresenta il nucleo decisionale.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• Interazione: copre protocolli di comunicazione, scambio di messaggi e condivisione di compiti tra agenti. E la dimensione che collega più entità a in un sistema distribuito.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it-IT" dirty="0"/>
              <a:t>• Agent-</a:t>
            </a:r>
            <a:r>
              <a:rPr lang="it-IT" dirty="0" err="1"/>
              <a:t>as</a:t>
            </a:r>
            <a:r>
              <a:rPr lang="it-IT" dirty="0"/>
              <a:t>-a-Service: concetto che lega gli agenti a specifiche orchestrazioni dell’intelligenza e esposizione via REST, favorendo l’integrazione in contesti </a:t>
            </a:r>
            <a:r>
              <a:rPr lang="it-IT" dirty="0" err="1"/>
              <a:t>enterprise</a:t>
            </a:r>
            <a:r>
              <a:rPr lang="it-IT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• Frameworks: architetture orientate a grafo o a workflow, modulari, che abilitano la scalabilità e l’orchestrazione dei processi.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• Modelli AI: includono LLM, modelli di </a:t>
            </a:r>
            <a:r>
              <a:rPr lang="it-IT" dirty="0" err="1"/>
              <a:t>embedding</a:t>
            </a:r>
            <a:r>
              <a:rPr lang="it-IT" dirty="0"/>
              <a:t>, modelli di memoria e sistemi di guardrail (</a:t>
            </a:r>
            <a:r>
              <a:rPr lang="it-IT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salvaguardie per garantire un utilizzo etico e responsabile delle tecnologie)</a:t>
            </a:r>
            <a:r>
              <a:rPr lang="it-IT" dirty="0"/>
              <a:t>. Sono il motore cognitivo che alimenta le capacita dell’agente.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• Memoria: comprende componenti a breve termine, lungo termine, episodici e semantici, fondamentali per la continuità e l’adattamento del comportamento.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• Applicazioni: vanno dal supporto clienti alla generazione di contenuti, fino all’automazione di processi aziendali.</a:t>
            </a:r>
          </a:p>
        </p:txBody>
      </p:sp>
    </p:spTree>
    <p:extLst>
      <p:ext uri="{BB962C8B-B14F-4D97-AF65-F5344CB8AC3E}">
        <p14:creationId xmlns:p14="http://schemas.microsoft.com/office/powerpoint/2010/main" val="2001481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Google Shape;1742;g24ed99bf1a4_0_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3" name="Google Shape;1743;g24ed99bf1a4_0_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Large Language Models Miss the Multi-Agent Mark (La Malfa et al., 2025). Gli autori sostengono che gran parte dei MAS-LLM si approprino della terminologia dei sistemi multi-agente (MAS) senza adottarne i principi fondativi, con il rischio di perdere i risultati consolidati in decenni di ricerca. Le criticità sono organizzate in quattro aree specifiche: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AutoNum type="romanLcParenBoth"/>
            </a:pPr>
            <a:r>
              <a:rPr lang="it-IT" dirty="0"/>
              <a:t>agenti socialmente intelligenti;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AutoNum type="romanLcParenBoth"/>
            </a:pPr>
            <a:r>
              <a:rPr lang="it-IT" dirty="0"/>
              <a:t>design ambientale;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AutoNum type="romanLcParenBoth"/>
            </a:pPr>
            <a:r>
              <a:rPr lang="it-IT" dirty="0"/>
              <a:t>coordinamento e comunicazione;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AutoNum type="romanLcParenBoth"/>
            </a:pPr>
            <a:r>
              <a:rPr lang="it-IT" dirty="0"/>
              <a:t>comportamenti emergenti e la loro misurazione.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C8C36B36-3CDF-30E4-469C-34046FEC3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4D69BF67-8537-1437-ED11-B3ED0B22C1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1A497FC2-5D8C-2168-1977-01CFA21441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Nei MAS classici un agente è (i) reattivo rispetto ai cambiamenti dell’ambiente, (ii) proattivo nella pianificazione di azioni orientate agli obiettivi, e (iii) sociale nella capacita di cooperare o competere con altri agenti in modo intelligente. Nel paper osservano che gli LLM, pur mostrando reattività (input ` → risposta) e talvolta </a:t>
            </a:r>
            <a:r>
              <a:rPr lang="it-IT" dirty="0" err="1"/>
              <a:t>proattivita</a:t>
            </a:r>
            <a:r>
              <a:rPr lang="it-IT" dirty="0"/>
              <a:t> (ad es. auto-iniezione di contesto, chiarificazioni, decomposizione dei compiti), raramente possiedono comportamenti sociali nativi.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La maggioranza dei LLM è addestrata come agente singolo e non tramite </a:t>
            </a:r>
            <a:r>
              <a:rPr lang="it-IT" dirty="0" err="1"/>
              <a:t>pretraining</a:t>
            </a:r>
            <a:r>
              <a:rPr lang="it-IT" dirty="0"/>
              <a:t> multi-agente esplicito su scenari cooperativi/competitivi; ciò porta a fragilità nelle interazioni multi-agente e fallimenti in compiti di Theory of Mind (</a:t>
            </a:r>
            <a:r>
              <a:rPr lang="it-IT" dirty="0" err="1"/>
              <a:t>ToM</a:t>
            </a:r>
            <a:r>
              <a:rPr lang="it-IT" dirty="0"/>
              <a:t>) e ragionamento sulle intenzioni altrui.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Molti sistemi etichettati come “multi-agente” ricadono, in ensemble (</a:t>
            </a:r>
            <a:r>
              <a:rPr lang="it-IT" dirty="0" err="1"/>
              <a:t>p.es.maggioranza</a:t>
            </a:r>
            <a:r>
              <a:rPr lang="it-IT" dirty="0"/>
              <a:t>/voto) che ottimizzano una singola metrica, senza realizzare dinamiche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sociali autentiche.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Tutto </a:t>
            </a:r>
            <a:r>
              <a:rPr lang="it-IT" dirty="0" err="1"/>
              <a:t>cio</a:t>
            </a:r>
            <a:r>
              <a:rPr lang="it-IT" dirty="0"/>
              <a:t> ci suggerisce di applicare ad un progetto basato su LLM; (i) </a:t>
            </a:r>
            <a:r>
              <a:rPr lang="it-IT" dirty="0" err="1"/>
              <a:t>pretraining</a:t>
            </a:r>
            <a:r>
              <a:rPr lang="it-IT" dirty="0"/>
              <a:t>/fine-tuning multi-agente orientato a cooperazione/competizione; (ii) valutazioni specifiche su </a:t>
            </a:r>
            <a:r>
              <a:rPr lang="it-IT" dirty="0" err="1"/>
              <a:t>ToM</a:t>
            </a:r>
            <a:r>
              <a:rPr lang="it-IT" dirty="0"/>
              <a:t> e allineamento tra agenti; (iii) controllo delle degenerazioni verso semplici ensemble.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4380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25"/>
          <p:cNvSpPr txBox="1">
            <a:spLocks noGrp="1"/>
          </p:cNvSpPr>
          <p:nvPr>
            <p:ph type="subTitle" idx="1"/>
          </p:nvPr>
        </p:nvSpPr>
        <p:spPr>
          <a:xfrm>
            <a:off x="720000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3" name="Google Shape;1113;p25"/>
          <p:cNvSpPr txBox="1">
            <a:spLocks noGrp="1"/>
          </p:cNvSpPr>
          <p:nvPr>
            <p:ph type="subTitle" idx="2"/>
          </p:nvPr>
        </p:nvSpPr>
        <p:spPr>
          <a:xfrm>
            <a:off x="3584484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4" name="Google Shape;1114;p25"/>
          <p:cNvSpPr txBox="1">
            <a:spLocks noGrp="1"/>
          </p:cNvSpPr>
          <p:nvPr>
            <p:ph type="subTitle" idx="3"/>
          </p:nvPr>
        </p:nvSpPr>
        <p:spPr>
          <a:xfrm>
            <a:off x="6448975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5" name="Google Shape;1115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16" name="Google Shape;1116;p25"/>
          <p:cNvSpPr txBox="1">
            <a:spLocks noGrp="1"/>
          </p:cNvSpPr>
          <p:nvPr>
            <p:ph type="subTitle" idx="4"/>
          </p:nvPr>
        </p:nvSpPr>
        <p:spPr>
          <a:xfrm>
            <a:off x="720000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17" name="Google Shape;1117;p25"/>
          <p:cNvSpPr txBox="1">
            <a:spLocks noGrp="1"/>
          </p:cNvSpPr>
          <p:nvPr>
            <p:ph type="subTitle" idx="5"/>
          </p:nvPr>
        </p:nvSpPr>
        <p:spPr>
          <a:xfrm>
            <a:off x="3584483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18" name="Google Shape;1118;p25"/>
          <p:cNvSpPr txBox="1">
            <a:spLocks noGrp="1"/>
          </p:cNvSpPr>
          <p:nvPr>
            <p:ph type="subTitle" idx="6"/>
          </p:nvPr>
        </p:nvSpPr>
        <p:spPr>
          <a:xfrm>
            <a:off x="6448972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19" name="Google Shape;1119;p25"/>
          <p:cNvSpPr>
            <a:spLocks noGrp="1"/>
          </p:cNvSpPr>
          <p:nvPr>
            <p:ph type="pic" idx="7"/>
          </p:nvPr>
        </p:nvSpPr>
        <p:spPr>
          <a:xfrm>
            <a:off x="720000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120" name="Google Shape;1120;p25"/>
          <p:cNvSpPr>
            <a:spLocks noGrp="1"/>
          </p:cNvSpPr>
          <p:nvPr>
            <p:ph type="pic" idx="8"/>
          </p:nvPr>
        </p:nvSpPr>
        <p:spPr>
          <a:xfrm>
            <a:off x="3584475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121" name="Google Shape;1121;p25"/>
          <p:cNvSpPr>
            <a:spLocks noGrp="1"/>
          </p:cNvSpPr>
          <p:nvPr>
            <p:ph type="pic" idx="9"/>
          </p:nvPr>
        </p:nvSpPr>
        <p:spPr>
          <a:xfrm>
            <a:off x="6448950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1122" name="Google Shape;1122;p25"/>
          <p:cNvGrpSpPr/>
          <p:nvPr/>
        </p:nvGrpSpPr>
        <p:grpSpPr>
          <a:xfrm>
            <a:off x="-928041" y="3925887"/>
            <a:ext cx="2833357" cy="1517787"/>
            <a:chOff x="-623241" y="3849687"/>
            <a:chExt cx="2833357" cy="1517787"/>
          </a:xfrm>
        </p:grpSpPr>
        <p:grpSp>
          <p:nvGrpSpPr>
            <p:cNvPr id="1123" name="Google Shape;1123;p25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124" name="Google Shape;1124;p25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25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25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25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8" name="Google Shape;1128;p25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129" name="Google Shape;1129;p25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30" name="Google Shape;1130;p25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1" name="Google Shape;1131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2" name="Google Shape;1132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33" name="Google Shape;1133;p25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4" name="Google Shape;1134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5" name="Google Shape;1135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136" name="Google Shape;1136;p25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25"/>
          <p:cNvGrpSpPr/>
          <p:nvPr/>
        </p:nvGrpSpPr>
        <p:grpSpPr>
          <a:xfrm>
            <a:off x="6400125" y="-1754449"/>
            <a:ext cx="4189199" cy="3065874"/>
            <a:chOff x="6171525" y="-1678249"/>
            <a:chExt cx="4189199" cy="3065874"/>
          </a:xfrm>
        </p:grpSpPr>
        <p:sp>
          <p:nvSpPr>
            <p:cNvPr id="1138" name="Google Shape;1138;p25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139" name="Google Shape;1139;p2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0" name="Google Shape;1140;p25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1" name="Google Shape;1141;p25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142" name="Google Shape;1142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9" name="Google Shape;1149;p25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150" name="Google Shape;1150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57" name="Google Shape;1157;p25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158" name="Google Shape;1158;p25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5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0" name="Google Shape;1160;p25"/>
          <p:cNvGrpSpPr/>
          <p:nvPr/>
        </p:nvGrpSpPr>
        <p:grpSpPr>
          <a:xfrm rot="10800000">
            <a:off x="4995775" y="180626"/>
            <a:ext cx="4558967" cy="134100"/>
            <a:chOff x="796100" y="3019701"/>
            <a:chExt cx="4558967" cy="134100"/>
          </a:xfrm>
        </p:grpSpPr>
        <p:sp>
          <p:nvSpPr>
            <p:cNvPr id="1161" name="Google Shape;1161;p25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62" name="Google Shape;1162;p25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63" name="Google Shape;1163;p25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9" name="Google Shape;1339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0" name="Google Shape;1340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1" name="Google Shape;1341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5" name="Google Shape;1345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6" name="Google Shape;1346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7" name="Google Shape;1347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8" name="Google Shape;1348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9" name="Google Shape;1349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0" name="Google Shape;1350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1" name="Google Shape;1351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2" name="Google Shape;1352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3" name="Google Shape;1353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4" name="Google Shape;1354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5" name="Google Shape;1355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6" name="Google Shape;1356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7" name="Google Shape;1357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8" name="Google Shape;1358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59" name="Google Shape;1359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6" name="Google Shape;1366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7" name="Google Shape;1367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4" name="Google Shape;1374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5" name="Google Shape;1375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79" name="Google Shape;1379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0" name="Google Shape;1380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1" name="Google Shape;1381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2" name="Google Shape;1382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3" name="Google Shape;1383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4" name="Google Shape;1384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5" name="Google Shape;1385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6" name="Google Shape;1386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8" name="Google Shape;1388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89" name="Google Shape;1389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0" name="Google Shape;1390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1" name="Google Shape;1391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2" name="Google Shape;1392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3" name="Google Shape;1393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4" name="Google Shape;1394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0" name="Google Shape;1400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1" name="Google Shape;1401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2" name="Google Shape;1402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8" name="Google Shape;1408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9" name="Google Shape;1409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0" name="Google Shape;1410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6" name="Google Shape;1416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7" name="Google Shape;1417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8" name="Google Shape;1418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19" name="Google Shape;1419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subTitle" idx="1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2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3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4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4"/>
          <p:cNvSpPr txBox="1">
            <a:spLocks noGrp="1"/>
          </p:cNvSpPr>
          <p:nvPr>
            <p:ph type="title"/>
          </p:nvPr>
        </p:nvSpPr>
        <p:spPr>
          <a:xfrm>
            <a:off x="713225" y="3349250"/>
            <a:ext cx="6691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6" name="Google Shape;546;p14"/>
          <p:cNvSpPr txBox="1">
            <a:spLocks noGrp="1"/>
          </p:cNvSpPr>
          <p:nvPr>
            <p:ph type="subTitle" idx="1"/>
          </p:nvPr>
        </p:nvSpPr>
        <p:spPr>
          <a:xfrm>
            <a:off x="713225" y="1511313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0_1_1"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73" name="Google Shape;673;p17"/>
          <p:cNvGrpSpPr/>
          <p:nvPr/>
        </p:nvGrpSpPr>
        <p:grpSpPr>
          <a:xfrm>
            <a:off x="-2176650" y="-112745"/>
            <a:ext cx="4680670" cy="5935195"/>
            <a:chOff x="-2176650" y="-112745"/>
            <a:chExt cx="4680670" cy="5935195"/>
          </a:xfrm>
        </p:grpSpPr>
        <p:grpSp>
          <p:nvGrpSpPr>
            <p:cNvPr id="674" name="Google Shape;674;p17"/>
            <p:cNvGrpSpPr/>
            <p:nvPr/>
          </p:nvGrpSpPr>
          <p:grpSpPr>
            <a:xfrm>
              <a:off x="-2176650" y="-112745"/>
              <a:ext cx="4680670" cy="5935195"/>
              <a:chOff x="-2176650" y="-112745"/>
              <a:chExt cx="4680670" cy="5935195"/>
            </a:xfrm>
          </p:grpSpPr>
          <p:sp>
            <p:nvSpPr>
              <p:cNvPr id="675" name="Google Shape;675;p17"/>
              <p:cNvSpPr/>
              <p:nvPr/>
            </p:nvSpPr>
            <p:spPr>
              <a:xfrm rot="-2700000">
                <a:off x="-1523974" y="2178291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76" name="Google Shape;676;p17"/>
              <p:cNvGrpSpPr/>
              <p:nvPr/>
            </p:nvGrpSpPr>
            <p:grpSpPr>
              <a:xfrm rot="-2700000">
                <a:off x="10491" y="4440580"/>
                <a:ext cx="582044" cy="582419"/>
                <a:chOff x="959750" y="3039275"/>
                <a:chExt cx="582050" cy="582425"/>
              </a:xfrm>
            </p:grpSpPr>
            <p:sp>
              <p:nvSpPr>
                <p:cNvPr id="677" name="Google Shape;677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7" extrusionOk="0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7" extrusionOk="0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37" extrusionOk="0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84" name="Google Shape;684;p17"/>
              <p:cNvGrpSpPr/>
              <p:nvPr/>
            </p:nvGrpSpPr>
            <p:grpSpPr>
              <a:xfrm rot="-2700000">
                <a:off x="-183259" y="2704590"/>
                <a:ext cx="582044" cy="582419"/>
                <a:chOff x="959750" y="3039275"/>
                <a:chExt cx="582050" cy="582425"/>
              </a:xfrm>
            </p:grpSpPr>
            <p:sp>
              <p:nvSpPr>
                <p:cNvPr id="685" name="Google Shape;685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7" extrusionOk="0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7" extrusionOk="0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37" extrusionOk="0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92" name="Google Shape;692;p17"/>
              <p:cNvSpPr/>
              <p:nvPr/>
            </p:nvSpPr>
            <p:spPr>
              <a:xfrm rot="2700000" flipH="1">
                <a:off x="-1073899" y="473691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3" name="Google Shape;693;p17"/>
            <p:cNvGrpSpPr/>
            <p:nvPr/>
          </p:nvGrpSpPr>
          <p:grpSpPr>
            <a:xfrm>
              <a:off x="-234425" y="3727550"/>
              <a:ext cx="439200" cy="439100"/>
              <a:chOff x="1101075" y="2142375"/>
              <a:chExt cx="439200" cy="439100"/>
            </a:xfrm>
          </p:grpSpPr>
          <p:sp>
            <p:nvSpPr>
              <p:cNvPr id="694" name="Google Shape;694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6" name="Google Shape;696;p17"/>
            <p:cNvGrpSpPr/>
            <p:nvPr/>
          </p:nvGrpSpPr>
          <p:grpSpPr>
            <a:xfrm rot="10800000">
              <a:off x="713225" y="4931225"/>
              <a:ext cx="439200" cy="439100"/>
              <a:chOff x="1101075" y="2142375"/>
              <a:chExt cx="439200" cy="439100"/>
            </a:xfrm>
          </p:grpSpPr>
          <p:sp>
            <p:nvSpPr>
              <p:cNvPr id="697" name="Google Shape;697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99" name="Google Shape;699;p17"/>
          <p:cNvGrpSpPr/>
          <p:nvPr/>
        </p:nvGrpSpPr>
        <p:grpSpPr>
          <a:xfrm>
            <a:off x="6642300" y="-415701"/>
            <a:ext cx="4558967" cy="1887075"/>
            <a:chOff x="6566100" y="-415701"/>
            <a:chExt cx="4558967" cy="1887075"/>
          </a:xfrm>
        </p:grpSpPr>
        <p:pic>
          <p:nvPicPr>
            <p:cNvPr id="700" name="Google Shape;700;p1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8278550" y="-3923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01" name="Google Shape;701;p17"/>
            <p:cNvGrpSpPr/>
            <p:nvPr/>
          </p:nvGrpSpPr>
          <p:grpSpPr>
            <a:xfrm rot="5400000">
              <a:off x="7714062" y="-991384"/>
              <a:ext cx="1433417" cy="2584783"/>
              <a:chOff x="-363163" y="-645596"/>
              <a:chExt cx="1433417" cy="2584783"/>
            </a:xfrm>
          </p:grpSpPr>
          <p:grpSp>
            <p:nvGrpSpPr>
              <p:cNvPr id="702" name="Google Shape;702;p17"/>
              <p:cNvGrpSpPr/>
              <p:nvPr/>
            </p:nvGrpSpPr>
            <p:grpSpPr>
              <a:xfrm rot="10800000">
                <a:off x="-64595" y="-645596"/>
                <a:ext cx="1134849" cy="2370191"/>
                <a:chOff x="-575575" y="3685599"/>
                <a:chExt cx="1421048" cy="2967932"/>
              </a:xfrm>
            </p:grpSpPr>
            <p:sp>
              <p:nvSpPr>
                <p:cNvPr id="703" name="Google Shape;703;p17"/>
                <p:cNvSpPr/>
                <p:nvPr/>
              </p:nvSpPr>
              <p:spPr>
                <a:xfrm>
                  <a:off x="-575575" y="3685599"/>
                  <a:ext cx="1421047" cy="283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7" h="69081" extrusionOk="0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704;p17"/>
                <p:cNvSpPr/>
                <p:nvPr/>
              </p:nvSpPr>
              <p:spPr>
                <a:xfrm rot="10800000">
                  <a:off x="-575573" y="3820175"/>
                  <a:ext cx="1421047" cy="283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7" h="69081" extrusionOk="0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05" name="Google Shape;705;p17"/>
              <p:cNvSpPr/>
              <p:nvPr/>
            </p:nvSpPr>
            <p:spPr>
              <a:xfrm>
                <a:off x="0" y="361650"/>
                <a:ext cx="581991" cy="575861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17"/>
              <p:cNvSpPr/>
              <p:nvPr/>
            </p:nvSpPr>
            <p:spPr>
              <a:xfrm>
                <a:off x="131225" y="0"/>
                <a:ext cx="581991" cy="575861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07" name="Google Shape;707;p17"/>
              <p:cNvGrpSpPr/>
              <p:nvPr/>
            </p:nvGrpSpPr>
            <p:grpSpPr>
              <a:xfrm rot="-2700000" flipH="1">
                <a:off x="-216370" y="1084101"/>
                <a:ext cx="708093" cy="708493"/>
                <a:chOff x="3678700" y="407275"/>
                <a:chExt cx="708100" cy="708500"/>
              </a:xfrm>
            </p:grpSpPr>
            <p:sp>
              <p:nvSpPr>
                <p:cNvPr id="708" name="Google Shape;708;p1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709;p1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" name="Google Shape;710;p1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" name="Google Shape;711;p1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" name="Google Shape;712;p1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" name="Google Shape;713;p1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" name="Google Shape;714;p1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15" name="Google Shape;715;p17"/>
            <p:cNvGrpSpPr/>
            <p:nvPr/>
          </p:nvGrpSpPr>
          <p:grpSpPr>
            <a:xfrm rot="10800000">
              <a:off x="6566100" y="233963"/>
              <a:ext cx="4558967" cy="134100"/>
              <a:chOff x="796100" y="3019701"/>
              <a:chExt cx="4558967" cy="134100"/>
            </a:xfrm>
          </p:grpSpPr>
          <p:sp>
            <p:nvSpPr>
              <p:cNvPr id="716" name="Google Shape;716;p1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17" name="Google Shape;717;p1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18" name="Google Shape;718;p1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58" name="Google Shape;1058;p24"/>
          <p:cNvSpPr txBox="1">
            <a:spLocks noGrp="1"/>
          </p:cNvSpPr>
          <p:nvPr>
            <p:ph type="subTitle" idx="1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9" name="Google Shape;1059;p24"/>
          <p:cNvSpPr txBox="1">
            <a:spLocks noGrp="1"/>
          </p:cNvSpPr>
          <p:nvPr>
            <p:ph type="subTitle" idx="2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0" name="Google Shape;1060;p24"/>
          <p:cNvSpPr txBox="1">
            <a:spLocks noGrp="1"/>
          </p:cNvSpPr>
          <p:nvPr>
            <p:ph type="subTitle" idx="3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1" name="Google Shape;1061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62" name="Google Shape;1062;p24"/>
          <p:cNvSpPr txBox="1">
            <a:spLocks noGrp="1"/>
          </p:cNvSpPr>
          <p:nvPr>
            <p:ph type="subTitle" idx="4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3" name="Google Shape;1063;p24"/>
          <p:cNvSpPr txBox="1">
            <a:spLocks noGrp="1"/>
          </p:cNvSpPr>
          <p:nvPr>
            <p:ph type="subTitle" idx="5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4" name="Google Shape;1064;p24"/>
          <p:cNvSpPr txBox="1">
            <a:spLocks noGrp="1"/>
          </p:cNvSpPr>
          <p:nvPr>
            <p:ph type="subTitle" idx="6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065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rot="-2700000" flipH="1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59" r:id="rId5"/>
    <p:sldLayoutId id="2147483660" r:id="rId6"/>
    <p:sldLayoutId id="2147483663" r:id="rId7"/>
    <p:sldLayoutId id="2147483665" r:id="rId8"/>
    <p:sldLayoutId id="2147483670" r:id="rId9"/>
    <p:sldLayoutId id="2147483671" r:id="rId10"/>
    <p:sldLayoutId id="2147483676" r:id="rId11"/>
    <p:sldLayoutId id="214748367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semanticscholar.org/CorpusID:280671751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508.10146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505.21298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35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Sistemi Complessi: Modelli e Simulazione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Massimo Trippetta - 869286</a:t>
            </a:r>
            <a:endParaRPr sz="1200" dirty="0"/>
          </a:p>
        </p:txBody>
      </p:sp>
      <p:sp>
        <p:nvSpPr>
          <p:cNvPr id="1431" name="Google Shape;1431;p35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4453843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Agentic AI e MAS musicale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1432" name="Google Shape;1432;p35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33" name="Google Shape;1433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4" name="Google Shape;1434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5" name="Google Shape;1435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7" name="Google Shape;1437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8" name="Google Shape;1438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39" name="Google Shape;1439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0" name="Google Shape;1440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1" name="Google Shape;1441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2" name="Google Shape;1442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3" name="Google Shape;1443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4" name="Google Shape;1444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7" name="Google Shape;1447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9" name="Google Shape;1449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0" name="Google Shape;1450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2" name="Google Shape;1452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F133A217-9804-5358-4EF1-7B3F47B609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45FFDD4B-9E71-758B-C1E8-A57CF213C4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Analisi Teorica</a:t>
            </a:r>
            <a:endParaRPr dirty="0"/>
          </a:p>
        </p:txBody>
      </p:sp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EC7266CF-EC89-FC06-D4EC-6817656F5A46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0CAFDE36-421F-6A6F-C942-D07FBDD09793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96BA9E62-7122-1DBF-559D-945EE770EE9A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575B3AB7-ABAD-04F1-326F-1BEE05D23F5D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73FF7FC1-C082-B170-CD3C-4BB358F73ECE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A4A14D20-857A-4897-860C-445E58EC15E0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F0AA7DF8-5870-B64A-18F0-101F0C2819FD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94142952-9512-299A-24CA-0A4D0CCBEAB5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" name="Sottotitolo 23">
            <a:extLst>
              <a:ext uri="{FF2B5EF4-FFF2-40B4-BE49-F238E27FC236}">
                <a16:creationId xmlns:a16="http://schemas.microsoft.com/office/drawing/2014/main" id="{3C21BFF3-61F7-9200-95FE-EF6AED9D4A4F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577125" y="1177071"/>
            <a:ext cx="3543000" cy="572699"/>
          </a:xfrm>
        </p:spPr>
        <p:txBody>
          <a:bodyPr/>
          <a:lstStyle/>
          <a:p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2: Design ambientale</a:t>
            </a:r>
          </a:p>
          <a:p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BFA44BF-0D9F-9F65-23FB-2C29BD76397A}"/>
              </a:ext>
            </a:extLst>
          </p:cNvPr>
          <p:cNvSpPr txBox="1"/>
          <p:nvPr/>
        </p:nvSpPr>
        <p:spPr>
          <a:xfrm>
            <a:off x="963550" y="1749770"/>
            <a:ext cx="315657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Poppins" panose="00000500000000000000" pitchFamily="2" charset="0"/>
                <a:cs typeface="Poppins" panose="00000500000000000000" pitchFamily="2" charset="0"/>
              </a:rPr>
              <a:t>MAS LLM centrici, 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due problemi:</a:t>
            </a:r>
          </a:p>
          <a:p>
            <a:pPr marL="400050" indent="-400050">
              <a:buAutoNum type="romanLcParenBoth"/>
            </a:pPr>
            <a:r>
              <a:rPr lang="it-IT" b="1" dirty="0">
                <a:latin typeface="Poppins" panose="00000500000000000000" pitchFamily="2" charset="0"/>
                <a:cs typeface="Poppins" panose="00000500000000000000" pitchFamily="2" charset="0"/>
              </a:rPr>
              <a:t>Non-determinismo operativo 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anche con temperatura bassa 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  <a:sym typeface="Wingdings" panose="05000000000000000000" pitchFamily="2" charset="2"/>
              </a:rPr>
              <a:t> LLM sono intrinsecamente non deterministici</a:t>
            </a:r>
            <a:endParaRPr lang="it-IT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00050" indent="-400050">
              <a:buAutoNum type="romanLcParenBoth"/>
            </a:pPr>
            <a:r>
              <a:rPr lang="it-IT" b="1" dirty="0">
                <a:latin typeface="Poppins" panose="00000500000000000000" pitchFamily="2" charset="0"/>
                <a:cs typeface="Poppins" panose="00000500000000000000" pitchFamily="2" charset="0"/>
              </a:rPr>
              <a:t>Rappresentazione e percezione incoerenti 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faticano a mantenere coerenza nel lungo periodo.</a:t>
            </a:r>
            <a:r>
              <a:rPr lang="it-IT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(</a:t>
            </a:r>
            <a:r>
              <a:rPr lang="it-IT" dirty="0" err="1">
                <a:latin typeface="Poppins" panose="00000500000000000000" pitchFamily="2" charset="0"/>
                <a:cs typeface="Poppins" panose="00000500000000000000" pitchFamily="2" charset="0"/>
              </a:rPr>
              <a:t>role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 swap)</a:t>
            </a:r>
          </a:p>
        </p:txBody>
      </p:sp>
      <p:sp>
        <p:nvSpPr>
          <p:cNvPr id="4" name="Google Shape;3365;p72">
            <a:extLst>
              <a:ext uri="{FF2B5EF4-FFF2-40B4-BE49-F238E27FC236}">
                <a16:creationId xmlns:a16="http://schemas.microsoft.com/office/drawing/2014/main" id="{82BECE14-500A-6CDB-4A78-C7B396C5C0C3}"/>
              </a:ext>
            </a:extLst>
          </p:cNvPr>
          <p:cNvSpPr/>
          <p:nvPr/>
        </p:nvSpPr>
        <p:spPr>
          <a:xfrm>
            <a:off x="4099839" y="2285400"/>
            <a:ext cx="944325" cy="572700"/>
          </a:xfrm>
          <a:custGeom>
            <a:avLst/>
            <a:gdLst/>
            <a:ahLst/>
            <a:cxnLst/>
            <a:rect l="l" t="t" r="r" b="b"/>
            <a:pathLst>
              <a:path w="3045" h="1544" extrusionOk="0">
                <a:moveTo>
                  <a:pt x="1645" y="0"/>
                </a:moveTo>
                <a:lnTo>
                  <a:pt x="2143" y="505"/>
                </a:lnTo>
                <a:lnTo>
                  <a:pt x="0" y="505"/>
                </a:lnTo>
                <a:lnTo>
                  <a:pt x="0" y="1046"/>
                </a:lnTo>
                <a:lnTo>
                  <a:pt x="2143" y="1046"/>
                </a:lnTo>
                <a:lnTo>
                  <a:pt x="1645" y="1544"/>
                </a:lnTo>
                <a:lnTo>
                  <a:pt x="2272" y="1544"/>
                </a:lnTo>
                <a:lnTo>
                  <a:pt x="3044" y="772"/>
                </a:lnTo>
                <a:lnTo>
                  <a:pt x="2272" y="0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19582A3-FB7C-88F0-C380-BD75A355A68F}"/>
              </a:ext>
            </a:extLst>
          </p:cNvPr>
          <p:cNvSpPr txBox="1"/>
          <p:nvPr/>
        </p:nvSpPr>
        <p:spPr>
          <a:xfrm>
            <a:off x="5023876" y="1749770"/>
            <a:ext cx="31565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Poppins" panose="00000500000000000000" pitchFamily="2" charset="0"/>
                <a:cs typeface="Poppins" panose="00000500000000000000" pitchFamily="2" charset="0"/>
              </a:rPr>
              <a:t>Come affrontarli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</a:p>
          <a:p>
            <a:pPr marL="400050" indent="-400050">
              <a:buAutoNum type="romanLcParenBoth"/>
            </a:pP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Stati strutturati (ACL/KQML) e rappresentazioni numerico-simboliche</a:t>
            </a:r>
          </a:p>
          <a:p>
            <a:pPr marL="400050" indent="-400050">
              <a:buAutoNum type="romanLcParenBoth"/>
            </a:pP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Ambienti multi-modali per ridurre conversioni </a:t>
            </a:r>
            <a:r>
              <a:rPr lang="it-IT" dirty="0" err="1">
                <a:latin typeface="Poppins" panose="00000500000000000000" pitchFamily="2" charset="0"/>
                <a:cs typeface="Poppins" panose="00000500000000000000" pitchFamily="2" charset="0"/>
              </a:rPr>
              <a:t>testo→azione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 e dipendenza dal NL.</a:t>
            </a:r>
            <a:endParaRPr lang="it-IT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A7AE363B-3A6A-DAD1-8222-04E9D1939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9ADF1D3D-5737-80F1-6DFB-2A516761EC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Analisi Teorica</a:t>
            </a:r>
            <a:endParaRPr dirty="0"/>
          </a:p>
        </p:txBody>
      </p:sp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2B3206AF-EEB0-69E6-0AAA-F66B091E9A73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E04A11EE-7450-953A-F110-64FBE23468B7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6A66D3C1-A53F-B635-D586-3CEC6E3639A5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A2885897-1522-BFCC-56C9-D75A734E908D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67316481-A494-E59C-E21D-B0F8F0E3D8D1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E2AC9D43-9EB0-6997-0B56-77F372FBD98F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30D185E2-427A-A691-B657-844FB7B21776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26CD1B42-9DDE-5E8A-F94C-206B748D3B6D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" name="Sottotitolo 23">
            <a:extLst>
              <a:ext uri="{FF2B5EF4-FFF2-40B4-BE49-F238E27FC236}">
                <a16:creationId xmlns:a16="http://schemas.microsoft.com/office/drawing/2014/main" id="{81D084E3-0669-1267-DDAC-AC62A6BDD90F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577125" y="1177071"/>
            <a:ext cx="3543000" cy="572699"/>
          </a:xfrm>
        </p:spPr>
        <p:txBody>
          <a:bodyPr/>
          <a:lstStyle/>
          <a:p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3: Coordinamento e comunicazione</a:t>
            </a:r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820FACC-7551-ED0C-4F17-0C8958862AF6}"/>
              </a:ext>
            </a:extLst>
          </p:cNvPr>
          <p:cNvSpPr txBox="1"/>
          <p:nvPr/>
        </p:nvSpPr>
        <p:spPr>
          <a:xfrm>
            <a:off x="963550" y="1749770"/>
            <a:ext cx="31565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LcParenBoth"/>
            </a:pPr>
            <a:r>
              <a:rPr lang="it-IT" b="1" dirty="0">
                <a:latin typeface="Poppins" panose="00000500000000000000" pitchFamily="2" charset="0"/>
                <a:cs typeface="Poppins" panose="00000500000000000000" pitchFamily="2" charset="0"/>
              </a:rPr>
              <a:t>Concorrenza e asincronia 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pipeline sequenziali senza agenti concorrenti, sincronia. </a:t>
            </a:r>
          </a:p>
          <a:p>
            <a:pPr marL="400050" indent="-400050">
              <a:buAutoNum type="romanLcParenBoth"/>
            </a:pPr>
            <a:r>
              <a:rPr lang="it-IT" b="1" dirty="0">
                <a:latin typeface="Poppins" panose="00000500000000000000" pitchFamily="2" charset="0"/>
                <a:cs typeface="Poppins" panose="00000500000000000000" pitchFamily="2" charset="0"/>
              </a:rPr>
              <a:t>Comunicazione 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con solo linguaggio naturale libero come mezzo di comunicazione multi-agente è inefficiente e rischioso .</a:t>
            </a:r>
            <a:endParaRPr lang="it-IT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Google Shape;3365;p72">
            <a:extLst>
              <a:ext uri="{FF2B5EF4-FFF2-40B4-BE49-F238E27FC236}">
                <a16:creationId xmlns:a16="http://schemas.microsoft.com/office/drawing/2014/main" id="{02400882-14F2-978D-A5F6-9157184FB6E9}"/>
              </a:ext>
            </a:extLst>
          </p:cNvPr>
          <p:cNvSpPr/>
          <p:nvPr/>
        </p:nvSpPr>
        <p:spPr>
          <a:xfrm>
            <a:off x="4099839" y="2285400"/>
            <a:ext cx="944325" cy="572700"/>
          </a:xfrm>
          <a:custGeom>
            <a:avLst/>
            <a:gdLst/>
            <a:ahLst/>
            <a:cxnLst/>
            <a:rect l="l" t="t" r="r" b="b"/>
            <a:pathLst>
              <a:path w="3045" h="1544" extrusionOk="0">
                <a:moveTo>
                  <a:pt x="1645" y="0"/>
                </a:moveTo>
                <a:lnTo>
                  <a:pt x="2143" y="505"/>
                </a:lnTo>
                <a:lnTo>
                  <a:pt x="0" y="505"/>
                </a:lnTo>
                <a:lnTo>
                  <a:pt x="0" y="1046"/>
                </a:lnTo>
                <a:lnTo>
                  <a:pt x="2143" y="1046"/>
                </a:lnTo>
                <a:lnTo>
                  <a:pt x="1645" y="1544"/>
                </a:lnTo>
                <a:lnTo>
                  <a:pt x="2272" y="1544"/>
                </a:lnTo>
                <a:lnTo>
                  <a:pt x="3044" y="772"/>
                </a:lnTo>
                <a:lnTo>
                  <a:pt x="2272" y="0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44F9395-B606-93E0-37C0-9D823D430A99}"/>
              </a:ext>
            </a:extLst>
          </p:cNvPr>
          <p:cNvSpPr txBox="1"/>
          <p:nvPr/>
        </p:nvSpPr>
        <p:spPr>
          <a:xfrm>
            <a:off x="5023876" y="1749770"/>
            <a:ext cx="315657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Poppins" panose="00000500000000000000" pitchFamily="2" charset="0"/>
                <a:cs typeface="Poppins" panose="00000500000000000000" pitchFamily="2" charset="0"/>
              </a:rPr>
              <a:t>Come affrontarli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</a:p>
          <a:p>
            <a:pPr marL="400050" indent="-400050">
              <a:buAutoNum type="romanLcParenBoth"/>
            </a:pP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Agenti ed ambiente nativamente asincroni, con gestione degli eventi</a:t>
            </a:r>
          </a:p>
          <a:p>
            <a:pPr marL="400050" indent="-400050">
              <a:buAutoNum type="romanLcParenBoth"/>
            </a:pPr>
            <a:r>
              <a:rPr lang="it-IT" dirty="0" err="1">
                <a:latin typeface="Poppins" panose="00000500000000000000" pitchFamily="2" charset="0"/>
                <a:cs typeface="Poppins" panose="00000500000000000000" pitchFamily="2" charset="0"/>
              </a:rPr>
              <a:t>Layering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 che combini NL con canali strutturati per scambio stato/azioni</a:t>
            </a:r>
            <a:endParaRPr lang="it-IT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750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69C13A19-CFD5-CBCC-417A-BE34465FE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FFEE4505-2B5E-A747-106B-9CA0CFB6DA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Analisi Teorica</a:t>
            </a:r>
            <a:endParaRPr dirty="0"/>
          </a:p>
        </p:txBody>
      </p:sp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22C5C4FB-0A5B-20F8-46C8-F3C825987542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E59A3CF1-8B96-41DD-F9F7-5B5875DED746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80D187FF-6750-27FD-2797-73DFBD3F1D20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64684795-E9D7-CF12-5E82-26932B2D1B54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135D375F-CE3C-F76A-99D4-A77A4AE49C08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CA62448E-4D5C-56C1-9DFA-30444393F77B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FA36FB29-F883-2375-3EF0-8FAA2D5F02AE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9293E6C8-AA6E-54F4-DC43-A4A4C173B27C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" name="Sottotitolo 23">
            <a:extLst>
              <a:ext uri="{FF2B5EF4-FFF2-40B4-BE49-F238E27FC236}">
                <a16:creationId xmlns:a16="http://schemas.microsoft.com/office/drawing/2014/main" id="{55D0C97D-9338-BDF4-B635-9C831C4F814B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577125" y="1177071"/>
            <a:ext cx="5195602" cy="572699"/>
          </a:xfrm>
        </p:spPr>
        <p:txBody>
          <a:bodyPr/>
          <a:lstStyle/>
          <a:p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4: Comportamenti emergenti e la loro misurazione.</a:t>
            </a:r>
          </a:p>
          <a:p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B9E456E-2E70-AD09-F924-1559BFF896EA}"/>
              </a:ext>
            </a:extLst>
          </p:cNvPr>
          <p:cNvSpPr txBox="1"/>
          <p:nvPr/>
        </p:nvSpPr>
        <p:spPr>
          <a:xfrm>
            <a:off x="963550" y="1759006"/>
            <a:ext cx="31565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LcParenBoth"/>
            </a:pP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Mancano </a:t>
            </a:r>
            <a:r>
              <a:rPr lang="it-IT" b="1" dirty="0">
                <a:latin typeface="Poppins" panose="00000500000000000000" pitchFamily="2" charset="0"/>
                <a:cs typeface="Poppins" panose="00000500000000000000" pitchFamily="2" charset="0"/>
              </a:rPr>
              <a:t>definizioni sistematiche e metriche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 per dire: “questo comportamento è emergente e non era prevedibile”</a:t>
            </a:r>
            <a:endParaRPr lang="it-IT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Google Shape;3365;p72">
            <a:extLst>
              <a:ext uri="{FF2B5EF4-FFF2-40B4-BE49-F238E27FC236}">
                <a16:creationId xmlns:a16="http://schemas.microsoft.com/office/drawing/2014/main" id="{C7AC84AB-FA3F-88AA-78DC-CEC7B105C00D}"/>
              </a:ext>
            </a:extLst>
          </p:cNvPr>
          <p:cNvSpPr/>
          <p:nvPr/>
        </p:nvSpPr>
        <p:spPr>
          <a:xfrm>
            <a:off x="4099839" y="2285400"/>
            <a:ext cx="944325" cy="572700"/>
          </a:xfrm>
          <a:custGeom>
            <a:avLst/>
            <a:gdLst/>
            <a:ahLst/>
            <a:cxnLst/>
            <a:rect l="l" t="t" r="r" b="b"/>
            <a:pathLst>
              <a:path w="3045" h="1544" extrusionOk="0">
                <a:moveTo>
                  <a:pt x="1645" y="0"/>
                </a:moveTo>
                <a:lnTo>
                  <a:pt x="2143" y="505"/>
                </a:lnTo>
                <a:lnTo>
                  <a:pt x="0" y="505"/>
                </a:lnTo>
                <a:lnTo>
                  <a:pt x="0" y="1046"/>
                </a:lnTo>
                <a:lnTo>
                  <a:pt x="2143" y="1046"/>
                </a:lnTo>
                <a:lnTo>
                  <a:pt x="1645" y="1544"/>
                </a:lnTo>
                <a:lnTo>
                  <a:pt x="2272" y="1544"/>
                </a:lnTo>
                <a:lnTo>
                  <a:pt x="3044" y="772"/>
                </a:lnTo>
                <a:lnTo>
                  <a:pt x="2272" y="0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5996FE8-3603-358D-B80A-5F498123C71E}"/>
              </a:ext>
            </a:extLst>
          </p:cNvPr>
          <p:cNvSpPr txBox="1"/>
          <p:nvPr/>
        </p:nvSpPr>
        <p:spPr>
          <a:xfrm>
            <a:off x="5023876" y="1749770"/>
            <a:ext cx="31565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Poppins" panose="00000500000000000000" pitchFamily="2" charset="0"/>
                <a:cs typeface="Poppins" panose="00000500000000000000" pitchFamily="2" charset="0"/>
              </a:rPr>
              <a:t>Come affrontarlo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</a:p>
          <a:p>
            <a:pPr marL="400050" indent="-400050">
              <a:buAutoNum type="romanLcParenBoth"/>
            </a:pP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Definire a priori cosa si intende per fenomeno emergente in relazione agli obiettivi del sistema</a:t>
            </a:r>
          </a:p>
          <a:p>
            <a:pPr marL="400050" indent="-400050">
              <a:buAutoNum type="romanLcParenBoth"/>
            </a:pP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Ambiente con regole strutturate e metriche riproducibili</a:t>
            </a:r>
            <a:endParaRPr lang="it-IT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705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44">
          <a:extLst>
            <a:ext uri="{FF2B5EF4-FFF2-40B4-BE49-F238E27FC236}">
              <a16:creationId xmlns:a16="http://schemas.microsoft.com/office/drawing/2014/main" id="{8EC42987-51F5-1DC4-44B7-085562EEB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530;p39">
            <a:extLst>
              <a:ext uri="{FF2B5EF4-FFF2-40B4-BE49-F238E27FC236}">
                <a16:creationId xmlns:a16="http://schemas.microsoft.com/office/drawing/2014/main" id="{6B6BB268-4D83-4428-9837-E9311261A7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Analisi Teorica</a:t>
            </a:r>
            <a:endParaRPr dirty="0"/>
          </a:p>
        </p:txBody>
      </p:sp>
      <p:sp>
        <p:nvSpPr>
          <p:cNvPr id="21" name="Sottotitolo 8">
            <a:extLst>
              <a:ext uri="{FF2B5EF4-FFF2-40B4-BE49-F238E27FC236}">
                <a16:creationId xmlns:a16="http://schemas.microsoft.com/office/drawing/2014/main" id="{11A1B6F8-B826-9804-A9E0-7FBDF888C020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346364" y="1017725"/>
            <a:ext cx="8011484" cy="820311"/>
          </a:xfrm>
        </p:spPr>
        <p:txBody>
          <a:bodyPr/>
          <a:lstStyle/>
          <a:p>
            <a:pPr algn="ctr"/>
            <a:r>
              <a:rPr lang="it-IT" dirty="0" err="1">
                <a:solidFill>
                  <a:schemeClr val="tx1"/>
                </a:solidFill>
                <a:hlinkClick r:id="rId3"/>
              </a:rPr>
              <a:t>MetaAgents</a:t>
            </a:r>
            <a:r>
              <a:rPr lang="it-IT" dirty="0">
                <a:solidFill>
                  <a:schemeClr val="tx1"/>
                </a:solidFill>
                <a:hlinkClick r:id="rId3"/>
              </a:rPr>
              <a:t>: </a:t>
            </a:r>
            <a:r>
              <a:rPr lang="en-US" dirty="0">
                <a:solidFill>
                  <a:schemeClr val="tx1"/>
                </a:solidFill>
                <a:hlinkClick r:id="rId3"/>
              </a:rPr>
              <a:t>Simulating Interactions of Human Behaviors for LLM-based Task-oriented Coordination via Collaborative Generative Agents (Yuan Li et al. 2023)</a:t>
            </a:r>
            <a:endParaRPr lang="it-IT" i="1" dirty="0">
              <a:solidFill>
                <a:schemeClr val="tx1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43CA0A6-7A0E-810B-8054-594C3DDDF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3771" y="1838036"/>
            <a:ext cx="6076458" cy="264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914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>
          <a:extLst>
            <a:ext uri="{FF2B5EF4-FFF2-40B4-BE49-F238E27FC236}">
              <a16:creationId xmlns:a16="http://schemas.microsoft.com/office/drawing/2014/main" id="{BFF39DD2-090F-9C81-E829-1009A628B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>
            <a:extLst>
              <a:ext uri="{FF2B5EF4-FFF2-40B4-BE49-F238E27FC236}">
                <a16:creationId xmlns:a16="http://schemas.microsoft.com/office/drawing/2014/main" id="{94F80ADF-9E2A-9410-EDA3-0AA6A7B26543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484" name="Google Shape;1484;p38">
            <a:extLst>
              <a:ext uri="{FF2B5EF4-FFF2-40B4-BE49-F238E27FC236}">
                <a16:creationId xmlns:a16="http://schemas.microsoft.com/office/drawing/2014/main" id="{0945EEE2-38AD-56CC-1680-E1F15A0E087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it-IT" dirty="0"/>
              <a:t>MAS musicale seguendo le istruzioni del primo capitolo</a:t>
            </a:r>
          </a:p>
        </p:txBody>
      </p:sp>
      <p:grpSp>
        <p:nvGrpSpPr>
          <p:cNvPr id="1485" name="Google Shape;1485;p38">
            <a:extLst>
              <a:ext uri="{FF2B5EF4-FFF2-40B4-BE49-F238E27FC236}">
                <a16:creationId xmlns:a16="http://schemas.microsoft.com/office/drawing/2014/main" id="{6BE61DCD-19D1-3777-979F-BC5C7BB36CED}"/>
              </a:ext>
            </a:extLst>
          </p:cNvPr>
          <p:cNvGrpSpPr/>
          <p:nvPr/>
        </p:nvGrpSpPr>
        <p:grpSpPr>
          <a:xfrm>
            <a:off x="-511728" y="3632599"/>
            <a:ext cx="4106605" cy="2969900"/>
            <a:chOff x="-558402" y="4445557"/>
            <a:chExt cx="4106605" cy="2969900"/>
          </a:xfrm>
        </p:grpSpPr>
        <p:pic>
          <p:nvPicPr>
            <p:cNvPr id="1486" name="Google Shape;1486;p38">
              <a:extLst>
                <a:ext uri="{FF2B5EF4-FFF2-40B4-BE49-F238E27FC236}">
                  <a16:creationId xmlns:a16="http://schemas.microsoft.com/office/drawing/2014/main" id="{725DDCB2-C488-B6B0-BFCB-5135C6F6B2F6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558402" y="4445557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>
              <a:extLst>
                <a:ext uri="{FF2B5EF4-FFF2-40B4-BE49-F238E27FC236}">
                  <a16:creationId xmlns:a16="http://schemas.microsoft.com/office/drawing/2014/main" id="{0A9CCD83-0F96-3D16-890C-EA60F33B7AFA}"/>
                </a:ext>
              </a:extLst>
            </p:cNvPr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>
                <a:extLst>
                  <a:ext uri="{FF2B5EF4-FFF2-40B4-BE49-F238E27FC236}">
                    <a16:creationId xmlns:a16="http://schemas.microsoft.com/office/drawing/2014/main" id="{B87CA11B-0042-1574-277A-F4EB473140DB}"/>
                  </a:ext>
                </a:extLst>
              </p:cNvPr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>
                <a:extLst>
                  <a:ext uri="{FF2B5EF4-FFF2-40B4-BE49-F238E27FC236}">
                    <a16:creationId xmlns:a16="http://schemas.microsoft.com/office/drawing/2014/main" id="{69C1A6CF-6E5B-DBAE-59E4-4B1323A0102C}"/>
                  </a:ext>
                </a:extLst>
              </p:cNvPr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>
                <a:extLst>
                  <a:ext uri="{FF2B5EF4-FFF2-40B4-BE49-F238E27FC236}">
                    <a16:creationId xmlns:a16="http://schemas.microsoft.com/office/drawing/2014/main" id="{F365E4FB-15A3-83B0-605B-09C4C5F71E2E}"/>
                  </a:ext>
                </a:extLst>
              </p:cNvPr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1" name="Google Shape;1491;p38">
            <a:extLst>
              <a:ext uri="{FF2B5EF4-FFF2-40B4-BE49-F238E27FC236}">
                <a16:creationId xmlns:a16="http://schemas.microsoft.com/office/drawing/2014/main" id="{A7A7735F-59BD-22B5-BC1A-74AB0E13C0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955594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MAS Musicale</a:t>
            </a:r>
            <a:endParaRPr dirty="0"/>
          </a:p>
        </p:txBody>
      </p:sp>
      <p:grpSp>
        <p:nvGrpSpPr>
          <p:cNvPr id="1492" name="Google Shape;1492;p38">
            <a:extLst>
              <a:ext uri="{FF2B5EF4-FFF2-40B4-BE49-F238E27FC236}">
                <a16:creationId xmlns:a16="http://schemas.microsoft.com/office/drawing/2014/main" id="{C164323A-9C38-AA67-42EA-789B0D1B1AF7}"/>
              </a:ext>
            </a:extLst>
          </p:cNvPr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>
              <a:extLst>
                <a:ext uri="{FF2B5EF4-FFF2-40B4-BE49-F238E27FC236}">
                  <a16:creationId xmlns:a16="http://schemas.microsoft.com/office/drawing/2014/main" id="{0560391B-5C18-98AB-10E4-6C58F4484CFB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>
              <a:extLst>
                <a:ext uri="{FF2B5EF4-FFF2-40B4-BE49-F238E27FC236}">
                  <a16:creationId xmlns:a16="http://schemas.microsoft.com/office/drawing/2014/main" id="{9F5B829F-955A-58CF-34AF-AB694820A8ED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>
              <a:extLst>
                <a:ext uri="{FF2B5EF4-FFF2-40B4-BE49-F238E27FC236}">
                  <a16:creationId xmlns:a16="http://schemas.microsoft.com/office/drawing/2014/main" id="{B01CEC25-54BA-8EF0-AC8B-9A1D2BF3EC8B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>
              <a:extLst>
                <a:ext uri="{FF2B5EF4-FFF2-40B4-BE49-F238E27FC236}">
                  <a16:creationId xmlns:a16="http://schemas.microsoft.com/office/drawing/2014/main" id="{A724D00F-EB00-B3EB-F7EA-C5455C2F2B25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>
              <a:extLst>
                <a:ext uri="{FF2B5EF4-FFF2-40B4-BE49-F238E27FC236}">
                  <a16:creationId xmlns:a16="http://schemas.microsoft.com/office/drawing/2014/main" id="{3AF68C73-AF9D-5F67-BCA7-47786A878617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8" name="Google Shape;1498;p38">
              <a:extLst>
                <a:ext uri="{FF2B5EF4-FFF2-40B4-BE49-F238E27FC236}">
                  <a16:creationId xmlns:a16="http://schemas.microsoft.com/office/drawing/2014/main" id="{ABBCF5E8-DCA5-94EC-BBE7-A03A5760EAA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>
              <a:extLst>
                <a:ext uri="{FF2B5EF4-FFF2-40B4-BE49-F238E27FC236}">
                  <a16:creationId xmlns:a16="http://schemas.microsoft.com/office/drawing/2014/main" id="{5C421009-5B6B-BE2C-5073-E6880ACE3285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>
                <a:extLst>
                  <a:ext uri="{FF2B5EF4-FFF2-40B4-BE49-F238E27FC236}">
                    <a16:creationId xmlns:a16="http://schemas.microsoft.com/office/drawing/2014/main" id="{43A2F731-FEC4-810F-92EB-74EC581DD390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>
                <a:extLst>
                  <a:ext uri="{FF2B5EF4-FFF2-40B4-BE49-F238E27FC236}">
                    <a16:creationId xmlns:a16="http://schemas.microsoft.com/office/drawing/2014/main" id="{DA6801B2-CE75-8B14-24A4-6A1BEDB8072A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>
                <a:extLst>
                  <a:ext uri="{FF2B5EF4-FFF2-40B4-BE49-F238E27FC236}">
                    <a16:creationId xmlns:a16="http://schemas.microsoft.com/office/drawing/2014/main" id="{0870568E-8A21-6AF7-32B8-5D9AE1323E9B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>
                <a:extLst>
                  <a:ext uri="{FF2B5EF4-FFF2-40B4-BE49-F238E27FC236}">
                    <a16:creationId xmlns:a16="http://schemas.microsoft.com/office/drawing/2014/main" id="{1FE6F40B-6884-DFEA-460E-E02CAF855F53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>
                <a:extLst>
                  <a:ext uri="{FF2B5EF4-FFF2-40B4-BE49-F238E27FC236}">
                    <a16:creationId xmlns:a16="http://schemas.microsoft.com/office/drawing/2014/main" id="{6C1F7D58-DD3A-9E16-CCEF-CA2666B33E53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>
                <a:extLst>
                  <a:ext uri="{FF2B5EF4-FFF2-40B4-BE49-F238E27FC236}">
                    <a16:creationId xmlns:a16="http://schemas.microsoft.com/office/drawing/2014/main" id="{22254EBB-EFBB-FEB3-A87F-5A1CACAE3C09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>
                <a:extLst>
                  <a:ext uri="{FF2B5EF4-FFF2-40B4-BE49-F238E27FC236}">
                    <a16:creationId xmlns:a16="http://schemas.microsoft.com/office/drawing/2014/main" id="{F1EAAB71-66E7-A774-3BC8-7EB272483E35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>
              <a:extLst>
                <a:ext uri="{FF2B5EF4-FFF2-40B4-BE49-F238E27FC236}">
                  <a16:creationId xmlns:a16="http://schemas.microsoft.com/office/drawing/2014/main" id="{6D3E7036-08EB-9C78-5418-37B06BAC576D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>
                <a:extLst>
                  <a:ext uri="{FF2B5EF4-FFF2-40B4-BE49-F238E27FC236}">
                    <a16:creationId xmlns:a16="http://schemas.microsoft.com/office/drawing/2014/main" id="{662EC60D-7C97-73FF-61EE-11E2D47509BF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>
                <a:extLst>
                  <a:ext uri="{FF2B5EF4-FFF2-40B4-BE49-F238E27FC236}">
                    <a16:creationId xmlns:a16="http://schemas.microsoft.com/office/drawing/2014/main" id="{FEDAFD77-5DC9-B208-3BB8-12E4A54A3BC7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>
                <a:extLst>
                  <a:ext uri="{FF2B5EF4-FFF2-40B4-BE49-F238E27FC236}">
                    <a16:creationId xmlns:a16="http://schemas.microsoft.com/office/drawing/2014/main" id="{DDB4E1BC-2D41-720C-DF35-BBF271A7349F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>
                <a:extLst>
                  <a:ext uri="{FF2B5EF4-FFF2-40B4-BE49-F238E27FC236}">
                    <a16:creationId xmlns:a16="http://schemas.microsoft.com/office/drawing/2014/main" id="{54F0C590-3A32-15B4-96FD-F2D11AC27656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>
                <a:extLst>
                  <a:ext uri="{FF2B5EF4-FFF2-40B4-BE49-F238E27FC236}">
                    <a16:creationId xmlns:a16="http://schemas.microsoft.com/office/drawing/2014/main" id="{C1F325C8-8212-4329-CD8E-2652A32FE176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>
                <a:extLst>
                  <a:ext uri="{FF2B5EF4-FFF2-40B4-BE49-F238E27FC236}">
                    <a16:creationId xmlns:a16="http://schemas.microsoft.com/office/drawing/2014/main" id="{19738396-A539-E92D-1D68-7FDCC5C835BD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>
                <a:extLst>
                  <a:ext uri="{FF2B5EF4-FFF2-40B4-BE49-F238E27FC236}">
                    <a16:creationId xmlns:a16="http://schemas.microsoft.com/office/drawing/2014/main" id="{F8007F94-317D-9662-DA6D-E0B88AEE4A2C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38">
              <a:extLst>
                <a:ext uri="{FF2B5EF4-FFF2-40B4-BE49-F238E27FC236}">
                  <a16:creationId xmlns:a16="http://schemas.microsoft.com/office/drawing/2014/main" id="{6066F761-3204-FE7F-5929-84E4F923C1D4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>
                <a:extLst>
                  <a:ext uri="{FF2B5EF4-FFF2-40B4-BE49-F238E27FC236}">
                    <a16:creationId xmlns:a16="http://schemas.microsoft.com/office/drawing/2014/main" id="{250113FC-1A34-0F69-06CA-C55AF2194A26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8">
                <a:extLst>
                  <a:ext uri="{FF2B5EF4-FFF2-40B4-BE49-F238E27FC236}">
                    <a16:creationId xmlns:a16="http://schemas.microsoft.com/office/drawing/2014/main" id="{D376FBE6-F720-4F10-DC82-3DBD2FF2A345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38">
              <a:extLst>
                <a:ext uri="{FF2B5EF4-FFF2-40B4-BE49-F238E27FC236}">
                  <a16:creationId xmlns:a16="http://schemas.microsoft.com/office/drawing/2014/main" id="{A466606A-F20D-502A-4D97-98C9763E1A9D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>
                <a:extLst>
                  <a:ext uri="{FF2B5EF4-FFF2-40B4-BE49-F238E27FC236}">
                    <a16:creationId xmlns:a16="http://schemas.microsoft.com/office/drawing/2014/main" id="{231952F8-0FED-6A2F-8487-2552B954524F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>
                <a:extLst>
                  <a:ext uri="{FF2B5EF4-FFF2-40B4-BE49-F238E27FC236}">
                    <a16:creationId xmlns:a16="http://schemas.microsoft.com/office/drawing/2014/main" id="{0A2D668E-533D-E290-C43F-8AE92AC75F2F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1" name="Google Shape;1521;p38">
              <a:extLst>
                <a:ext uri="{FF2B5EF4-FFF2-40B4-BE49-F238E27FC236}">
                  <a16:creationId xmlns:a16="http://schemas.microsoft.com/office/drawing/2014/main" id="{D30AB6AF-F62B-3BEF-55A8-AFCE5EFCBBEF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8">
            <a:extLst>
              <a:ext uri="{FF2B5EF4-FFF2-40B4-BE49-F238E27FC236}">
                <a16:creationId xmlns:a16="http://schemas.microsoft.com/office/drawing/2014/main" id="{7DCFE53D-BA46-5B01-A060-337A2CBBA397}"/>
              </a:ext>
            </a:extLst>
          </p:cNvPr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>
              <a:extLst>
                <a:ext uri="{FF2B5EF4-FFF2-40B4-BE49-F238E27FC236}">
                  <a16:creationId xmlns:a16="http://schemas.microsoft.com/office/drawing/2014/main" id="{8AFA2CFE-3A7C-EFCF-7EB4-45AD7CA1CE96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>
              <a:extLst>
                <a:ext uri="{FF2B5EF4-FFF2-40B4-BE49-F238E27FC236}">
                  <a16:creationId xmlns:a16="http://schemas.microsoft.com/office/drawing/2014/main" id="{A6E178CC-83BD-D11C-1EF4-919AC729B4C1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>
              <a:extLst>
                <a:ext uri="{FF2B5EF4-FFF2-40B4-BE49-F238E27FC236}">
                  <a16:creationId xmlns:a16="http://schemas.microsoft.com/office/drawing/2014/main" id="{6C6630D4-AC0C-49A8-480E-944D2C99D366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14157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4A23437F-B8C6-54A5-40E5-9B01C28A5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F93E0E89-95B7-5AD0-C916-D08D33A466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MAS Musicale</a:t>
            </a:r>
            <a:endParaRPr dirty="0"/>
          </a:p>
        </p:txBody>
      </p:sp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C3B15633-7276-D487-5B2C-A73DB1C7DB99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65A6C617-C363-284B-62CF-CF431716B7BE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2ACC22E4-B894-3A65-041B-C651389603D2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17AAF13A-8A9A-3CD4-63F6-4C6A1AF1F460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D3689D1A-0F4D-D10A-AE13-0AB3B53A4225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81C8DD94-D6DB-BB31-59C4-4DE9C642147C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C591DD05-840C-2F6C-6216-DB4C077AD8A5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CA0A0523-1BD9-429E-E045-B98CFC19F2BF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701A513-ADD4-F142-2331-8C517164DDB5}"/>
              </a:ext>
            </a:extLst>
          </p:cNvPr>
          <p:cNvSpPr txBox="1"/>
          <p:nvPr/>
        </p:nvSpPr>
        <p:spPr>
          <a:xfrm>
            <a:off x="625657" y="1247525"/>
            <a:ext cx="394634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Poppins" panose="00000500000000000000" pitchFamily="2" charset="0"/>
                <a:cs typeface="Poppins" panose="00000500000000000000" pitchFamily="2" charset="0"/>
              </a:rPr>
              <a:t>Caratteristiche: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Poppins" panose="00000500000000000000" pitchFamily="2" charset="0"/>
                <a:cs typeface="Poppins" panose="00000500000000000000" pitchFamily="2" charset="0"/>
              </a:rPr>
              <a:t>Agenti 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=</a:t>
            </a:r>
            <a:r>
              <a:rPr lang="it-IT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utenti → con profilo di gusti (energy, </a:t>
            </a:r>
            <a:r>
              <a:rPr lang="it-IT" dirty="0" err="1">
                <a:latin typeface="Poppins" panose="00000500000000000000" pitchFamily="2" charset="0"/>
                <a:cs typeface="Poppins" panose="00000500000000000000" pitchFamily="2" charset="0"/>
              </a:rPr>
              <a:t>danceability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it-IT" dirty="0" err="1">
                <a:latin typeface="Poppins" panose="00000500000000000000" pitchFamily="2" charset="0"/>
                <a:cs typeface="Poppins" panose="00000500000000000000" pitchFamily="2" charset="0"/>
              </a:rPr>
              <a:t>valence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, ecc.)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Poppins" panose="00000500000000000000" pitchFamily="2" charset="0"/>
                <a:cs typeface="Poppins" panose="00000500000000000000" pitchFamily="2" charset="0"/>
              </a:rPr>
              <a:t>Grafo small-world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 → simulazione di rete sociale (k=6, p=0.25)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Poppins" panose="00000500000000000000" pitchFamily="2" charset="0"/>
                <a:cs typeface="Poppins" panose="00000500000000000000" pitchFamily="2" charset="0"/>
              </a:rPr>
              <a:t>Dinamica asincrona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 → clock di Poisson (ogni agente agisce “randomicamente nel tempo”)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Poppins" panose="00000500000000000000" pitchFamily="2" charset="0"/>
                <a:cs typeface="Poppins" panose="00000500000000000000" pitchFamily="2" charset="0"/>
              </a:rPr>
              <a:t>Obiettivo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: raccomandazione di brani + studio di emergenza (cascate, viralità, </a:t>
            </a:r>
            <a:r>
              <a:rPr lang="it-IT" dirty="0" err="1">
                <a:latin typeface="Poppins" panose="00000500000000000000" pitchFamily="2" charset="0"/>
                <a:cs typeface="Poppins" panose="00000500000000000000" pitchFamily="2" charset="0"/>
              </a:rPr>
              <a:t>fairness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Poppins" panose="00000500000000000000" pitchFamily="2" charset="0"/>
                <a:cs typeface="Poppins" panose="00000500000000000000" pitchFamily="2" charset="0"/>
              </a:rPr>
              <a:t>Vincoli teorici rispettati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: socialità autentica, stato strutturato, asincronia nativa, metriche riproducibili.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86D2DB44-8152-4743-0F9C-5B88AEAEE2D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913" t="2719"/>
          <a:stretch>
            <a:fillRect/>
          </a:stretch>
        </p:blipFill>
        <p:spPr>
          <a:xfrm>
            <a:off x="5311831" y="1567034"/>
            <a:ext cx="2728253" cy="2724595"/>
          </a:xfrm>
          <a:prstGeom prst="rect">
            <a:avLst/>
          </a:prstGeom>
        </p:spPr>
      </p:pic>
      <p:pic>
        <p:nvPicPr>
          <p:cNvPr id="1029" name="Picture 5" descr="Spotify Logo (PNG e SVG) Download Vetorial Transparente">
            <a:extLst>
              <a:ext uri="{FF2B5EF4-FFF2-40B4-BE49-F238E27FC236}">
                <a16:creationId xmlns:a16="http://schemas.microsoft.com/office/drawing/2014/main" id="{E0985F30-CA6E-7AD8-7D15-ECF6D8E6C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357" y="2571750"/>
            <a:ext cx="433894" cy="43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793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D4758847-AAD3-59E3-0E54-7CB7EBC5E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BB467277-914F-D880-582A-6411AFC552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MAS Musicale</a:t>
            </a:r>
            <a:endParaRPr dirty="0"/>
          </a:p>
        </p:txBody>
      </p:sp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7F7818AE-5172-F353-A45B-3F80AF892F4C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CF6ABE1D-FA28-97B4-DC36-CC4303FA0A04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3A2119DA-D2B6-6A45-7E3E-00BDDB531526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DD5B33E8-42DC-AB50-26BA-E7D3B1FDD5FB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15E9345B-BA27-4FFC-5542-243184BB7F69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ADE74282-A505-45F9-4CBC-E79DBD4F3422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6437DC47-4D08-28B4-F182-0E8FE2CFC5EA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9EA0EE83-6782-17F4-AA08-CDBB55C23A3B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A241ABB-18E2-58B7-F850-BA64EDAE7848}"/>
              </a:ext>
            </a:extLst>
          </p:cNvPr>
          <p:cNvSpPr txBox="1"/>
          <p:nvPr/>
        </p:nvSpPr>
        <p:spPr>
          <a:xfrm>
            <a:off x="625657" y="1247525"/>
            <a:ext cx="394634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Come funziona un agente: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Poppins" panose="00000500000000000000" pitchFamily="2" charset="0"/>
                <a:cs typeface="Poppins" panose="00000500000000000000" pitchFamily="2" charset="0"/>
              </a:rPr>
              <a:t>Input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: snapshot locale (proposte ricevute, feed, gusti).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Poppins" panose="00000500000000000000" pitchFamily="2" charset="0"/>
                <a:cs typeface="Poppins" panose="00000500000000000000" pitchFamily="2" charset="0"/>
              </a:rPr>
              <a:t>Azioni possibili:</a:t>
            </a:r>
          </a:p>
          <a:p>
            <a:pPr marL="342900" lvl="8" indent="-342900">
              <a:buFont typeface="+mj-lt"/>
              <a:buAutoNum type="arabicPeriod"/>
            </a:pP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Share → proporre un brano a un vicino.</a:t>
            </a:r>
          </a:p>
          <a:p>
            <a:pPr marL="342900" lvl="8" indent="-342900">
              <a:buFont typeface="+mj-lt"/>
              <a:buAutoNum type="arabicPeriod"/>
            </a:pPr>
            <a:r>
              <a:rPr lang="it-IT" dirty="0" err="1">
                <a:latin typeface="Poppins" panose="00000500000000000000" pitchFamily="2" charset="0"/>
                <a:cs typeface="Poppins" panose="00000500000000000000" pitchFamily="2" charset="0"/>
              </a:rPr>
              <a:t>Wait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 → non agire.</a:t>
            </a:r>
          </a:p>
          <a:p>
            <a:pPr marL="342900" lvl="8" indent="-342900">
              <a:buFont typeface="+mj-lt"/>
              <a:buAutoNum type="arabicPeriod"/>
            </a:pPr>
            <a:r>
              <a:rPr lang="it-IT" dirty="0" err="1">
                <a:latin typeface="Poppins" panose="00000500000000000000" pitchFamily="2" charset="0"/>
                <a:cs typeface="Poppins" panose="00000500000000000000" pitchFamily="2" charset="0"/>
              </a:rPr>
              <a:t>Adopt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 → accettare una proposta ricevuta.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Poppins" panose="00000500000000000000" pitchFamily="2" charset="0"/>
                <a:cs typeface="Poppins" panose="00000500000000000000" pitchFamily="2" charset="0"/>
              </a:rPr>
              <a:t>Comunicazione: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 messaggi ACL (PROPOSE, ACCEPT, REJECT, INFORM).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6DA1CD6-AF5E-D771-5AFD-29E8ADA25BE6}"/>
              </a:ext>
            </a:extLst>
          </p:cNvPr>
          <p:cNvSpPr txBox="1"/>
          <p:nvPr/>
        </p:nvSpPr>
        <p:spPr>
          <a:xfrm>
            <a:off x="5542386" y="1247525"/>
            <a:ext cx="29759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Poppins" panose="00000500000000000000" pitchFamily="2" charset="0"/>
                <a:cs typeface="Poppins" panose="00000500000000000000" pitchFamily="2" charset="0"/>
              </a:rPr>
              <a:t>Policy decisionale: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Baseline euristica.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LLM in-the-loop (solo come servizio per pitch e targeting).</a:t>
            </a:r>
          </a:p>
          <a:p>
            <a:r>
              <a:rPr lang="it-IT" b="1" dirty="0">
                <a:latin typeface="Poppins" panose="00000500000000000000" pitchFamily="2" charset="0"/>
                <a:cs typeface="Poppins" panose="00000500000000000000" pitchFamily="2" charset="0"/>
              </a:rPr>
              <a:t>LLM per pitch persuasivo:</a:t>
            </a:r>
          </a:p>
          <a:p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L’agente genera un mini-messaggio persuasivo che accompagna la proposta di canzone</a:t>
            </a:r>
          </a:p>
          <a:p>
            <a:r>
              <a:rPr lang="it-IT" b="1" dirty="0">
                <a:latin typeface="Poppins" panose="00000500000000000000" pitchFamily="2" charset="0"/>
                <a:cs typeface="Poppins" panose="00000500000000000000" pitchFamily="2" charset="0"/>
              </a:rPr>
              <a:t>LLM per targeting:</a:t>
            </a:r>
          </a:p>
          <a:p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L’agente può chiedere all’LLM un consiglio su quale vicino sia più adatto a ricevere il brano. Output: un JSON con targets scelti dall’LLM e motivazione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62845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1C946ED0-D676-3B35-26D7-52E91255C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9D2CB2AA-59DE-14F5-2A97-56144F23D3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MAS Musicale</a:t>
            </a:r>
            <a:endParaRPr dirty="0"/>
          </a:p>
        </p:txBody>
      </p:sp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A9E64C49-40E6-B79F-3DCF-D2F20E3C5ADE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5B00649D-4C0E-CD2F-E838-DC370CDA8FF1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AA8132A0-74C6-E5C7-4B93-43DDF9EFA3A1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2729254B-7E1F-564F-3C94-E6248904A600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0F69B286-5A7F-AE24-6E9F-02F9EC062C1B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B74A1E72-89D7-757F-FF69-155B7A10035C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E1424832-F98C-917E-E435-3A67123A58A3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7F7C70D3-42B5-A4AE-E816-30D5688FEBF4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ECD50EC-F50F-0C99-AE84-2C9BE61DD9C4}"/>
              </a:ext>
            </a:extLst>
          </p:cNvPr>
          <p:cNvSpPr txBox="1"/>
          <p:nvPr/>
        </p:nvSpPr>
        <p:spPr>
          <a:xfrm>
            <a:off x="625657" y="1247525"/>
            <a:ext cx="394634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Poppins" panose="00000500000000000000" pitchFamily="2" charset="0"/>
                <a:cs typeface="Poppins" panose="00000500000000000000" pitchFamily="2" charset="0"/>
              </a:rPr>
              <a:t>Gestione dell’attenzione e memoria:</a:t>
            </a:r>
            <a:endParaRPr lang="it-IT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Poppins" panose="00000500000000000000" pitchFamily="2" charset="0"/>
                <a:cs typeface="Poppins" panose="00000500000000000000" pitchFamily="2" charset="0"/>
              </a:rPr>
              <a:t>Budget di attenzione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: numero massimo di proposte processabili.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Poppins" panose="00000500000000000000" pitchFamily="2" charset="0"/>
                <a:cs typeface="Poppins" panose="00000500000000000000" pitchFamily="2" charset="0"/>
              </a:rPr>
              <a:t>Inbox &amp; Feed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: strutture locali → “memoria compatta” (storico adozioni/rifiuti).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Poppins" panose="00000500000000000000" pitchFamily="2" charset="0"/>
                <a:cs typeface="Poppins" panose="00000500000000000000" pitchFamily="2" charset="0"/>
              </a:rPr>
              <a:t>Rete di Petri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: modello formale del micro-ciclo (</a:t>
            </a:r>
            <a:r>
              <a:rPr lang="it-IT" dirty="0" err="1">
                <a:latin typeface="Poppins" panose="00000500000000000000" pitchFamily="2" charset="0"/>
                <a:cs typeface="Poppins" panose="00000500000000000000" pitchFamily="2" charset="0"/>
              </a:rPr>
              <a:t>receive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 / </a:t>
            </a:r>
            <a:r>
              <a:rPr lang="it-IT" dirty="0" err="1">
                <a:latin typeface="Poppins" panose="00000500000000000000" pitchFamily="2" charset="0"/>
                <a:cs typeface="Poppins" panose="00000500000000000000" pitchFamily="2" charset="0"/>
              </a:rPr>
              <a:t>consume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 / refill) → garantisce assenza di stalli.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Poppins" panose="00000500000000000000" pitchFamily="2" charset="0"/>
                <a:cs typeface="Poppins" panose="00000500000000000000" pitchFamily="2" charset="0"/>
              </a:rPr>
              <a:t>LLM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: sempre strumentale (mai unico stato del sistema). (</a:t>
            </a:r>
            <a:r>
              <a:rPr lang="it-IT" dirty="0" err="1">
                <a:latin typeface="Poppins" panose="00000500000000000000" pitchFamily="2" charset="0"/>
                <a:cs typeface="Poppins" panose="00000500000000000000" pitchFamily="2" charset="0"/>
              </a:rPr>
              <a:t>backend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 locale </a:t>
            </a:r>
            <a:r>
              <a:rPr lang="it-IT" dirty="0" err="1">
                <a:latin typeface="Poppins" panose="00000500000000000000" pitchFamily="2" charset="0"/>
                <a:cs typeface="Poppins" panose="00000500000000000000" pitchFamily="2" charset="0"/>
              </a:rPr>
              <a:t>Ollama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 (modello llama3.2:1b) con temperatura bassa per ridurre la varianza.)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350193C-0449-9A81-6F84-FD0CA339D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848" y="1310012"/>
            <a:ext cx="4481736" cy="295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168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7D94ABE9-7724-D826-1D49-965216939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DDD56AC0-96AB-1B29-0BEA-446CF5563B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MAS Musicale</a:t>
            </a:r>
            <a:endParaRPr dirty="0"/>
          </a:p>
        </p:txBody>
      </p:sp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1FE7088B-7512-5DF7-C6A0-A688696EAE75}"/>
              </a:ext>
            </a:extLst>
          </p:cNvPr>
          <p:cNvGrpSpPr/>
          <p:nvPr/>
        </p:nvGrpSpPr>
        <p:grpSpPr>
          <a:xfrm>
            <a:off x="-123925" y="4739382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6C3E27C7-3CC8-EBB9-F26A-A99DBBFDE472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CA720748-E791-5E4B-35D6-432D34CA5683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D6B80BF0-5331-04A5-A470-722F1C287F54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97C3C8EB-7B16-9B89-C13C-C90415C04B33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04D4E0EA-66FF-6204-8941-4D8E13488F8E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FB32CA06-A0EB-FEFE-CF1B-E23D136AC9E2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828F568A-6171-B0EF-AB8E-12F8440BF954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6C6F73B-903F-EB7B-C9ED-2B85EC9F8E5D}"/>
              </a:ext>
            </a:extLst>
          </p:cNvPr>
          <p:cNvSpPr txBox="1"/>
          <p:nvPr/>
        </p:nvSpPr>
        <p:spPr>
          <a:xfrm>
            <a:off x="434833" y="1350888"/>
            <a:ext cx="39463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Risposta alle criticità:</a:t>
            </a:r>
          </a:p>
          <a:p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1. Proprietà MAS: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it-IT" b="1" i="1" dirty="0">
                <a:latin typeface="Poppins" panose="00000500000000000000" pitchFamily="2" charset="0"/>
                <a:cs typeface="Poppins" panose="00000500000000000000" pitchFamily="2" charset="0"/>
              </a:rPr>
              <a:t>Autonomia</a:t>
            </a:r>
            <a:r>
              <a:rPr lang="it-IT" i="1" dirty="0">
                <a:latin typeface="Poppins" panose="00000500000000000000" pitchFamily="2" charset="0"/>
                <a:cs typeface="Poppins" panose="00000500000000000000" pitchFamily="2" charset="0"/>
              </a:rPr>
              <a:t>: ogni agente decide localmente.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it-IT" b="1" i="1" dirty="0">
                <a:latin typeface="Poppins" panose="00000500000000000000" pitchFamily="2" charset="0"/>
                <a:cs typeface="Poppins" panose="00000500000000000000" pitchFamily="2" charset="0"/>
              </a:rPr>
              <a:t>Reattività</a:t>
            </a:r>
            <a:r>
              <a:rPr lang="it-IT" i="1" dirty="0">
                <a:latin typeface="Poppins" panose="00000500000000000000" pitchFamily="2" charset="0"/>
                <a:cs typeface="Poppins" panose="00000500000000000000" pitchFamily="2" charset="0"/>
              </a:rPr>
              <a:t>: risposta agli arrivi di proposte (rete di Petri).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it-IT" b="1" i="1" dirty="0">
                <a:latin typeface="Poppins" panose="00000500000000000000" pitchFamily="2" charset="0"/>
                <a:cs typeface="Poppins" panose="00000500000000000000" pitchFamily="2" charset="0"/>
              </a:rPr>
              <a:t>Proattività</a:t>
            </a:r>
            <a:r>
              <a:rPr lang="it-IT" i="1" dirty="0">
                <a:latin typeface="Poppins" panose="00000500000000000000" pitchFamily="2" charset="0"/>
                <a:cs typeface="Poppins" panose="00000500000000000000" pitchFamily="2" charset="0"/>
              </a:rPr>
              <a:t>: garantita dagli orologi di Poisson (λ).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it-IT" b="1" i="1" dirty="0">
                <a:latin typeface="Poppins" panose="00000500000000000000" pitchFamily="2" charset="0"/>
                <a:cs typeface="Poppins" panose="00000500000000000000" pitchFamily="2" charset="0"/>
              </a:rPr>
              <a:t>Sociabilità</a:t>
            </a:r>
            <a:r>
              <a:rPr lang="it-IT" i="1" dirty="0">
                <a:latin typeface="Poppins" panose="00000500000000000000" pitchFamily="2" charset="0"/>
                <a:cs typeface="Poppins" panose="00000500000000000000" pitchFamily="2" charset="0"/>
              </a:rPr>
              <a:t>: interazione su grafo tramite messaggi ACL-like.</a:t>
            </a:r>
            <a:endParaRPr lang="it-IT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3386EA3-60A4-702D-8B64-C3DE093B34A6}"/>
              </a:ext>
            </a:extLst>
          </p:cNvPr>
          <p:cNvSpPr txBox="1"/>
          <p:nvPr/>
        </p:nvSpPr>
        <p:spPr>
          <a:xfrm>
            <a:off x="4518136" y="1350888"/>
            <a:ext cx="443442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8750" indent="0">
              <a:buNone/>
            </a:pPr>
            <a:r>
              <a:rPr lang="it-IT" i="1" dirty="0">
                <a:latin typeface="Poppins" panose="00000500000000000000" pitchFamily="2" charset="0"/>
                <a:cs typeface="Poppins" panose="00000500000000000000" pitchFamily="2" charset="0"/>
              </a:rPr>
              <a:t>2. Secondo paper: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it-IT" b="1" i="1" dirty="0">
                <a:latin typeface="Poppins" panose="00000500000000000000" pitchFamily="2" charset="0"/>
                <a:cs typeface="Poppins" panose="00000500000000000000" pitchFamily="2" charset="0"/>
              </a:rPr>
              <a:t>Agenti socialmente intelligenti:</a:t>
            </a:r>
            <a:r>
              <a:rPr lang="it-IT" i="1" dirty="0">
                <a:latin typeface="Poppins" panose="00000500000000000000" pitchFamily="2" charset="0"/>
                <a:cs typeface="Poppins" panose="00000500000000000000" pitchFamily="2" charset="0"/>
              </a:rPr>
              <a:t> Non un ensemble: agenti scambiano proposte e risposte.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it-IT" b="1" i="1" dirty="0">
                <a:latin typeface="Poppins" panose="00000500000000000000" pitchFamily="2" charset="0"/>
                <a:cs typeface="Poppins" panose="00000500000000000000" pitchFamily="2" charset="0"/>
              </a:rPr>
              <a:t>Design</a:t>
            </a:r>
            <a:r>
              <a:rPr lang="it-IT" i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it-IT" b="1" i="1" dirty="0">
                <a:latin typeface="Poppins" panose="00000500000000000000" pitchFamily="2" charset="0"/>
                <a:cs typeface="Poppins" panose="00000500000000000000" pitchFamily="2" charset="0"/>
              </a:rPr>
              <a:t>ambientale:</a:t>
            </a:r>
            <a:r>
              <a:rPr lang="it-IT" i="1" dirty="0">
                <a:latin typeface="Poppins" panose="00000500000000000000" pitchFamily="2" charset="0"/>
                <a:cs typeface="Poppins" panose="00000500000000000000" pitchFamily="2" charset="0"/>
              </a:rPr>
              <a:t> Ambiente non LLM-centrico: stato e decisioni sono strutturati.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it-IT" b="1" i="1" dirty="0">
                <a:latin typeface="Poppins" panose="00000500000000000000" pitchFamily="2" charset="0"/>
                <a:cs typeface="Poppins" panose="00000500000000000000" pitchFamily="2" charset="0"/>
              </a:rPr>
              <a:t>Coordinamento e comunicazione:</a:t>
            </a:r>
            <a:r>
              <a:rPr lang="it-IT" i="1" dirty="0">
                <a:latin typeface="Poppins" panose="00000500000000000000" pitchFamily="2" charset="0"/>
                <a:cs typeface="Poppins" panose="00000500000000000000" pitchFamily="2" charset="0"/>
              </a:rPr>
              <a:t> Sistema asincrono; protocolli ACL per ridurre ambiguità del NL.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it-IT" b="1" i="1" dirty="0">
                <a:latin typeface="Poppins" panose="00000500000000000000" pitchFamily="2" charset="0"/>
                <a:cs typeface="Poppins" panose="00000500000000000000" pitchFamily="2" charset="0"/>
              </a:rPr>
              <a:t>Comportamenti emergenti e misurazione:</a:t>
            </a:r>
            <a:r>
              <a:rPr lang="it-IT" i="1" dirty="0">
                <a:latin typeface="Poppins" panose="00000500000000000000" pitchFamily="2" charset="0"/>
                <a:cs typeface="Poppins" panose="00000500000000000000" pitchFamily="2" charset="0"/>
              </a:rPr>
              <a:t> Metriche riproducibili. Confronti A/B: senza LLM vs con LLM.</a:t>
            </a:r>
          </a:p>
          <a:p>
            <a:endParaRPr lang="it-IT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it-IT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295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>
          <a:extLst>
            <a:ext uri="{FF2B5EF4-FFF2-40B4-BE49-F238E27FC236}">
              <a16:creationId xmlns:a16="http://schemas.microsoft.com/office/drawing/2014/main" id="{2B812CE4-9B9A-DD81-71C0-A8E233C75D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>
            <a:extLst>
              <a:ext uri="{FF2B5EF4-FFF2-40B4-BE49-F238E27FC236}">
                <a16:creationId xmlns:a16="http://schemas.microsoft.com/office/drawing/2014/main" id="{0D661061-5080-F0BD-B74D-605509A63F74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484" name="Google Shape;1484;p38">
            <a:extLst>
              <a:ext uri="{FF2B5EF4-FFF2-40B4-BE49-F238E27FC236}">
                <a16:creationId xmlns:a16="http://schemas.microsoft.com/office/drawing/2014/main" id="{AD135319-7D00-63F1-6284-03E4F424402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it-IT" dirty="0"/>
              <a:t>Risultati e valutazioni del sistema </a:t>
            </a:r>
          </a:p>
        </p:txBody>
      </p:sp>
      <p:grpSp>
        <p:nvGrpSpPr>
          <p:cNvPr id="1485" name="Google Shape;1485;p38">
            <a:extLst>
              <a:ext uri="{FF2B5EF4-FFF2-40B4-BE49-F238E27FC236}">
                <a16:creationId xmlns:a16="http://schemas.microsoft.com/office/drawing/2014/main" id="{66EEAA28-23A5-87B3-AEAA-9D5CDF7154CC}"/>
              </a:ext>
            </a:extLst>
          </p:cNvPr>
          <p:cNvGrpSpPr/>
          <p:nvPr/>
        </p:nvGrpSpPr>
        <p:grpSpPr>
          <a:xfrm>
            <a:off x="-511728" y="3632599"/>
            <a:ext cx="4106605" cy="2969900"/>
            <a:chOff x="-558402" y="4445557"/>
            <a:chExt cx="4106605" cy="2969900"/>
          </a:xfrm>
        </p:grpSpPr>
        <p:pic>
          <p:nvPicPr>
            <p:cNvPr id="1486" name="Google Shape;1486;p38">
              <a:extLst>
                <a:ext uri="{FF2B5EF4-FFF2-40B4-BE49-F238E27FC236}">
                  <a16:creationId xmlns:a16="http://schemas.microsoft.com/office/drawing/2014/main" id="{FA10D198-2382-E380-12E4-331C5ACE60E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558402" y="4445557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>
              <a:extLst>
                <a:ext uri="{FF2B5EF4-FFF2-40B4-BE49-F238E27FC236}">
                  <a16:creationId xmlns:a16="http://schemas.microsoft.com/office/drawing/2014/main" id="{507FCC01-507D-F39F-BA89-9B63A34D9429}"/>
                </a:ext>
              </a:extLst>
            </p:cNvPr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>
                <a:extLst>
                  <a:ext uri="{FF2B5EF4-FFF2-40B4-BE49-F238E27FC236}">
                    <a16:creationId xmlns:a16="http://schemas.microsoft.com/office/drawing/2014/main" id="{20E2ACBE-8566-5E1B-642E-A0FD7340DFAC}"/>
                  </a:ext>
                </a:extLst>
              </p:cNvPr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>
                <a:extLst>
                  <a:ext uri="{FF2B5EF4-FFF2-40B4-BE49-F238E27FC236}">
                    <a16:creationId xmlns:a16="http://schemas.microsoft.com/office/drawing/2014/main" id="{EC497982-2081-17E0-2997-A081D78E3C79}"/>
                  </a:ext>
                </a:extLst>
              </p:cNvPr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>
                <a:extLst>
                  <a:ext uri="{FF2B5EF4-FFF2-40B4-BE49-F238E27FC236}">
                    <a16:creationId xmlns:a16="http://schemas.microsoft.com/office/drawing/2014/main" id="{F73C21E7-48CC-2009-954C-4F97EE5F519D}"/>
                  </a:ext>
                </a:extLst>
              </p:cNvPr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1" name="Google Shape;1491;p38">
            <a:extLst>
              <a:ext uri="{FF2B5EF4-FFF2-40B4-BE49-F238E27FC236}">
                <a16:creationId xmlns:a16="http://schemas.microsoft.com/office/drawing/2014/main" id="{58124646-7006-F381-82AC-FBEDBB9BE4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955594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Valutazioni</a:t>
            </a:r>
            <a:endParaRPr dirty="0"/>
          </a:p>
        </p:txBody>
      </p:sp>
      <p:grpSp>
        <p:nvGrpSpPr>
          <p:cNvPr id="1492" name="Google Shape;1492;p38">
            <a:extLst>
              <a:ext uri="{FF2B5EF4-FFF2-40B4-BE49-F238E27FC236}">
                <a16:creationId xmlns:a16="http://schemas.microsoft.com/office/drawing/2014/main" id="{FD2EE8DB-C318-0AC2-EF5A-F68D29E02D90}"/>
              </a:ext>
            </a:extLst>
          </p:cNvPr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>
              <a:extLst>
                <a:ext uri="{FF2B5EF4-FFF2-40B4-BE49-F238E27FC236}">
                  <a16:creationId xmlns:a16="http://schemas.microsoft.com/office/drawing/2014/main" id="{515E91D0-3D91-A4F6-DF53-D72B44013923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>
              <a:extLst>
                <a:ext uri="{FF2B5EF4-FFF2-40B4-BE49-F238E27FC236}">
                  <a16:creationId xmlns:a16="http://schemas.microsoft.com/office/drawing/2014/main" id="{3747C8E0-311E-DAEE-2C6C-413D667D4E76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>
              <a:extLst>
                <a:ext uri="{FF2B5EF4-FFF2-40B4-BE49-F238E27FC236}">
                  <a16:creationId xmlns:a16="http://schemas.microsoft.com/office/drawing/2014/main" id="{FA25313A-D108-089F-244C-7D6C821EDA70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>
              <a:extLst>
                <a:ext uri="{FF2B5EF4-FFF2-40B4-BE49-F238E27FC236}">
                  <a16:creationId xmlns:a16="http://schemas.microsoft.com/office/drawing/2014/main" id="{2E57F0D7-7246-3B89-F39D-5E7B9521D301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>
              <a:extLst>
                <a:ext uri="{FF2B5EF4-FFF2-40B4-BE49-F238E27FC236}">
                  <a16:creationId xmlns:a16="http://schemas.microsoft.com/office/drawing/2014/main" id="{7DC090BB-2771-C6EC-AD69-58416825A53A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8" name="Google Shape;1498;p38">
              <a:extLst>
                <a:ext uri="{FF2B5EF4-FFF2-40B4-BE49-F238E27FC236}">
                  <a16:creationId xmlns:a16="http://schemas.microsoft.com/office/drawing/2014/main" id="{520045EF-AE7D-D99F-E961-03A2D11530F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>
              <a:extLst>
                <a:ext uri="{FF2B5EF4-FFF2-40B4-BE49-F238E27FC236}">
                  <a16:creationId xmlns:a16="http://schemas.microsoft.com/office/drawing/2014/main" id="{69B7EF4E-6EF0-4F39-9C5B-F7D1292FF147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>
                <a:extLst>
                  <a:ext uri="{FF2B5EF4-FFF2-40B4-BE49-F238E27FC236}">
                    <a16:creationId xmlns:a16="http://schemas.microsoft.com/office/drawing/2014/main" id="{90459BBB-97DF-ACE4-FA6A-18669046A2A0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>
                <a:extLst>
                  <a:ext uri="{FF2B5EF4-FFF2-40B4-BE49-F238E27FC236}">
                    <a16:creationId xmlns:a16="http://schemas.microsoft.com/office/drawing/2014/main" id="{E6C11D9B-C2A6-B1DE-F4A0-96BED94DF9E5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>
                <a:extLst>
                  <a:ext uri="{FF2B5EF4-FFF2-40B4-BE49-F238E27FC236}">
                    <a16:creationId xmlns:a16="http://schemas.microsoft.com/office/drawing/2014/main" id="{F179AD81-3979-25FC-D366-2781730EE3D9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>
                <a:extLst>
                  <a:ext uri="{FF2B5EF4-FFF2-40B4-BE49-F238E27FC236}">
                    <a16:creationId xmlns:a16="http://schemas.microsoft.com/office/drawing/2014/main" id="{C29F2769-BC83-D1F2-5633-7EA4190D967D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>
                <a:extLst>
                  <a:ext uri="{FF2B5EF4-FFF2-40B4-BE49-F238E27FC236}">
                    <a16:creationId xmlns:a16="http://schemas.microsoft.com/office/drawing/2014/main" id="{1D53EC1C-30AA-C75B-ED25-BA71D53F59BC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>
                <a:extLst>
                  <a:ext uri="{FF2B5EF4-FFF2-40B4-BE49-F238E27FC236}">
                    <a16:creationId xmlns:a16="http://schemas.microsoft.com/office/drawing/2014/main" id="{5B2E3F26-0010-05CB-89A4-32EF9618E212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>
                <a:extLst>
                  <a:ext uri="{FF2B5EF4-FFF2-40B4-BE49-F238E27FC236}">
                    <a16:creationId xmlns:a16="http://schemas.microsoft.com/office/drawing/2014/main" id="{5DD18669-D0E9-9455-A7DC-B36069B6B968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>
              <a:extLst>
                <a:ext uri="{FF2B5EF4-FFF2-40B4-BE49-F238E27FC236}">
                  <a16:creationId xmlns:a16="http://schemas.microsoft.com/office/drawing/2014/main" id="{3695890F-4016-DD62-0409-6F8FAB310AE4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>
                <a:extLst>
                  <a:ext uri="{FF2B5EF4-FFF2-40B4-BE49-F238E27FC236}">
                    <a16:creationId xmlns:a16="http://schemas.microsoft.com/office/drawing/2014/main" id="{C4AEF706-C63E-BDAB-ABB9-42E68F049BBC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>
                <a:extLst>
                  <a:ext uri="{FF2B5EF4-FFF2-40B4-BE49-F238E27FC236}">
                    <a16:creationId xmlns:a16="http://schemas.microsoft.com/office/drawing/2014/main" id="{FF183DB0-7E7C-0CB9-604B-B553570B7170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>
                <a:extLst>
                  <a:ext uri="{FF2B5EF4-FFF2-40B4-BE49-F238E27FC236}">
                    <a16:creationId xmlns:a16="http://schemas.microsoft.com/office/drawing/2014/main" id="{78BEB675-6A11-2FD4-2853-A7CCA2EE1984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>
                <a:extLst>
                  <a:ext uri="{FF2B5EF4-FFF2-40B4-BE49-F238E27FC236}">
                    <a16:creationId xmlns:a16="http://schemas.microsoft.com/office/drawing/2014/main" id="{F64ACE73-4D89-61D8-4CC3-425ECA82C147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>
                <a:extLst>
                  <a:ext uri="{FF2B5EF4-FFF2-40B4-BE49-F238E27FC236}">
                    <a16:creationId xmlns:a16="http://schemas.microsoft.com/office/drawing/2014/main" id="{AA6E1975-67C8-37B7-6CEA-F1FDF2067E1F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>
                <a:extLst>
                  <a:ext uri="{FF2B5EF4-FFF2-40B4-BE49-F238E27FC236}">
                    <a16:creationId xmlns:a16="http://schemas.microsoft.com/office/drawing/2014/main" id="{452EF985-1A4F-D4D2-C202-7FE0E3D0E448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>
                <a:extLst>
                  <a:ext uri="{FF2B5EF4-FFF2-40B4-BE49-F238E27FC236}">
                    <a16:creationId xmlns:a16="http://schemas.microsoft.com/office/drawing/2014/main" id="{54364C52-8064-1640-A025-75498343AA03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38">
              <a:extLst>
                <a:ext uri="{FF2B5EF4-FFF2-40B4-BE49-F238E27FC236}">
                  <a16:creationId xmlns:a16="http://schemas.microsoft.com/office/drawing/2014/main" id="{C04073BB-00A1-6A57-5CE8-19FFF6CBCF1E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>
                <a:extLst>
                  <a:ext uri="{FF2B5EF4-FFF2-40B4-BE49-F238E27FC236}">
                    <a16:creationId xmlns:a16="http://schemas.microsoft.com/office/drawing/2014/main" id="{D911DFD5-D67E-CC0F-6C66-D51DA6A31267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8">
                <a:extLst>
                  <a:ext uri="{FF2B5EF4-FFF2-40B4-BE49-F238E27FC236}">
                    <a16:creationId xmlns:a16="http://schemas.microsoft.com/office/drawing/2014/main" id="{3CF3F21B-6CBB-8988-2D85-DA5B25946C1B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38">
              <a:extLst>
                <a:ext uri="{FF2B5EF4-FFF2-40B4-BE49-F238E27FC236}">
                  <a16:creationId xmlns:a16="http://schemas.microsoft.com/office/drawing/2014/main" id="{43580923-AE40-93FE-E70E-2C36C5000ABA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>
                <a:extLst>
                  <a:ext uri="{FF2B5EF4-FFF2-40B4-BE49-F238E27FC236}">
                    <a16:creationId xmlns:a16="http://schemas.microsoft.com/office/drawing/2014/main" id="{C7404B74-1678-4F2B-87C7-547CEB5867C3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>
                <a:extLst>
                  <a:ext uri="{FF2B5EF4-FFF2-40B4-BE49-F238E27FC236}">
                    <a16:creationId xmlns:a16="http://schemas.microsoft.com/office/drawing/2014/main" id="{3576B875-58E7-DB26-E0B8-51EC685DB55D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1" name="Google Shape;1521;p38">
              <a:extLst>
                <a:ext uri="{FF2B5EF4-FFF2-40B4-BE49-F238E27FC236}">
                  <a16:creationId xmlns:a16="http://schemas.microsoft.com/office/drawing/2014/main" id="{C578A449-2DE7-078D-F2FB-2401367116DC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8">
            <a:extLst>
              <a:ext uri="{FF2B5EF4-FFF2-40B4-BE49-F238E27FC236}">
                <a16:creationId xmlns:a16="http://schemas.microsoft.com/office/drawing/2014/main" id="{83AC2117-BEA8-6DA8-2E35-FBEDDB3BF610}"/>
              </a:ext>
            </a:extLst>
          </p:cNvPr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>
              <a:extLst>
                <a:ext uri="{FF2B5EF4-FFF2-40B4-BE49-F238E27FC236}">
                  <a16:creationId xmlns:a16="http://schemas.microsoft.com/office/drawing/2014/main" id="{1AC6B492-ED9F-4364-B63C-763BCB649BAE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>
              <a:extLst>
                <a:ext uri="{FF2B5EF4-FFF2-40B4-BE49-F238E27FC236}">
                  <a16:creationId xmlns:a16="http://schemas.microsoft.com/office/drawing/2014/main" id="{9C44E4BA-A246-80EE-1E32-71C2615FDAD6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>
              <a:extLst>
                <a:ext uri="{FF2B5EF4-FFF2-40B4-BE49-F238E27FC236}">
                  <a16:creationId xmlns:a16="http://schemas.microsoft.com/office/drawing/2014/main" id="{C7396846-83CD-2700-E446-BC4556822679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06197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B2C5F6-B74A-20D8-CEE7-BC1E1D4C5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29131"/>
            <a:ext cx="5598000" cy="841800"/>
          </a:xfrm>
        </p:spPr>
        <p:txBody>
          <a:bodyPr/>
          <a:lstStyle/>
          <a:p>
            <a:r>
              <a:rPr lang="it-IT" sz="3200" dirty="0"/>
              <a:t>Obiettivo</a:t>
            </a:r>
            <a:endParaRPr lang="it-IT" dirty="0"/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30EF56E6-2BF0-87A6-8E11-3C29C9507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1659319"/>
            <a:ext cx="6866663" cy="457800"/>
          </a:xfrm>
        </p:spPr>
        <p:txBody>
          <a:bodyPr/>
          <a:lstStyle/>
          <a:p>
            <a:pPr marL="482600" indent="-342900">
              <a:buAutoNum type="arabicParenR"/>
            </a:pPr>
            <a:r>
              <a:rPr lang="it-IT" b="1" dirty="0"/>
              <a:t>Studio Approfondito: </a:t>
            </a:r>
            <a:r>
              <a:rPr lang="it-IT" dirty="0"/>
              <a:t>Letteratura </a:t>
            </a:r>
            <a:r>
              <a:rPr lang="it-IT" dirty="0" err="1"/>
              <a:t>Agentic</a:t>
            </a:r>
            <a:r>
              <a:rPr lang="it-IT" dirty="0"/>
              <a:t> AI, aspetti positivi e criticità</a:t>
            </a:r>
          </a:p>
          <a:p>
            <a:pPr marL="482600" indent="-342900">
              <a:buAutoNum type="arabicParenR"/>
            </a:pPr>
            <a:endParaRPr lang="it-IT" dirty="0"/>
          </a:p>
          <a:p>
            <a:pPr marL="482600" indent="-342900">
              <a:buAutoNum type="arabicParenR"/>
            </a:pPr>
            <a:r>
              <a:rPr lang="it-IT" b="1" dirty="0"/>
              <a:t>Progetto: </a:t>
            </a:r>
            <a:r>
              <a:rPr lang="it-IT" dirty="0" err="1"/>
              <a:t>Realizazzione</a:t>
            </a:r>
            <a:r>
              <a:rPr lang="it-IT" dirty="0"/>
              <a:t> di un MAS-LLM che rispetta i requisiti</a:t>
            </a:r>
          </a:p>
          <a:p>
            <a:pPr marL="482600" indent="-342900">
              <a:buAutoNum type="arabicParenR"/>
            </a:pPr>
            <a:endParaRPr lang="it-IT" dirty="0"/>
          </a:p>
          <a:p>
            <a:pPr marL="482600" indent="-342900">
              <a:buAutoNum type="arabicParenR"/>
            </a:pPr>
            <a:r>
              <a:rPr lang="it-IT" b="1" dirty="0"/>
              <a:t>Valutazione: </a:t>
            </a:r>
            <a:r>
              <a:rPr lang="it-IT" dirty="0"/>
              <a:t>Risultati quantitativi e qualitativi</a:t>
            </a:r>
          </a:p>
        </p:txBody>
      </p:sp>
    </p:spTree>
    <p:extLst>
      <p:ext uri="{BB962C8B-B14F-4D97-AF65-F5344CB8AC3E}">
        <p14:creationId xmlns:p14="http://schemas.microsoft.com/office/powerpoint/2010/main" val="1415917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5" name="Google Shape;1545;p40"/>
          <p:cNvGrpSpPr/>
          <p:nvPr/>
        </p:nvGrpSpPr>
        <p:grpSpPr>
          <a:xfrm>
            <a:off x="-2765817" y="-2958610"/>
            <a:ext cx="8164418" cy="6343459"/>
            <a:chOff x="-2613417" y="-2806210"/>
            <a:chExt cx="8164418" cy="6343459"/>
          </a:xfrm>
        </p:grpSpPr>
        <p:grpSp>
          <p:nvGrpSpPr>
            <p:cNvPr id="1546" name="Google Shape;1546;p40"/>
            <p:cNvGrpSpPr/>
            <p:nvPr/>
          </p:nvGrpSpPr>
          <p:grpSpPr>
            <a:xfrm>
              <a:off x="-2613417" y="-2806210"/>
              <a:ext cx="8164418" cy="6343459"/>
              <a:chOff x="-2613417" y="-2806210"/>
              <a:chExt cx="8164418" cy="6343459"/>
            </a:xfrm>
          </p:grpSpPr>
          <p:grpSp>
            <p:nvGrpSpPr>
              <p:cNvPr id="1547" name="Google Shape;1547;p40"/>
              <p:cNvGrpSpPr/>
              <p:nvPr/>
            </p:nvGrpSpPr>
            <p:grpSpPr>
              <a:xfrm>
                <a:off x="-191059" y="95963"/>
                <a:ext cx="1538562" cy="971589"/>
                <a:chOff x="-191059" y="95963"/>
                <a:chExt cx="1538562" cy="971589"/>
              </a:xfrm>
            </p:grpSpPr>
            <p:grpSp>
              <p:nvGrpSpPr>
                <p:cNvPr id="1548" name="Google Shape;1548;p40"/>
                <p:cNvGrpSpPr/>
                <p:nvPr/>
              </p:nvGrpSpPr>
              <p:grpSpPr>
                <a:xfrm>
                  <a:off x="-191059" y="201619"/>
                  <a:ext cx="904284" cy="865933"/>
                  <a:chOff x="2038491" y="-937756"/>
                  <a:chExt cx="904284" cy="865933"/>
                </a:xfrm>
              </p:grpSpPr>
              <p:grpSp>
                <p:nvGrpSpPr>
                  <p:cNvPr id="1549" name="Google Shape;1549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0" name="Google Shape;1550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1" name="Google Shape;1551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2" name="Google Shape;1552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3" name="Google Shape;1553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4" name="Google Shape;1554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55" name="Google Shape;1555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56" name="Google Shape;1556;p40"/>
                <p:cNvGrpSpPr/>
                <p:nvPr/>
              </p:nvGrpSpPr>
              <p:grpSpPr>
                <a:xfrm>
                  <a:off x="584533" y="9596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57" name="Google Shape;1557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8" name="Google Shape;1558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9" name="Google Shape;1559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0" name="Google Shape;1560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1" name="Google Shape;1561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2" name="Google Shape;1562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63" name="Google Shape;1563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64" name="Google Shape;1564;p40"/>
                <p:cNvGrpSpPr/>
                <p:nvPr/>
              </p:nvGrpSpPr>
              <p:grpSpPr>
                <a:xfrm>
                  <a:off x="530445" y="48191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65" name="Google Shape;1565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66" name="Google Shape;1566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7" name="Google Shape;1567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8" name="Google Shape;1568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9" name="Google Shape;1569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0" name="Google Shape;1570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71" name="Google Shape;1571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72" name="Google Shape;1572;p40"/>
                <p:cNvGrpSpPr/>
                <p:nvPr/>
              </p:nvGrpSpPr>
              <p:grpSpPr>
                <a:xfrm>
                  <a:off x="874020" y="312788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73" name="Google Shape;1573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74" name="Google Shape;1574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5" name="Google Shape;1575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6" name="Google Shape;1576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7" name="Google Shape;1577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8" name="Google Shape;1578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79" name="Google Shape;1579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580" name="Google Shape;1580;p40"/>
              <p:cNvGrpSpPr/>
              <p:nvPr/>
            </p:nvGrpSpPr>
            <p:grpSpPr>
              <a:xfrm rot="-7479050">
                <a:off x="-2051246" y="-1642948"/>
                <a:ext cx="4889863" cy="3931229"/>
                <a:chOff x="7103825" y="-713112"/>
                <a:chExt cx="3785226" cy="3043150"/>
              </a:xfrm>
            </p:grpSpPr>
            <p:sp>
              <p:nvSpPr>
                <p:cNvPr id="1581" name="Google Shape;1581;p40"/>
                <p:cNvSpPr/>
                <p:nvPr/>
              </p:nvSpPr>
              <p:spPr>
                <a:xfrm rot="-3600017">
                  <a:off x="7761095" y="-21"/>
                  <a:ext cx="2152450" cy="186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pic>
              <p:nvPicPr>
                <p:cNvPr id="1582" name="Google Shape;1582;p4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17657" b="17663"/>
                <a:stretch/>
              </p:blipFill>
              <p:spPr>
                <a:xfrm>
                  <a:off x="7103825" y="-713112"/>
                  <a:ext cx="3785226" cy="28889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583" name="Google Shape;1583;p40"/>
              <p:cNvGrpSpPr/>
              <p:nvPr/>
            </p:nvGrpSpPr>
            <p:grpSpPr>
              <a:xfrm>
                <a:off x="-640220" y="-2653973"/>
                <a:ext cx="6191222" cy="6191222"/>
                <a:chOff x="-640220" y="-2502423"/>
                <a:chExt cx="6191222" cy="6191222"/>
              </a:xfrm>
            </p:grpSpPr>
            <p:sp>
              <p:nvSpPr>
                <p:cNvPr id="1584" name="Google Shape;1584;p40"/>
                <p:cNvSpPr/>
                <p:nvPr/>
              </p:nvSpPr>
              <p:spPr>
                <a:xfrm rot="-8100000">
                  <a:off x="452224" y="-1781500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5" name="Google Shape;1585;p40"/>
                <p:cNvSpPr/>
                <p:nvPr/>
              </p:nvSpPr>
              <p:spPr>
                <a:xfrm rot="-8100000">
                  <a:off x="83608" y="-617740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86" name="Google Shape;1586;p40"/>
            <p:cNvGrpSpPr/>
            <p:nvPr/>
          </p:nvGrpSpPr>
          <p:grpSpPr>
            <a:xfrm>
              <a:off x="-12" y="-195650"/>
              <a:ext cx="439200" cy="439100"/>
              <a:chOff x="1101075" y="2142375"/>
              <a:chExt cx="439200" cy="439100"/>
            </a:xfrm>
          </p:grpSpPr>
          <p:sp>
            <p:nvSpPr>
              <p:cNvPr id="1587" name="Google Shape;1587;p40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40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89" name="Google Shape;1589;p40"/>
          <p:cNvGrpSpPr/>
          <p:nvPr/>
        </p:nvGrpSpPr>
        <p:grpSpPr>
          <a:xfrm>
            <a:off x="4605344" y="2412775"/>
            <a:ext cx="5765856" cy="4103650"/>
            <a:chOff x="4452944" y="2184175"/>
            <a:chExt cx="5765856" cy="4103650"/>
          </a:xfrm>
        </p:grpSpPr>
        <p:pic>
          <p:nvPicPr>
            <p:cNvPr id="1590" name="Google Shape;1590;p40"/>
            <p:cNvPicPr preferRelativeResize="0"/>
            <p:nvPr/>
          </p:nvPicPr>
          <p:blipFill rotWithShape="1">
            <a:blip r:embed="rId4">
              <a:alphaModFix/>
            </a:blip>
            <a:srcRect l="16960" t="24718" r="7121" b="26177"/>
            <a:stretch/>
          </p:blipFill>
          <p:spPr>
            <a:xfrm rot="-5400000" flipH="1">
              <a:off x="6600975" y="2670000"/>
              <a:ext cx="4103650" cy="313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91" name="Google Shape;1591;p40"/>
            <p:cNvGrpSpPr/>
            <p:nvPr/>
          </p:nvGrpSpPr>
          <p:grpSpPr>
            <a:xfrm rot="-5400000" flipH="1">
              <a:off x="8074852" y="4089881"/>
              <a:ext cx="1478405" cy="1186772"/>
              <a:chOff x="7945225" y="4302000"/>
              <a:chExt cx="904666" cy="726121"/>
            </a:xfrm>
          </p:grpSpPr>
          <p:sp>
            <p:nvSpPr>
              <p:cNvPr id="1592" name="Google Shape;1592;p4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4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5" name="Google Shape;1595;p40"/>
            <p:cNvSpPr/>
            <p:nvPr/>
          </p:nvSpPr>
          <p:spPr>
            <a:xfrm rot="-5400000" flipH="1">
              <a:off x="5435889" y="14813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6" name="Google Shape;1596;p40"/>
            <p:cNvGrpSpPr/>
            <p:nvPr/>
          </p:nvGrpSpPr>
          <p:grpSpPr>
            <a:xfrm rot="-5400000" flipH="1">
              <a:off x="7140078" y="3883230"/>
              <a:ext cx="134004" cy="134004"/>
              <a:chOff x="8356813" y="1074288"/>
              <a:chExt cx="351900" cy="351900"/>
            </a:xfrm>
          </p:grpSpPr>
          <p:sp>
            <p:nvSpPr>
              <p:cNvPr id="1597" name="Google Shape;1597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9" name="Google Shape;1599;p40"/>
            <p:cNvGrpSpPr/>
            <p:nvPr/>
          </p:nvGrpSpPr>
          <p:grpSpPr>
            <a:xfrm rot="-5400000" flipH="1">
              <a:off x="6766253" y="3499155"/>
              <a:ext cx="134004" cy="134004"/>
              <a:chOff x="8356813" y="1074288"/>
              <a:chExt cx="351900" cy="351900"/>
            </a:xfrm>
          </p:grpSpPr>
          <p:sp>
            <p:nvSpPr>
              <p:cNvPr id="1600" name="Google Shape;1600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2" name="Google Shape;1602;p40"/>
            <p:cNvSpPr/>
            <p:nvPr/>
          </p:nvSpPr>
          <p:spPr>
            <a:xfrm rot="5400000" flipH="1">
              <a:off x="6561314" y="236813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0"/>
            <p:cNvSpPr/>
            <p:nvPr/>
          </p:nvSpPr>
          <p:spPr>
            <a:xfrm rot="5400000" flipH="1">
              <a:off x="6562398" y="267694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4" name="Google Shape;1604;p40"/>
            <p:cNvGrpSpPr/>
            <p:nvPr/>
          </p:nvGrpSpPr>
          <p:grpSpPr>
            <a:xfrm rot="-5400000" flipH="1">
              <a:off x="7404606" y="3451356"/>
              <a:ext cx="582050" cy="582425"/>
              <a:chOff x="959750" y="3039275"/>
              <a:chExt cx="582050" cy="582425"/>
            </a:xfrm>
          </p:grpSpPr>
          <p:sp>
            <p:nvSpPr>
              <p:cNvPr id="1605" name="Google Shape;1605;p4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4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4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2" name="Google Shape;1612;p40"/>
            <p:cNvGrpSpPr/>
            <p:nvPr/>
          </p:nvGrpSpPr>
          <p:grpSpPr>
            <a:xfrm rot="-5400000" flipH="1">
              <a:off x="7237650" y="4201057"/>
              <a:ext cx="699928" cy="1651024"/>
              <a:chOff x="8337812" y="3492483"/>
              <a:chExt cx="699928" cy="1651024"/>
            </a:xfrm>
          </p:grpSpPr>
          <p:sp>
            <p:nvSpPr>
              <p:cNvPr id="1613" name="Google Shape;1613;p4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4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4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6" name="Google Shape;1616;p40"/>
            <p:cNvSpPr/>
            <p:nvPr/>
          </p:nvSpPr>
          <p:spPr>
            <a:xfrm rot="147769" flipH="1">
              <a:off x="7025973" y="450498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0"/>
            <p:cNvSpPr/>
            <p:nvPr/>
          </p:nvSpPr>
          <p:spPr>
            <a:xfrm rot="147769" flipH="1">
              <a:off x="6785273" y="456993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8" name="Google Shape;1618;p40"/>
            <p:cNvGrpSpPr/>
            <p:nvPr/>
          </p:nvGrpSpPr>
          <p:grpSpPr>
            <a:xfrm rot="-5400000" flipH="1">
              <a:off x="5819578" y="4727817"/>
              <a:ext cx="134004" cy="134004"/>
              <a:chOff x="8356813" y="1074288"/>
              <a:chExt cx="351900" cy="351900"/>
            </a:xfrm>
          </p:grpSpPr>
          <p:sp>
            <p:nvSpPr>
              <p:cNvPr id="1619" name="Google Shape;1619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23" name="Google Shape;1623;p40"/>
          <p:cNvGrpSpPr/>
          <p:nvPr/>
        </p:nvGrpSpPr>
        <p:grpSpPr>
          <a:xfrm rot="-5400000" flipH="1">
            <a:off x="8904403" y="2929792"/>
            <a:ext cx="134004" cy="134004"/>
            <a:chOff x="8356813" y="1074288"/>
            <a:chExt cx="351900" cy="351900"/>
          </a:xfrm>
        </p:grpSpPr>
        <p:sp>
          <p:nvSpPr>
            <p:cNvPr id="1624" name="Google Shape;1624;p40"/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0"/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1530;p39">
            <a:extLst>
              <a:ext uri="{FF2B5EF4-FFF2-40B4-BE49-F238E27FC236}">
                <a16:creationId xmlns:a16="http://schemas.microsoft.com/office/drawing/2014/main" id="{B3030B74-604F-37EE-197F-4BB3904F5E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Valutazioni</a:t>
            </a:r>
            <a:endParaRPr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4F48B13-7CC5-1D76-E0C7-5D9EC2312866}"/>
              </a:ext>
            </a:extLst>
          </p:cNvPr>
          <p:cNvSpPr txBox="1"/>
          <p:nvPr/>
        </p:nvSpPr>
        <p:spPr>
          <a:xfrm>
            <a:off x="905616" y="1258784"/>
            <a:ext cx="366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2 scenari senza LLM e con LLM</a:t>
            </a:r>
          </a:p>
        </p:txBody>
      </p:sp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539E7A51-EA9E-F968-0CC3-3A1606AB94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280123"/>
              </p:ext>
            </p:extLst>
          </p:nvPr>
        </p:nvGraphicFramePr>
        <p:xfrm>
          <a:off x="1524000" y="1699077"/>
          <a:ext cx="6096000" cy="259588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855859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1450749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83406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Variabili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0364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nagents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7860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nsongs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133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1764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4395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6173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Max_steps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983873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4">
          <a:extLst>
            <a:ext uri="{FF2B5EF4-FFF2-40B4-BE49-F238E27FC236}">
              <a16:creationId xmlns:a16="http://schemas.microsoft.com/office/drawing/2014/main" id="{ABCED893-36FB-4E1D-F660-B950322A4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5" name="Google Shape;1545;p40">
            <a:extLst>
              <a:ext uri="{FF2B5EF4-FFF2-40B4-BE49-F238E27FC236}">
                <a16:creationId xmlns:a16="http://schemas.microsoft.com/office/drawing/2014/main" id="{5A59415F-BD8F-30D3-6377-736013FE808A}"/>
              </a:ext>
            </a:extLst>
          </p:cNvPr>
          <p:cNvGrpSpPr/>
          <p:nvPr/>
        </p:nvGrpSpPr>
        <p:grpSpPr>
          <a:xfrm>
            <a:off x="-2765817" y="-2958610"/>
            <a:ext cx="8164418" cy="6343459"/>
            <a:chOff x="-2613417" y="-2806210"/>
            <a:chExt cx="8164418" cy="6343459"/>
          </a:xfrm>
        </p:grpSpPr>
        <p:grpSp>
          <p:nvGrpSpPr>
            <p:cNvPr id="1546" name="Google Shape;1546;p40">
              <a:extLst>
                <a:ext uri="{FF2B5EF4-FFF2-40B4-BE49-F238E27FC236}">
                  <a16:creationId xmlns:a16="http://schemas.microsoft.com/office/drawing/2014/main" id="{5C717A54-56D1-F270-5058-E529D1C1EED0}"/>
                </a:ext>
              </a:extLst>
            </p:cNvPr>
            <p:cNvGrpSpPr/>
            <p:nvPr/>
          </p:nvGrpSpPr>
          <p:grpSpPr>
            <a:xfrm>
              <a:off x="-2613417" y="-2806210"/>
              <a:ext cx="8164418" cy="6343459"/>
              <a:chOff x="-2613417" y="-2806210"/>
              <a:chExt cx="8164418" cy="6343459"/>
            </a:xfrm>
          </p:grpSpPr>
          <p:grpSp>
            <p:nvGrpSpPr>
              <p:cNvPr id="1547" name="Google Shape;1547;p40">
                <a:extLst>
                  <a:ext uri="{FF2B5EF4-FFF2-40B4-BE49-F238E27FC236}">
                    <a16:creationId xmlns:a16="http://schemas.microsoft.com/office/drawing/2014/main" id="{9866E890-3671-DE7A-EF4F-6989EEB81B6A}"/>
                  </a:ext>
                </a:extLst>
              </p:cNvPr>
              <p:cNvGrpSpPr/>
              <p:nvPr/>
            </p:nvGrpSpPr>
            <p:grpSpPr>
              <a:xfrm>
                <a:off x="-191059" y="95963"/>
                <a:ext cx="1538562" cy="971589"/>
                <a:chOff x="-191059" y="95963"/>
                <a:chExt cx="1538562" cy="971589"/>
              </a:xfrm>
            </p:grpSpPr>
            <p:grpSp>
              <p:nvGrpSpPr>
                <p:cNvPr id="1548" name="Google Shape;1548;p40">
                  <a:extLst>
                    <a:ext uri="{FF2B5EF4-FFF2-40B4-BE49-F238E27FC236}">
                      <a16:creationId xmlns:a16="http://schemas.microsoft.com/office/drawing/2014/main" id="{F82C4BAA-AE8D-43C8-4750-B09A638D6609}"/>
                    </a:ext>
                  </a:extLst>
                </p:cNvPr>
                <p:cNvGrpSpPr/>
                <p:nvPr/>
              </p:nvGrpSpPr>
              <p:grpSpPr>
                <a:xfrm>
                  <a:off x="-191059" y="201619"/>
                  <a:ext cx="904284" cy="865933"/>
                  <a:chOff x="2038491" y="-937756"/>
                  <a:chExt cx="904284" cy="865933"/>
                </a:xfrm>
              </p:grpSpPr>
              <p:grpSp>
                <p:nvGrpSpPr>
                  <p:cNvPr id="1549" name="Google Shape;1549;p40">
                    <a:extLst>
                      <a:ext uri="{FF2B5EF4-FFF2-40B4-BE49-F238E27FC236}">
                        <a16:creationId xmlns:a16="http://schemas.microsoft.com/office/drawing/2014/main" id="{69A38FD4-42AE-A469-B53F-0BF7B713C91B}"/>
                      </a:ext>
                    </a:extLst>
                  </p:cNvPr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0" name="Google Shape;1550;p40">
                      <a:extLst>
                        <a:ext uri="{FF2B5EF4-FFF2-40B4-BE49-F238E27FC236}">
                          <a16:creationId xmlns:a16="http://schemas.microsoft.com/office/drawing/2014/main" id="{F0091A57-4B88-51A4-144D-B4A012D39F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1" name="Google Shape;1551;p40">
                      <a:extLst>
                        <a:ext uri="{FF2B5EF4-FFF2-40B4-BE49-F238E27FC236}">
                          <a16:creationId xmlns:a16="http://schemas.microsoft.com/office/drawing/2014/main" id="{7F4B3AC0-0638-1218-90F8-5FCAF8FBB7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2" name="Google Shape;1552;p40">
                      <a:extLst>
                        <a:ext uri="{FF2B5EF4-FFF2-40B4-BE49-F238E27FC236}">
                          <a16:creationId xmlns:a16="http://schemas.microsoft.com/office/drawing/2014/main" id="{69E76E2C-09E1-E08A-1A9E-3243610636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3" name="Google Shape;1553;p40">
                      <a:extLst>
                        <a:ext uri="{FF2B5EF4-FFF2-40B4-BE49-F238E27FC236}">
                          <a16:creationId xmlns:a16="http://schemas.microsoft.com/office/drawing/2014/main" id="{985B3B13-F1DC-7811-FA2F-6309870149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4" name="Google Shape;1554;p40">
                      <a:extLst>
                        <a:ext uri="{FF2B5EF4-FFF2-40B4-BE49-F238E27FC236}">
                          <a16:creationId xmlns:a16="http://schemas.microsoft.com/office/drawing/2014/main" id="{9F617B4F-45F0-4828-D85F-B22D565F12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55" name="Google Shape;1555;p40">
                    <a:extLst>
                      <a:ext uri="{FF2B5EF4-FFF2-40B4-BE49-F238E27FC236}">
                        <a16:creationId xmlns:a16="http://schemas.microsoft.com/office/drawing/2014/main" id="{7AF74848-05F8-9440-AB33-86B14EA22DB1}"/>
                      </a:ext>
                    </a:extLst>
                  </p:cNvPr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56" name="Google Shape;1556;p40">
                  <a:extLst>
                    <a:ext uri="{FF2B5EF4-FFF2-40B4-BE49-F238E27FC236}">
                      <a16:creationId xmlns:a16="http://schemas.microsoft.com/office/drawing/2014/main" id="{65CD517D-BBE1-A8B0-90D1-B11249C0204A}"/>
                    </a:ext>
                  </a:extLst>
                </p:cNvPr>
                <p:cNvGrpSpPr/>
                <p:nvPr/>
              </p:nvGrpSpPr>
              <p:grpSpPr>
                <a:xfrm>
                  <a:off x="584533" y="9596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57" name="Google Shape;1557;p40">
                    <a:extLst>
                      <a:ext uri="{FF2B5EF4-FFF2-40B4-BE49-F238E27FC236}">
                        <a16:creationId xmlns:a16="http://schemas.microsoft.com/office/drawing/2014/main" id="{A243CD63-2436-4E47-48E2-92D262C1FB3F}"/>
                      </a:ext>
                    </a:extLst>
                  </p:cNvPr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8" name="Google Shape;1558;p40">
                      <a:extLst>
                        <a:ext uri="{FF2B5EF4-FFF2-40B4-BE49-F238E27FC236}">
                          <a16:creationId xmlns:a16="http://schemas.microsoft.com/office/drawing/2014/main" id="{4029BE6F-48A1-9A31-A954-5B92AC4A05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9" name="Google Shape;1559;p40">
                      <a:extLst>
                        <a:ext uri="{FF2B5EF4-FFF2-40B4-BE49-F238E27FC236}">
                          <a16:creationId xmlns:a16="http://schemas.microsoft.com/office/drawing/2014/main" id="{4616AF3A-0E6F-1046-5318-B0D70530FF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0" name="Google Shape;1560;p40">
                      <a:extLst>
                        <a:ext uri="{FF2B5EF4-FFF2-40B4-BE49-F238E27FC236}">
                          <a16:creationId xmlns:a16="http://schemas.microsoft.com/office/drawing/2014/main" id="{278FEC5E-B411-B8AF-A043-EDD0B1C50B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1" name="Google Shape;1561;p40">
                      <a:extLst>
                        <a:ext uri="{FF2B5EF4-FFF2-40B4-BE49-F238E27FC236}">
                          <a16:creationId xmlns:a16="http://schemas.microsoft.com/office/drawing/2014/main" id="{5F0CC6EE-7D20-86EA-1A40-E20DB549B0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2" name="Google Shape;1562;p40">
                      <a:extLst>
                        <a:ext uri="{FF2B5EF4-FFF2-40B4-BE49-F238E27FC236}">
                          <a16:creationId xmlns:a16="http://schemas.microsoft.com/office/drawing/2014/main" id="{7EA509ED-67BF-5DBF-1779-BF79309F4A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63" name="Google Shape;1563;p40">
                    <a:extLst>
                      <a:ext uri="{FF2B5EF4-FFF2-40B4-BE49-F238E27FC236}">
                        <a16:creationId xmlns:a16="http://schemas.microsoft.com/office/drawing/2014/main" id="{E2F72CF6-19CF-F2E5-17DF-23A42F1A834E}"/>
                      </a:ext>
                    </a:extLst>
                  </p:cNvPr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64" name="Google Shape;1564;p40">
                  <a:extLst>
                    <a:ext uri="{FF2B5EF4-FFF2-40B4-BE49-F238E27FC236}">
                      <a16:creationId xmlns:a16="http://schemas.microsoft.com/office/drawing/2014/main" id="{AA3F84C0-61E7-686D-C3EC-3651DAE8D041}"/>
                    </a:ext>
                  </a:extLst>
                </p:cNvPr>
                <p:cNvGrpSpPr/>
                <p:nvPr/>
              </p:nvGrpSpPr>
              <p:grpSpPr>
                <a:xfrm>
                  <a:off x="530445" y="48191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65" name="Google Shape;1565;p40">
                    <a:extLst>
                      <a:ext uri="{FF2B5EF4-FFF2-40B4-BE49-F238E27FC236}">
                        <a16:creationId xmlns:a16="http://schemas.microsoft.com/office/drawing/2014/main" id="{952DCCDB-B55B-90FF-2721-4C6EFF4727EE}"/>
                      </a:ext>
                    </a:extLst>
                  </p:cNvPr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66" name="Google Shape;1566;p40">
                      <a:extLst>
                        <a:ext uri="{FF2B5EF4-FFF2-40B4-BE49-F238E27FC236}">
                          <a16:creationId xmlns:a16="http://schemas.microsoft.com/office/drawing/2014/main" id="{179135D0-7ABD-1CB6-3471-D1B886E1A8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7" name="Google Shape;1567;p40">
                      <a:extLst>
                        <a:ext uri="{FF2B5EF4-FFF2-40B4-BE49-F238E27FC236}">
                          <a16:creationId xmlns:a16="http://schemas.microsoft.com/office/drawing/2014/main" id="{BEBB333C-B23D-9975-89F4-C364E5AFFF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8" name="Google Shape;1568;p40">
                      <a:extLst>
                        <a:ext uri="{FF2B5EF4-FFF2-40B4-BE49-F238E27FC236}">
                          <a16:creationId xmlns:a16="http://schemas.microsoft.com/office/drawing/2014/main" id="{90F63CDA-4D13-AFCD-6670-D08DD43362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9" name="Google Shape;1569;p40">
                      <a:extLst>
                        <a:ext uri="{FF2B5EF4-FFF2-40B4-BE49-F238E27FC236}">
                          <a16:creationId xmlns:a16="http://schemas.microsoft.com/office/drawing/2014/main" id="{2CC82013-CCB3-37C4-018B-8A51150FD4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0" name="Google Shape;1570;p40">
                      <a:extLst>
                        <a:ext uri="{FF2B5EF4-FFF2-40B4-BE49-F238E27FC236}">
                          <a16:creationId xmlns:a16="http://schemas.microsoft.com/office/drawing/2014/main" id="{B65EA06E-3B9F-DC92-DB1B-C1BC20CA79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71" name="Google Shape;1571;p40">
                    <a:extLst>
                      <a:ext uri="{FF2B5EF4-FFF2-40B4-BE49-F238E27FC236}">
                        <a16:creationId xmlns:a16="http://schemas.microsoft.com/office/drawing/2014/main" id="{6EEBA57F-7F6C-E904-C8E5-2118A0760310}"/>
                      </a:ext>
                    </a:extLst>
                  </p:cNvPr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72" name="Google Shape;1572;p40">
                  <a:extLst>
                    <a:ext uri="{FF2B5EF4-FFF2-40B4-BE49-F238E27FC236}">
                      <a16:creationId xmlns:a16="http://schemas.microsoft.com/office/drawing/2014/main" id="{FBC1207D-2866-06F8-3215-DF4565044C70}"/>
                    </a:ext>
                  </a:extLst>
                </p:cNvPr>
                <p:cNvGrpSpPr/>
                <p:nvPr/>
              </p:nvGrpSpPr>
              <p:grpSpPr>
                <a:xfrm>
                  <a:off x="874020" y="312788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73" name="Google Shape;1573;p40">
                    <a:extLst>
                      <a:ext uri="{FF2B5EF4-FFF2-40B4-BE49-F238E27FC236}">
                        <a16:creationId xmlns:a16="http://schemas.microsoft.com/office/drawing/2014/main" id="{0EFA02BF-2FE1-48D8-461C-A9798CD06836}"/>
                      </a:ext>
                    </a:extLst>
                  </p:cNvPr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74" name="Google Shape;1574;p40">
                      <a:extLst>
                        <a:ext uri="{FF2B5EF4-FFF2-40B4-BE49-F238E27FC236}">
                          <a16:creationId xmlns:a16="http://schemas.microsoft.com/office/drawing/2014/main" id="{40AB8904-C402-100A-FB66-0E02E70FCA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5" name="Google Shape;1575;p40">
                      <a:extLst>
                        <a:ext uri="{FF2B5EF4-FFF2-40B4-BE49-F238E27FC236}">
                          <a16:creationId xmlns:a16="http://schemas.microsoft.com/office/drawing/2014/main" id="{376D5361-C4BC-5A76-5431-8F05D83228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6" name="Google Shape;1576;p40">
                      <a:extLst>
                        <a:ext uri="{FF2B5EF4-FFF2-40B4-BE49-F238E27FC236}">
                          <a16:creationId xmlns:a16="http://schemas.microsoft.com/office/drawing/2014/main" id="{7A6C70AA-2A15-EE7F-AE94-B5DDBE5209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7" name="Google Shape;1577;p40">
                      <a:extLst>
                        <a:ext uri="{FF2B5EF4-FFF2-40B4-BE49-F238E27FC236}">
                          <a16:creationId xmlns:a16="http://schemas.microsoft.com/office/drawing/2014/main" id="{75CEDFA3-9526-3AB1-04D4-75377C1A3C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8" name="Google Shape;1578;p40">
                      <a:extLst>
                        <a:ext uri="{FF2B5EF4-FFF2-40B4-BE49-F238E27FC236}">
                          <a16:creationId xmlns:a16="http://schemas.microsoft.com/office/drawing/2014/main" id="{28EDEE89-6780-ECA8-D59F-DCF45BEE17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79" name="Google Shape;1579;p40">
                    <a:extLst>
                      <a:ext uri="{FF2B5EF4-FFF2-40B4-BE49-F238E27FC236}">
                        <a16:creationId xmlns:a16="http://schemas.microsoft.com/office/drawing/2014/main" id="{81717534-CEC0-2C4A-4EE7-E04860F605A7}"/>
                      </a:ext>
                    </a:extLst>
                  </p:cNvPr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580" name="Google Shape;1580;p40">
                <a:extLst>
                  <a:ext uri="{FF2B5EF4-FFF2-40B4-BE49-F238E27FC236}">
                    <a16:creationId xmlns:a16="http://schemas.microsoft.com/office/drawing/2014/main" id="{AD98780B-F552-7A73-B50A-D97DA7B2EAAA}"/>
                  </a:ext>
                </a:extLst>
              </p:cNvPr>
              <p:cNvGrpSpPr/>
              <p:nvPr/>
            </p:nvGrpSpPr>
            <p:grpSpPr>
              <a:xfrm rot="-7479050">
                <a:off x="-2051246" y="-1642948"/>
                <a:ext cx="4889863" cy="3931229"/>
                <a:chOff x="7103825" y="-713112"/>
                <a:chExt cx="3785226" cy="3043150"/>
              </a:xfrm>
            </p:grpSpPr>
            <p:sp>
              <p:nvSpPr>
                <p:cNvPr id="1581" name="Google Shape;1581;p40">
                  <a:extLst>
                    <a:ext uri="{FF2B5EF4-FFF2-40B4-BE49-F238E27FC236}">
                      <a16:creationId xmlns:a16="http://schemas.microsoft.com/office/drawing/2014/main" id="{D25555F5-CBA4-AA9B-FF9F-BF1721991960}"/>
                    </a:ext>
                  </a:extLst>
                </p:cNvPr>
                <p:cNvSpPr/>
                <p:nvPr/>
              </p:nvSpPr>
              <p:spPr>
                <a:xfrm rot="-3600017">
                  <a:off x="7761095" y="-21"/>
                  <a:ext cx="2152450" cy="186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pic>
              <p:nvPicPr>
                <p:cNvPr id="1582" name="Google Shape;1582;p40">
                  <a:extLst>
                    <a:ext uri="{FF2B5EF4-FFF2-40B4-BE49-F238E27FC236}">
                      <a16:creationId xmlns:a16="http://schemas.microsoft.com/office/drawing/2014/main" id="{21AA0369-3908-4ECF-57D0-C17022E80835}"/>
                    </a:ext>
                  </a:extLst>
                </p:cNvPr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17657" b="17663"/>
                <a:stretch/>
              </p:blipFill>
              <p:spPr>
                <a:xfrm>
                  <a:off x="7103825" y="-713112"/>
                  <a:ext cx="3785226" cy="28889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583" name="Google Shape;1583;p40">
                <a:extLst>
                  <a:ext uri="{FF2B5EF4-FFF2-40B4-BE49-F238E27FC236}">
                    <a16:creationId xmlns:a16="http://schemas.microsoft.com/office/drawing/2014/main" id="{3E42A20B-D71A-2186-E91F-BA0C6F5C39E1}"/>
                  </a:ext>
                </a:extLst>
              </p:cNvPr>
              <p:cNvGrpSpPr/>
              <p:nvPr/>
            </p:nvGrpSpPr>
            <p:grpSpPr>
              <a:xfrm>
                <a:off x="-640220" y="-2653973"/>
                <a:ext cx="6191222" cy="6191222"/>
                <a:chOff x="-640220" y="-2502423"/>
                <a:chExt cx="6191222" cy="6191222"/>
              </a:xfrm>
            </p:grpSpPr>
            <p:sp>
              <p:nvSpPr>
                <p:cNvPr id="1584" name="Google Shape;1584;p40">
                  <a:extLst>
                    <a:ext uri="{FF2B5EF4-FFF2-40B4-BE49-F238E27FC236}">
                      <a16:creationId xmlns:a16="http://schemas.microsoft.com/office/drawing/2014/main" id="{9FAE0735-CFBC-4A2F-EE0F-3EBE8A9A4261}"/>
                    </a:ext>
                  </a:extLst>
                </p:cNvPr>
                <p:cNvSpPr/>
                <p:nvPr/>
              </p:nvSpPr>
              <p:spPr>
                <a:xfrm rot="-8100000">
                  <a:off x="452224" y="-1781500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5" name="Google Shape;1585;p40">
                  <a:extLst>
                    <a:ext uri="{FF2B5EF4-FFF2-40B4-BE49-F238E27FC236}">
                      <a16:creationId xmlns:a16="http://schemas.microsoft.com/office/drawing/2014/main" id="{F050C252-FAAD-46F6-7207-005F0EED17D7}"/>
                    </a:ext>
                  </a:extLst>
                </p:cNvPr>
                <p:cNvSpPr/>
                <p:nvPr/>
              </p:nvSpPr>
              <p:spPr>
                <a:xfrm rot="-8100000">
                  <a:off x="83608" y="-617740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86" name="Google Shape;1586;p40">
              <a:extLst>
                <a:ext uri="{FF2B5EF4-FFF2-40B4-BE49-F238E27FC236}">
                  <a16:creationId xmlns:a16="http://schemas.microsoft.com/office/drawing/2014/main" id="{5A85FE0F-E84A-265E-8257-6FE957CE5B60}"/>
                </a:ext>
              </a:extLst>
            </p:cNvPr>
            <p:cNvGrpSpPr/>
            <p:nvPr/>
          </p:nvGrpSpPr>
          <p:grpSpPr>
            <a:xfrm>
              <a:off x="-12" y="-195650"/>
              <a:ext cx="439200" cy="439100"/>
              <a:chOff x="1101075" y="2142375"/>
              <a:chExt cx="439200" cy="439100"/>
            </a:xfrm>
          </p:grpSpPr>
          <p:sp>
            <p:nvSpPr>
              <p:cNvPr id="1587" name="Google Shape;1587;p40">
                <a:extLst>
                  <a:ext uri="{FF2B5EF4-FFF2-40B4-BE49-F238E27FC236}">
                    <a16:creationId xmlns:a16="http://schemas.microsoft.com/office/drawing/2014/main" id="{5FF07CE5-E195-FD88-97F6-F340CC3FE410}"/>
                  </a:ext>
                </a:extLst>
              </p:cNvPr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40">
                <a:extLst>
                  <a:ext uri="{FF2B5EF4-FFF2-40B4-BE49-F238E27FC236}">
                    <a16:creationId xmlns:a16="http://schemas.microsoft.com/office/drawing/2014/main" id="{1FDB2AAA-9EE2-4B59-C211-FFEBCE46D4F5}"/>
                  </a:ext>
                </a:extLst>
              </p:cNvPr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89" name="Google Shape;1589;p40">
            <a:extLst>
              <a:ext uri="{FF2B5EF4-FFF2-40B4-BE49-F238E27FC236}">
                <a16:creationId xmlns:a16="http://schemas.microsoft.com/office/drawing/2014/main" id="{6A7F9874-DBD1-3601-8A62-0906EC788D4D}"/>
              </a:ext>
            </a:extLst>
          </p:cNvPr>
          <p:cNvGrpSpPr/>
          <p:nvPr/>
        </p:nvGrpSpPr>
        <p:grpSpPr>
          <a:xfrm>
            <a:off x="4605344" y="2412775"/>
            <a:ext cx="5765856" cy="4103650"/>
            <a:chOff x="4452944" y="2184175"/>
            <a:chExt cx="5765856" cy="4103650"/>
          </a:xfrm>
        </p:grpSpPr>
        <p:pic>
          <p:nvPicPr>
            <p:cNvPr id="1590" name="Google Shape;1590;p40">
              <a:extLst>
                <a:ext uri="{FF2B5EF4-FFF2-40B4-BE49-F238E27FC236}">
                  <a16:creationId xmlns:a16="http://schemas.microsoft.com/office/drawing/2014/main" id="{3855B501-6D9E-82B0-5141-D83960BAE250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l="16960" t="24718" r="7121" b="26177"/>
            <a:stretch/>
          </p:blipFill>
          <p:spPr>
            <a:xfrm rot="-5400000" flipH="1">
              <a:off x="6600975" y="2670000"/>
              <a:ext cx="4103650" cy="313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91" name="Google Shape;1591;p40">
              <a:extLst>
                <a:ext uri="{FF2B5EF4-FFF2-40B4-BE49-F238E27FC236}">
                  <a16:creationId xmlns:a16="http://schemas.microsoft.com/office/drawing/2014/main" id="{DD27D936-C096-7FE2-A942-42CA2B81F1CD}"/>
                </a:ext>
              </a:extLst>
            </p:cNvPr>
            <p:cNvGrpSpPr/>
            <p:nvPr/>
          </p:nvGrpSpPr>
          <p:grpSpPr>
            <a:xfrm rot="-5400000" flipH="1">
              <a:off x="8074852" y="4089881"/>
              <a:ext cx="1478405" cy="1186772"/>
              <a:chOff x="7945225" y="4302000"/>
              <a:chExt cx="904666" cy="726121"/>
            </a:xfrm>
          </p:grpSpPr>
          <p:sp>
            <p:nvSpPr>
              <p:cNvPr id="1592" name="Google Shape;1592;p40">
                <a:extLst>
                  <a:ext uri="{FF2B5EF4-FFF2-40B4-BE49-F238E27FC236}">
                    <a16:creationId xmlns:a16="http://schemas.microsoft.com/office/drawing/2014/main" id="{A9F3594C-A006-098C-13E9-235AD03DE52C}"/>
                  </a:ext>
                </a:extLst>
              </p:cNvPr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40">
                <a:extLst>
                  <a:ext uri="{FF2B5EF4-FFF2-40B4-BE49-F238E27FC236}">
                    <a16:creationId xmlns:a16="http://schemas.microsoft.com/office/drawing/2014/main" id="{EE53CF14-C980-2F6A-8987-623349C1746B}"/>
                  </a:ext>
                </a:extLst>
              </p:cNvPr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0">
                <a:extLst>
                  <a:ext uri="{FF2B5EF4-FFF2-40B4-BE49-F238E27FC236}">
                    <a16:creationId xmlns:a16="http://schemas.microsoft.com/office/drawing/2014/main" id="{0108798B-EBEB-6194-E1D9-D6E2F75D1DC8}"/>
                  </a:ext>
                </a:extLst>
              </p:cNvPr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5" name="Google Shape;1595;p40">
              <a:extLst>
                <a:ext uri="{FF2B5EF4-FFF2-40B4-BE49-F238E27FC236}">
                  <a16:creationId xmlns:a16="http://schemas.microsoft.com/office/drawing/2014/main" id="{86A01A11-5EBE-0C58-CC94-FCE7A2DDF283}"/>
                </a:ext>
              </a:extLst>
            </p:cNvPr>
            <p:cNvSpPr/>
            <p:nvPr/>
          </p:nvSpPr>
          <p:spPr>
            <a:xfrm rot="-5400000" flipH="1">
              <a:off x="5435889" y="14813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6" name="Google Shape;1596;p40">
              <a:extLst>
                <a:ext uri="{FF2B5EF4-FFF2-40B4-BE49-F238E27FC236}">
                  <a16:creationId xmlns:a16="http://schemas.microsoft.com/office/drawing/2014/main" id="{63AB3118-FF1A-FD62-A5FB-E05FEED65E36}"/>
                </a:ext>
              </a:extLst>
            </p:cNvPr>
            <p:cNvGrpSpPr/>
            <p:nvPr/>
          </p:nvGrpSpPr>
          <p:grpSpPr>
            <a:xfrm rot="-5400000" flipH="1">
              <a:off x="7140078" y="3883230"/>
              <a:ext cx="134004" cy="134004"/>
              <a:chOff x="8356813" y="1074288"/>
              <a:chExt cx="351900" cy="351900"/>
            </a:xfrm>
          </p:grpSpPr>
          <p:sp>
            <p:nvSpPr>
              <p:cNvPr id="1597" name="Google Shape;1597;p40">
                <a:extLst>
                  <a:ext uri="{FF2B5EF4-FFF2-40B4-BE49-F238E27FC236}">
                    <a16:creationId xmlns:a16="http://schemas.microsoft.com/office/drawing/2014/main" id="{C3181CC9-BB30-E398-72F8-AAB762335AAB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40">
                <a:extLst>
                  <a:ext uri="{FF2B5EF4-FFF2-40B4-BE49-F238E27FC236}">
                    <a16:creationId xmlns:a16="http://schemas.microsoft.com/office/drawing/2014/main" id="{BB57FA32-0EB4-A84B-A940-EFF85AEF6FE7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9" name="Google Shape;1599;p40">
              <a:extLst>
                <a:ext uri="{FF2B5EF4-FFF2-40B4-BE49-F238E27FC236}">
                  <a16:creationId xmlns:a16="http://schemas.microsoft.com/office/drawing/2014/main" id="{7D20032B-472B-9EB6-CD9E-3895B65EA289}"/>
                </a:ext>
              </a:extLst>
            </p:cNvPr>
            <p:cNvGrpSpPr/>
            <p:nvPr/>
          </p:nvGrpSpPr>
          <p:grpSpPr>
            <a:xfrm rot="-5400000" flipH="1">
              <a:off x="6766253" y="3499155"/>
              <a:ext cx="134004" cy="134004"/>
              <a:chOff x="8356813" y="1074288"/>
              <a:chExt cx="351900" cy="351900"/>
            </a:xfrm>
          </p:grpSpPr>
          <p:sp>
            <p:nvSpPr>
              <p:cNvPr id="1600" name="Google Shape;1600;p40">
                <a:extLst>
                  <a:ext uri="{FF2B5EF4-FFF2-40B4-BE49-F238E27FC236}">
                    <a16:creationId xmlns:a16="http://schemas.microsoft.com/office/drawing/2014/main" id="{5B692E69-E97E-DAB4-F00B-3A18E1664DE2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40">
                <a:extLst>
                  <a:ext uri="{FF2B5EF4-FFF2-40B4-BE49-F238E27FC236}">
                    <a16:creationId xmlns:a16="http://schemas.microsoft.com/office/drawing/2014/main" id="{9D354B6F-D263-BEA6-968D-0A99431CED1E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2" name="Google Shape;1602;p40">
              <a:extLst>
                <a:ext uri="{FF2B5EF4-FFF2-40B4-BE49-F238E27FC236}">
                  <a16:creationId xmlns:a16="http://schemas.microsoft.com/office/drawing/2014/main" id="{1BCFC317-4D29-A760-6A25-AC94AD75118E}"/>
                </a:ext>
              </a:extLst>
            </p:cNvPr>
            <p:cNvSpPr/>
            <p:nvPr/>
          </p:nvSpPr>
          <p:spPr>
            <a:xfrm rot="5400000" flipH="1">
              <a:off x="6561314" y="236813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0">
              <a:extLst>
                <a:ext uri="{FF2B5EF4-FFF2-40B4-BE49-F238E27FC236}">
                  <a16:creationId xmlns:a16="http://schemas.microsoft.com/office/drawing/2014/main" id="{E703D610-542A-0DF7-CEBE-93E44D10EC08}"/>
                </a:ext>
              </a:extLst>
            </p:cNvPr>
            <p:cNvSpPr/>
            <p:nvPr/>
          </p:nvSpPr>
          <p:spPr>
            <a:xfrm rot="5400000" flipH="1">
              <a:off x="6562398" y="267694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4" name="Google Shape;1604;p40">
              <a:extLst>
                <a:ext uri="{FF2B5EF4-FFF2-40B4-BE49-F238E27FC236}">
                  <a16:creationId xmlns:a16="http://schemas.microsoft.com/office/drawing/2014/main" id="{9F409098-A5F3-70AA-EAA2-6EC56000A188}"/>
                </a:ext>
              </a:extLst>
            </p:cNvPr>
            <p:cNvGrpSpPr/>
            <p:nvPr/>
          </p:nvGrpSpPr>
          <p:grpSpPr>
            <a:xfrm rot="-5400000" flipH="1">
              <a:off x="7404606" y="3451356"/>
              <a:ext cx="582050" cy="582425"/>
              <a:chOff x="959750" y="3039275"/>
              <a:chExt cx="582050" cy="582425"/>
            </a:xfrm>
          </p:grpSpPr>
          <p:sp>
            <p:nvSpPr>
              <p:cNvPr id="1605" name="Google Shape;1605;p40">
                <a:extLst>
                  <a:ext uri="{FF2B5EF4-FFF2-40B4-BE49-F238E27FC236}">
                    <a16:creationId xmlns:a16="http://schemas.microsoft.com/office/drawing/2014/main" id="{D40C46FC-BA69-74B3-0EAF-D51B55CD1287}"/>
                  </a:ext>
                </a:extLst>
              </p:cNvPr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40">
                <a:extLst>
                  <a:ext uri="{FF2B5EF4-FFF2-40B4-BE49-F238E27FC236}">
                    <a16:creationId xmlns:a16="http://schemas.microsoft.com/office/drawing/2014/main" id="{959510E2-CB2C-D157-B099-CC6935D4EB4F}"/>
                  </a:ext>
                </a:extLst>
              </p:cNvPr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0">
                <a:extLst>
                  <a:ext uri="{FF2B5EF4-FFF2-40B4-BE49-F238E27FC236}">
                    <a16:creationId xmlns:a16="http://schemas.microsoft.com/office/drawing/2014/main" id="{53C622B4-E5C9-831D-DBC2-BAA37FEA69BF}"/>
                  </a:ext>
                </a:extLst>
              </p:cNvPr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0">
                <a:extLst>
                  <a:ext uri="{FF2B5EF4-FFF2-40B4-BE49-F238E27FC236}">
                    <a16:creationId xmlns:a16="http://schemas.microsoft.com/office/drawing/2014/main" id="{F442A6FB-7D47-E47E-0B0F-F764E8EA31D2}"/>
                  </a:ext>
                </a:extLst>
              </p:cNvPr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40">
                <a:extLst>
                  <a:ext uri="{FF2B5EF4-FFF2-40B4-BE49-F238E27FC236}">
                    <a16:creationId xmlns:a16="http://schemas.microsoft.com/office/drawing/2014/main" id="{7C84491E-7530-B99F-87B3-33A2B8BEBCDF}"/>
                  </a:ext>
                </a:extLst>
              </p:cNvPr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0">
                <a:extLst>
                  <a:ext uri="{FF2B5EF4-FFF2-40B4-BE49-F238E27FC236}">
                    <a16:creationId xmlns:a16="http://schemas.microsoft.com/office/drawing/2014/main" id="{A7A6BFE3-B8F7-D5ED-4276-25DB84266378}"/>
                  </a:ext>
                </a:extLst>
              </p:cNvPr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0">
                <a:extLst>
                  <a:ext uri="{FF2B5EF4-FFF2-40B4-BE49-F238E27FC236}">
                    <a16:creationId xmlns:a16="http://schemas.microsoft.com/office/drawing/2014/main" id="{288D4870-E116-8EB8-F178-898FFDA63C07}"/>
                  </a:ext>
                </a:extLst>
              </p:cNvPr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2" name="Google Shape;1612;p40">
              <a:extLst>
                <a:ext uri="{FF2B5EF4-FFF2-40B4-BE49-F238E27FC236}">
                  <a16:creationId xmlns:a16="http://schemas.microsoft.com/office/drawing/2014/main" id="{C6A4AC34-C315-2AE6-8D0C-D91D06E0244D}"/>
                </a:ext>
              </a:extLst>
            </p:cNvPr>
            <p:cNvGrpSpPr/>
            <p:nvPr/>
          </p:nvGrpSpPr>
          <p:grpSpPr>
            <a:xfrm rot="-5400000" flipH="1">
              <a:off x="7237650" y="4201057"/>
              <a:ext cx="699928" cy="1651024"/>
              <a:chOff x="8337812" y="3492483"/>
              <a:chExt cx="699928" cy="1651024"/>
            </a:xfrm>
          </p:grpSpPr>
          <p:sp>
            <p:nvSpPr>
              <p:cNvPr id="1613" name="Google Shape;1613;p40">
                <a:extLst>
                  <a:ext uri="{FF2B5EF4-FFF2-40B4-BE49-F238E27FC236}">
                    <a16:creationId xmlns:a16="http://schemas.microsoft.com/office/drawing/2014/main" id="{9664E453-D5F5-EFB7-CB29-8181E5504800}"/>
                  </a:ext>
                </a:extLst>
              </p:cNvPr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40">
                <a:extLst>
                  <a:ext uri="{FF2B5EF4-FFF2-40B4-BE49-F238E27FC236}">
                    <a16:creationId xmlns:a16="http://schemas.microsoft.com/office/drawing/2014/main" id="{0122365D-FDA2-43AF-3DB3-C93ECF51E7D9}"/>
                  </a:ext>
                </a:extLst>
              </p:cNvPr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40">
                <a:extLst>
                  <a:ext uri="{FF2B5EF4-FFF2-40B4-BE49-F238E27FC236}">
                    <a16:creationId xmlns:a16="http://schemas.microsoft.com/office/drawing/2014/main" id="{8EA073DD-398D-0B9D-546C-F193B92FCAEB}"/>
                  </a:ext>
                </a:extLst>
              </p:cNvPr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6" name="Google Shape;1616;p40">
              <a:extLst>
                <a:ext uri="{FF2B5EF4-FFF2-40B4-BE49-F238E27FC236}">
                  <a16:creationId xmlns:a16="http://schemas.microsoft.com/office/drawing/2014/main" id="{3A8874B3-889F-28E3-97D8-4A9B9C92FC8A}"/>
                </a:ext>
              </a:extLst>
            </p:cNvPr>
            <p:cNvSpPr/>
            <p:nvPr/>
          </p:nvSpPr>
          <p:spPr>
            <a:xfrm rot="147769" flipH="1">
              <a:off x="7025973" y="450498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0">
              <a:extLst>
                <a:ext uri="{FF2B5EF4-FFF2-40B4-BE49-F238E27FC236}">
                  <a16:creationId xmlns:a16="http://schemas.microsoft.com/office/drawing/2014/main" id="{08173E9D-15D1-5C02-7CB5-51D877D30954}"/>
                </a:ext>
              </a:extLst>
            </p:cNvPr>
            <p:cNvSpPr/>
            <p:nvPr/>
          </p:nvSpPr>
          <p:spPr>
            <a:xfrm rot="147769" flipH="1">
              <a:off x="6785273" y="456993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8" name="Google Shape;1618;p40">
              <a:extLst>
                <a:ext uri="{FF2B5EF4-FFF2-40B4-BE49-F238E27FC236}">
                  <a16:creationId xmlns:a16="http://schemas.microsoft.com/office/drawing/2014/main" id="{23D3DA48-10E8-6672-63FC-2418978A5186}"/>
                </a:ext>
              </a:extLst>
            </p:cNvPr>
            <p:cNvGrpSpPr/>
            <p:nvPr/>
          </p:nvGrpSpPr>
          <p:grpSpPr>
            <a:xfrm rot="-5400000" flipH="1">
              <a:off x="5819578" y="4727817"/>
              <a:ext cx="134004" cy="134004"/>
              <a:chOff x="8356813" y="1074288"/>
              <a:chExt cx="351900" cy="351900"/>
            </a:xfrm>
          </p:grpSpPr>
          <p:sp>
            <p:nvSpPr>
              <p:cNvPr id="1619" name="Google Shape;1619;p40">
                <a:extLst>
                  <a:ext uri="{FF2B5EF4-FFF2-40B4-BE49-F238E27FC236}">
                    <a16:creationId xmlns:a16="http://schemas.microsoft.com/office/drawing/2014/main" id="{390B2573-0FBD-FEA3-C537-B4C82FECA4C2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40">
                <a:extLst>
                  <a:ext uri="{FF2B5EF4-FFF2-40B4-BE49-F238E27FC236}">
                    <a16:creationId xmlns:a16="http://schemas.microsoft.com/office/drawing/2014/main" id="{9ADE4F97-7E1A-52D6-328A-0EA638D70B0E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23" name="Google Shape;1623;p40">
            <a:extLst>
              <a:ext uri="{FF2B5EF4-FFF2-40B4-BE49-F238E27FC236}">
                <a16:creationId xmlns:a16="http://schemas.microsoft.com/office/drawing/2014/main" id="{AB91843B-A821-5DA7-BDC1-6CDDC737515C}"/>
              </a:ext>
            </a:extLst>
          </p:cNvPr>
          <p:cNvGrpSpPr/>
          <p:nvPr/>
        </p:nvGrpSpPr>
        <p:grpSpPr>
          <a:xfrm rot="-5400000" flipH="1">
            <a:off x="8904403" y="2929792"/>
            <a:ext cx="134004" cy="134004"/>
            <a:chOff x="8356813" y="1074288"/>
            <a:chExt cx="351900" cy="351900"/>
          </a:xfrm>
        </p:grpSpPr>
        <p:sp>
          <p:nvSpPr>
            <p:cNvPr id="1624" name="Google Shape;1624;p40">
              <a:extLst>
                <a:ext uri="{FF2B5EF4-FFF2-40B4-BE49-F238E27FC236}">
                  <a16:creationId xmlns:a16="http://schemas.microsoft.com/office/drawing/2014/main" id="{D2DD0E1C-5932-C302-10EE-6D57AED6F885}"/>
                </a:ext>
              </a:extLst>
            </p:cNvPr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0">
              <a:extLst>
                <a:ext uri="{FF2B5EF4-FFF2-40B4-BE49-F238E27FC236}">
                  <a16:creationId xmlns:a16="http://schemas.microsoft.com/office/drawing/2014/main" id="{6BE02F95-14F1-72BC-48C7-E2C448F8C06E}"/>
                </a:ext>
              </a:extLst>
            </p:cNvPr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1530;p39">
            <a:extLst>
              <a:ext uri="{FF2B5EF4-FFF2-40B4-BE49-F238E27FC236}">
                <a16:creationId xmlns:a16="http://schemas.microsoft.com/office/drawing/2014/main" id="{137C3E7C-56BF-5948-8473-FCCF95EA40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Valutazioni</a:t>
            </a:r>
            <a:endParaRPr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30EBFA11-2680-9680-99CA-87534C66BA6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090" t="2736" r="1761" b="3454"/>
          <a:stretch>
            <a:fillRect/>
          </a:stretch>
        </p:blipFill>
        <p:spPr>
          <a:xfrm>
            <a:off x="230763" y="1423650"/>
            <a:ext cx="4303021" cy="2609244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2E2D200C-F605-1EF9-1873-058D4C8B895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049" t="3205" r="1722" b="3117"/>
          <a:stretch>
            <a:fillRect/>
          </a:stretch>
        </p:blipFill>
        <p:spPr>
          <a:xfrm>
            <a:off x="4620798" y="1417420"/>
            <a:ext cx="4355137" cy="262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08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4">
          <a:extLst>
            <a:ext uri="{FF2B5EF4-FFF2-40B4-BE49-F238E27FC236}">
              <a16:creationId xmlns:a16="http://schemas.microsoft.com/office/drawing/2014/main" id="{8356F0B2-3D15-9BC8-F175-76044D32DB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5" name="Google Shape;1545;p40">
            <a:extLst>
              <a:ext uri="{FF2B5EF4-FFF2-40B4-BE49-F238E27FC236}">
                <a16:creationId xmlns:a16="http://schemas.microsoft.com/office/drawing/2014/main" id="{6AA4E29F-C53F-9B5C-D77E-9808761521BC}"/>
              </a:ext>
            </a:extLst>
          </p:cNvPr>
          <p:cNvGrpSpPr/>
          <p:nvPr/>
        </p:nvGrpSpPr>
        <p:grpSpPr>
          <a:xfrm>
            <a:off x="-2765817" y="-2958610"/>
            <a:ext cx="8164418" cy="6343459"/>
            <a:chOff x="-2613417" y="-2806210"/>
            <a:chExt cx="8164418" cy="6343459"/>
          </a:xfrm>
        </p:grpSpPr>
        <p:grpSp>
          <p:nvGrpSpPr>
            <p:cNvPr id="1546" name="Google Shape;1546;p40">
              <a:extLst>
                <a:ext uri="{FF2B5EF4-FFF2-40B4-BE49-F238E27FC236}">
                  <a16:creationId xmlns:a16="http://schemas.microsoft.com/office/drawing/2014/main" id="{4DA9C022-B48F-4D57-72C4-1C7403EAE76E}"/>
                </a:ext>
              </a:extLst>
            </p:cNvPr>
            <p:cNvGrpSpPr/>
            <p:nvPr/>
          </p:nvGrpSpPr>
          <p:grpSpPr>
            <a:xfrm>
              <a:off x="-2613417" y="-2806210"/>
              <a:ext cx="8164418" cy="6343459"/>
              <a:chOff x="-2613417" y="-2806210"/>
              <a:chExt cx="8164418" cy="6343459"/>
            </a:xfrm>
          </p:grpSpPr>
          <p:grpSp>
            <p:nvGrpSpPr>
              <p:cNvPr id="1547" name="Google Shape;1547;p40">
                <a:extLst>
                  <a:ext uri="{FF2B5EF4-FFF2-40B4-BE49-F238E27FC236}">
                    <a16:creationId xmlns:a16="http://schemas.microsoft.com/office/drawing/2014/main" id="{B93EE901-1950-4C29-3F8B-8E242B341102}"/>
                  </a:ext>
                </a:extLst>
              </p:cNvPr>
              <p:cNvGrpSpPr/>
              <p:nvPr/>
            </p:nvGrpSpPr>
            <p:grpSpPr>
              <a:xfrm>
                <a:off x="-191059" y="95963"/>
                <a:ext cx="1538562" cy="971589"/>
                <a:chOff x="-191059" y="95963"/>
                <a:chExt cx="1538562" cy="971589"/>
              </a:xfrm>
            </p:grpSpPr>
            <p:grpSp>
              <p:nvGrpSpPr>
                <p:cNvPr id="1548" name="Google Shape;1548;p40">
                  <a:extLst>
                    <a:ext uri="{FF2B5EF4-FFF2-40B4-BE49-F238E27FC236}">
                      <a16:creationId xmlns:a16="http://schemas.microsoft.com/office/drawing/2014/main" id="{D4A64255-462E-E069-B2F2-3F6256DEA54A}"/>
                    </a:ext>
                  </a:extLst>
                </p:cNvPr>
                <p:cNvGrpSpPr/>
                <p:nvPr/>
              </p:nvGrpSpPr>
              <p:grpSpPr>
                <a:xfrm>
                  <a:off x="-191059" y="201619"/>
                  <a:ext cx="904284" cy="865933"/>
                  <a:chOff x="2038491" y="-937756"/>
                  <a:chExt cx="904284" cy="865933"/>
                </a:xfrm>
              </p:grpSpPr>
              <p:grpSp>
                <p:nvGrpSpPr>
                  <p:cNvPr id="1549" name="Google Shape;1549;p40">
                    <a:extLst>
                      <a:ext uri="{FF2B5EF4-FFF2-40B4-BE49-F238E27FC236}">
                        <a16:creationId xmlns:a16="http://schemas.microsoft.com/office/drawing/2014/main" id="{FD02DE98-4A8B-EE58-D68E-F00D25D57246}"/>
                      </a:ext>
                    </a:extLst>
                  </p:cNvPr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0" name="Google Shape;1550;p40">
                      <a:extLst>
                        <a:ext uri="{FF2B5EF4-FFF2-40B4-BE49-F238E27FC236}">
                          <a16:creationId xmlns:a16="http://schemas.microsoft.com/office/drawing/2014/main" id="{DA9F8443-98C9-5CBF-448E-A6F5A0F4EE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1" name="Google Shape;1551;p40">
                      <a:extLst>
                        <a:ext uri="{FF2B5EF4-FFF2-40B4-BE49-F238E27FC236}">
                          <a16:creationId xmlns:a16="http://schemas.microsoft.com/office/drawing/2014/main" id="{D91A0A43-787A-0192-795F-C11CFE4B27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2" name="Google Shape;1552;p40">
                      <a:extLst>
                        <a:ext uri="{FF2B5EF4-FFF2-40B4-BE49-F238E27FC236}">
                          <a16:creationId xmlns:a16="http://schemas.microsoft.com/office/drawing/2014/main" id="{0483C294-AEC9-3095-BE18-58F88EE672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3" name="Google Shape;1553;p40">
                      <a:extLst>
                        <a:ext uri="{FF2B5EF4-FFF2-40B4-BE49-F238E27FC236}">
                          <a16:creationId xmlns:a16="http://schemas.microsoft.com/office/drawing/2014/main" id="{5E6C0C27-67FC-C042-3E20-FC3671FEA1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4" name="Google Shape;1554;p40">
                      <a:extLst>
                        <a:ext uri="{FF2B5EF4-FFF2-40B4-BE49-F238E27FC236}">
                          <a16:creationId xmlns:a16="http://schemas.microsoft.com/office/drawing/2014/main" id="{45DE86C1-4E16-90B7-7662-2E52D56482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55" name="Google Shape;1555;p40">
                    <a:extLst>
                      <a:ext uri="{FF2B5EF4-FFF2-40B4-BE49-F238E27FC236}">
                        <a16:creationId xmlns:a16="http://schemas.microsoft.com/office/drawing/2014/main" id="{27401775-F60D-6E8B-8895-FC5F80630EAE}"/>
                      </a:ext>
                    </a:extLst>
                  </p:cNvPr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56" name="Google Shape;1556;p40">
                  <a:extLst>
                    <a:ext uri="{FF2B5EF4-FFF2-40B4-BE49-F238E27FC236}">
                      <a16:creationId xmlns:a16="http://schemas.microsoft.com/office/drawing/2014/main" id="{AD731026-7796-DF3B-653D-8BBDCBA44698}"/>
                    </a:ext>
                  </a:extLst>
                </p:cNvPr>
                <p:cNvGrpSpPr/>
                <p:nvPr/>
              </p:nvGrpSpPr>
              <p:grpSpPr>
                <a:xfrm>
                  <a:off x="584533" y="9596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57" name="Google Shape;1557;p40">
                    <a:extLst>
                      <a:ext uri="{FF2B5EF4-FFF2-40B4-BE49-F238E27FC236}">
                        <a16:creationId xmlns:a16="http://schemas.microsoft.com/office/drawing/2014/main" id="{12540E7A-D906-89FF-B96D-9AFA09ADB9CE}"/>
                      </a:ext>
                    </a:extLst>
                  </p:cNvPr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8" name="Google Shape;1558;p40">
                      <a:extLst>
                        <a:ext uri="{FF2B5EF4-FFF2-40B4-BE49-F238E27FC236}">
                          <a16:creationId xmlns:a16="http://schemas.microsoft.com/office/drawing/2014/main" id="{9A7645BD-DE3E-0C88-2BAC-0A376FED79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9" name="Google Shape;1559;p40">
                      <a:extLst>
                        <a:ext uri="{FF2B5EF4-FFF2-40B4-BE49-F238E27FC236}">
                          <a16:creationId xmlns:a16="http://schemas.microsoft.com/office/drawing/2014/main" id="{EE7F9E8C-0CD0-00EE-EB0F-DDDD0FE4CD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0" name="Google Shape;1560;p40">
                      <a:extLst>
                        <a:ext uri="{FF2B5EF4-FFF2-40B4-BE49-F238E27FC236}">
                          <a16:creationId xmlns:a16="http://schemas.microsoft.com/office/drawing/2014/main" id="{B5059B80-3771-E99D-1FCE-77D26CE5FE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1" name="Google Shape;1561;p40">
                      <a:extLst>
                        <a:ext uri="{FF2B5EF4-FFF2-40B4-BE49-F238E27FC236}">
                          <a16:creationId xmlns:a16="http://schemas.microsoft.com/office/drawing/2014/main" id="{FBC1AB00-FBB3-6599-90ED-44FBCA0456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2" name="Google Shape;1562;p40">
                      <a:extLst>
                        <a:ext uri="{FF2B5EF4-FFF2-40B4-BE49-F238E27FC236}">
                          <a16:creationId xmlns:a16="http://schemas.microsoft.com/office/drawing/2014/main" id="{F500ED88-B907-A177-E457-133794CEDC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63" name="Google Shape;1563;p40">
                    <a:extLst>
                      <a:ext uri="{FF2B5EF4-FFF2-40B4-BE49-F238E27FC236}">
                        <a16:creationId xmlns:a16="http://schemas.microsoft.com/office/drawing/2014/main" id="{1433D699-C6B2-DC26-AB97-2108B6ED274C}"/>
                      </a:ext>
                    </a:extLst>
                  </p:cNvPr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64" name="Google Shape;1564;p40">
                  <a:extLst>
                    <a:ext uri="{FF2B5EF4-FFF2-40B4-BE49-F238E27FC236}">
                      <a16:creationId xmlns:a16="http://schemas.microsoft.com/office/drawing/2014/main" id="{02A3E33E-EE67-74E2-40A9-7BD5B32DEA0C}"/>
                    </a:ext>
                  </a:extLst>
                </p:cNvPr>
                <p:cNvGrpSpPr/>
                <p:nvPr/>
              </p:nvGrpSpPr>
              <p:grpSpPr>
                <a:xfrm>
                  <a:off x="530445" y="48191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65" name="Google Shape;1565;p40">
                    <a:extLst>
                      <a:ext uri="{FF2B5EF4-FFF2-40B4-BE49-F238E27FC236}">
                        <a16:creationId xmlns:a16="http://schemas.microsoft.com/office/drawing/2014/main" id="{3EE9AAC7-B7EA-46DD-4186-1ED49145C59F}"/>
                      </a:ext>
                    </a:extLst>
                  </p:cNvPr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66" name="Google Shape;1566;p40">
                      <a:extLst>
                        <a:ext uri="{FF2B5EF4-FFF2-40B4-BE49-F238E27FC236}">
                          <a16:creationId xmlns:a16="http://schemas.microsoft.com/office/drawing/2014/main" id="{0603AD8A-B8CB-25C3-2FD3-42CBE20CB0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7" name="Google Shape;1567;p40">
                      <a:extLst>
                        <a:ext uri="{FF2B5EF4-FFF2-40B4-BE49-F238E27FC236}">
                          <a16:creationId xmlns:a16="http://schemas.microsoft.com/office/drawing/2014/main" id="{8041A5ED-FD49-93E6-F4CA-8457E156F9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8" name="Google Shape;1568;p40">
                      <a:extLst>
                        <a:ext uri="{FF2B5EF4-FFF2-40B4-BE49-F238E27FC236}">
                          <a16:creationId xmlns:a16="http://schemas.microsoft.com/office/drawing/2014/main" id="{BC81C28F-E70A-97F0-6E0E-948D5E68E6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9" name="Google Shape;1569;p40">
                      <a:extLst>
                        <a:ext uri="{FF2B5EF4-FFF2-40B4-BE49-F238E27FC236}">
                          <a16:creationId xmlns:a16="http://schemas.microsoft.com/office/drawing/2014/main" id="{FEB395B2-384A-BD73-7C8E-E8E1A81DFF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0" name="Google Shape;1570;p40">
                      <a:extLst>
                        <a:ext uri="{FF2B5EF4-FFF2-40B4-BE49-F238E27FC236}">
                          <a16:creationId xmlns:a16="http://schemas.microsoft.com/office/drawing/2014/main" id="{05D76CF5-0A65-6ABC-A49E-D7E4492801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71" name="Google Shape;1571;p40">
                    <a:extLst>
                      <a:ext uri="{FF2B5EF4-FFF2-40B4-BE49-F238E27FC236}">
                        <a16:creationId xmlns:a16="http://schemas.microsoft.com/office/drawing/2014/main" id="{24177FEA-475F-FD48-AFC3-D777B6E4F7DD}"/>
                      </a:ext>
                    </a:extLst>
                  </p:cNvPr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72" name="Google Shape;1572;p40">
                  <a:extLst>
                    <a:ext uri="{FF2B5EF4-FFF2-40B4-BE49-F238E27FC236}">
                      <a16:creationId xmlns:a16="http://schemas.microsoft.com/office/drawing/2014/main" id="{B72E2CA7-27FD-A534-6A41-F8BA5E54CB6A}"/>
                    </a:ext>
                  </a:extLst>
                </p:cNvPr>
                <p:cNvGrpSpPr/>
                <p:nvPr/>
              </p:nvGrpSpPr>
              <p:grpSpPr>
                <a:xfrm>
                  <a:off x="874020" y="312788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73" name="Google Shape;1573;p40">
                    <a:extLst>
                      <a:ext uri="{FF2B5EF4-FFF2-40B4-BE49-F238E27FC236}">
                        <a16:creationId xmlns:a16="http://schemas.microsoft.com/office/drawing/2014/main" id="{1D1124AE-4023-DEF6-7C15-E0A38A90AA37}"/>
                      </a:ext>
                    </a:extLst>
                  </p:cNvPr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74" name="Google Shape;1574;p40">
                      <a:extLst>
                        <a:ext uri="{FF2B5EF4-FFF2-40B4-BE49-F238E27FC236}">
                          <a16:creationId xmlns:a16="http://schemas.microsoft.com/office/drawing/2014/main" id="{1E06EADA-F2D5-ADD7-95B9-40642EA3BC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5" name="Google Shape;1575;p40">
                      <a:extLst>
                        <a:ext uri="{FF2B5EF4-FFF2-40B4-BE49-F238E27FC236}">
                          <a16:creationId xmlns:a16="http://schemas.microsoft.com/office/drawing/2014/main" id="{62D400D8-0DF4-8C94-D2D1-D96A29F1E0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6" name="Google Shape;1576;p40">
                      <a:extLst>
                        <a:ext uri="{FF2B5EF4-FFF2-40B4-BE49-F238E27FC236}">
                          <a16:creationId xmlns:a16="http://schemas.microsoft.com/office/drawing/2014/main" id="{0065469C-CFB5-63A8-1E02-2B6CEE8809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7" name="Google Shape;1577;p40">
                      <a:extLst>
                        <a:ext uri="{FF2B5EF4-FFF2-40B4-BE49-F238E27FC236}">
                          <a16:creationId xmlns:a16="http://schemas.microsoft.com/office/drawing/2014/main" id="{238B2285-6B5C-C17A-2D50-E2DD021F17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8" name="Google Shape;1578;p40">
                      <a:extLst>
                        <a:ext uri="{FF2B5EF4-FFF2-40B4-BE49-F238E27FC236}">
                          <a16:creationId xmlns:a16="http://schemas.microsoft.com/office/drawing/2014/main" id="{9A840516-300F-7710-853B-698759D815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79" name="Google Shape;1579;p40">
                    <a:extLst>
                      <a:ext uri="{FF2B5EF4-FFF2-40B4-BE49-F238E27FC236}">
                        <a16:creationId xmlns:a16="http://schemas.microsoft.com/office/drawing/2014/main" id="{9A83B0BE-A939-DE08-D6AE-DF1F39A6B863}"/>
                      </a:ext>
                    </a:extLst>
                  </p:cNvPr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580" name="Google Shape;1580;p40">
                <a:extLst>
                  <a:ext uri="{FF2B5EF4-FFF2-40B4-BE49-F238E27FC236}">
                    <a16:creationId xmlns:a16="http://schemas.microsoft.com/office/drawing/2014/main" id="{C50F2041-A422-35AC-F992-313E639649E8}"/>
                  </a:ext>
                </a:extLst>
              </p:cNvPr>
              <p:cNvGrpSpPr/>
              <p:nvPr/>
            </p:nvGrpSpPr>
            <p:grpSpPr>
              <a:xfrm rot="-7479050">
                <a:off x="-2051246" y="-1642948"/>
                <a:ext cx="4889863" cy="3931229"/>
                <a:chOff x="7103825" y="-713112"/>
                <a:chExt cx="3785226" cy="3043150"/>
              </a:xfrm>
            </p:grpSpPr>
            <p:sp>
              <p:nvSpPr>
                <p:cNvPr id="1581" name="Google Shape;1581;p40">
                  <a:extLst>
                    <a:ext uri="{FF2B5EF4-FFF2-40B4-BE49-F238E27FC236}">
                      <a16:creationId xmlns:a16="http://schemas.microsoft.com/office/drawing/2014/main" id="{0C5745C3-8225-F454-9E0C-29AA139FA5B8}"/>
                    </a:ext>
                  </a:extLst>
                </p:cNvPr>
                <p:cNvSpPr/>
                <p:nvPr/>
              </p:nvSpPr>
              <p:spPr>
                <a:xfrm rot="-3600017">
                  <a:off x="7761095" y="-21"/>
                  <a:ext cx="2152450" cy="186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pic>
              <p:nvPicPr>
                <p:cNvPr id="1582" name="Google Shape;1582;p40">
                  <a:extLst>
                    <a:ext uri="{FF2B5EF4-FFF2-40B4-BE49-F238E27FC236}">
                      <a16:creationId xmlns:a16="http://schemas.microsoft.com/office/drawing/2014/main" id="{6AA8F84F-120A-2035-3302-6C1D9F1E3038}"/>
                    </a:ext>
                  </a:extLst>
                </p:cNvPr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17657" b="17663"/>
                <a:stretch/>
              </p:blipFill>
              <p:spPr>
                <a:xfrm>
                  <a:off x="7103825" y="-713112"/>
                  <a:ext cx="3785226" cy="28889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583" name="Google Shape;1583;p40">
                <a:extLst>
                  <a:ext uri="{FF2B5EF4-FFF2-40B4-BE49-F238E27FC236}">
                    <a16:creationId xmlns:a16="http://schemas.microsoft.com/office/drawing/2014/main" id="{BF0660CF-632E-B5F5-AC39-49D478BBA1A7}"/>
                  </a:ext>
                </a:extLst>
              </p:cNvPr>
              <p:cNvGrpSpPr/>
              <p:nvPr/>
            </p:nvGrpSpPr>
            <p:grpSpPr>
              <a:xfrm>
                <a:off x="-640220" y="-2653973"/>
                <a:ext cx="6191222" cy="6191222"/>
                <a:chOff x="-640220" y="-2502423"/>
                <a:chExt cx="6191222" cy="6191222"/>
              </a:xfrm>
            </p:grpSpPr>
            <p:sp>
              <p:nvSpPr>
                <p:cNvPr id="1584" name="Google Shape;1584;p40">
                  <a:extLst>
                    <a:ext uri="{FF2B5EF4-FFF2-40B4-BE49-F238E27FC236}">
                      <a16:creationId xmlns:a16="http://schemas.microsoft.com/office/drawing/2014/main" id="{75CC7ED0-4EBF-06AF-6529-3E6C8738A30D}"/>
                    </a:ext>
                  </a:extLst>
                </p:cNvPr>
                <p:cNvSpPr/>
                <p:nvPr/>
              </p:nvSpPr>
              <p:spPr>
                <a:xfrm rot="-8100000">
                  <a:off x="452224" y="-1781500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5" name="Google Shape;1585;p40">
                  <a:extLst>
                    <a:ext uri="{FF2B5EF4-FFF2-40B4-BE49-F238E27FC236}">
                      <a16:creationId xmlns:a16="http://schemas.microsoft.com/office/drawing/2014/main" id="{583F7516-BC2D-A520-8D48-3095D514D6E3}"/>
                    </a:ext>
                  </a:extLst>
                </p:cNvPr>
                <p:cNvSpPr/>
                <p:nvPr/>
              </p:nvSpPr>
              <p:spPr>
                <a:xfrm rot="-8100000">
                  <a:off x="83608" y="-617740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86" name="Google Shape;1586;p40">
              <a:extLst>
                <a:ext uri="{FF2B5EF4-FFF2-40B4-BE49-F238E27FC236}">
                  <a16:creationId xmlns:a16="http://schemas.microsoft.com/office/drawing/2014/main" id="{F25A079B-A526-93F2-9ECB-1A160171A421}"/>
                </a:ext>
              </a:extLst>
            </p:cNvPr>
            <p:cNvGrpSpPr/>
            <p:nvPr/>
          </p:nvGrpSpPr>
          <p:grpSpPr>
            <a:xfrm>
              <a:off x="-12" y="-195650"/>
              <a:ext cx="439200" cy="439100"/>
              <a:chOff x="1101075" y="2142375"/>
              <a:chExt cx="439200" cy="439100"/>
            </a:xfrm>
          </p:grpSpPr>
          <p:sp>
            <p:nvSpPr>
              <p:cNvPr id="1587" name="Google Shape;1587;p40">
                <a:extLst>
                  <a:ext uri="{FF2B5EF4-FFF2-40B4-BE49-F238E27FC236}">
                    <a16:creationId xmlns:a16="http://schemas.microsoft.com/office/drawing/2014/main" id="{B8C5EBFE-CDF3-4D54-D4F3-A11D0CBD36D4}"/>
                  </a:ext>
                </a:extLst>
              </p:cNvPr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40">
                <a:extLst>
                  <a:ext uri="{FF2B5EF4-FFF2-40B4-BE49-F238E27FC236}">
                    <a16:creationId xmlns:a16="http://schemas.microsoft.com/office/drawing/2014/main" id="{E08CD297-EBB6-2D68-3E9A-02E5A16CB933}"/>
                  </a:ext>
                </a:extLst>
              </p:cNvPr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89" name="Google Shape;1589;p40">
            <a:extLst>
              <a:ext uri="{FF2B5EF4-FFF2-40B4-BE49-F238E27FC236}">
                <a16:creationId xmlns:a16="http://schemas.microsoft.com/office/drawing/2014/main" id="{99188CFF-3F2C-4CBC-26D1-1097D97A47F9}"/>
              </a:ext>
            </a:extLst>
          </p:cNvPr>
          <p:cNvGrpSpPr/>
          <p:nvPr/>
        </p:nvGrpSpPr>
        <p:grpSpPr>
          <a:xfrm>
            <a:off x="4605344" y="2412775"/>
            <a:ext cx="5765856" cy="4103650"/>
            <a:chOff x="4452944" y="2184175"/>
            <a:chExt cx="5765856" cy="4103650"/>
          </a:xfrm>
        </p:grpSpPr>
        <p:pic>
          <p:nvPicPr>
            <p:cNvPr id="1590" name="Google Shape;1590;p40">
              <a:extLst>
                <a:ext uri="{FF2B5EF4-FFF2-40B4-BE49-F238E27FC236}">
                  <a16:creationId xmlns:a16="http://schemas.microsoft.com/office/drawing/2014/main" id="{284EDC20-DEB7-466F-0E6F-A124C6FDCA2F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l="16960" t="24718" r="7121" b="26177"/>
            <a:stretch/>
          </p:blipFill>
          <p:spPr>
            <a:xfrm rot="-5400000" flipH="1">
              <a:off x="6600975" y="2670000"/>
              <a:ext cx="4103650" cy="313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91" name="Google Shape;1591;p40">
              <a:extLst>
                <a:ext uri="{FF2B5EF4-FFF2-40B4-BE49-F238E27FC236}">
                  <a16:creationId xmlns:a16="http://schemas.microsoft.com/office/drawing/2014/main" id="{EFFF61A9-D45F-F782-90A5-7D3DC88ADC6C}"/>
                </a:ext>
              </a:extLst>
            </p:cNvPr>
            <p:cNvGrpSpPr/>
            <p:nvPr/>
          </p:nvGrpSpPr>
          <p:grpSpPr>
            <a:xfrm rot="-5400000" flipH="1">
              <a:off x="8074852" y="4089881"/>
              <a:ext cx="1478405" cy="1186772"/>
              <a:chOff x="7945225" y="4302000"/>
              <a:chExt cx="904666" cy="726121"/>
            </a:xfrm>
          </p:grpSpPr>
          <p:sp>
            <p:nvSpPr>
              <p:cNvPr id="1592" name="Google Shape;1592;p40">
                <a:extLst>
                  <a:ext uri="{FF2B5EF4-FFF2-40B4-BE49-F238E27FC236}">
                    <a16:creationId xmlns:a16="http://schemas.microsoft.com/office/drawing/2014/main" id="{FD71B458-F137-3838-B87A-E184712B9EAE}"/>
                  </a:ext>
                </a:extLst>
              </p:cNvPr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40">
                <a:extLst>
                  <a:ext uri="{FF2B5EF4-FFF2-40B4-BE49-F238E27FC236}">
                    <a16:creationId xmlns:a16="http://schemas.microsoft.com/office/drawing/2014/main" id="{CA03FED5-C6FC-09CD-1F78-DC519CD9F8EE}"/>
                  </a:ext>
                </a:extLst>
              </p:cNvPr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0">
                <a:extLst>
                  <a:ext uri="{FF2B5EF4-FFF2-40B4-BE49-F238E27FC236}">
                    <a16:creationId xmlns:a16="http://schemas.microsoft.com/office/drawing/2014/main" id="{4C0A3EFF-B437-1832-3E20-67F4E351A41F}"/>
                  </a:ext>
                </a:extLst>
              </p:cNvPr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5" name="Google Shape;1595;p40">
              <a:extLst>
                <a:ext uri="{FF2B5EF4-FFF2-40B4-BE49-F238E27FC236}">
                  <a16:creationId xmlns:a16="http://schemas.microsoft.com/office/drawing/2014/main" id="{496674E0-E0BE-B2B3-9F6C-7A9EA2901999}"/>
                </a:ext>
              </a:extLst>
            </p:cNvPr>
            <p:cNvSpPr/>
            <p:nvPr/>
          </p:nvSpPr>
          <p:spPr>
            <a:xfrm rot="-5400000" flipH="1">
              <a:off x="5435889" y="14813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6" name="Google Shape;1596;p40">
              <a:extLst>
                <a:ext uri="{FF2B5EF4-FFF2-40B4-BE49-F238E27FC236}">
                  <a16:creationId xmlns:a16="http://schemas.microsoft.com/office/drawing/2014/main" id="{BA98546D-1A65-724F-E817-E0657D0B10BA}"/>
                </a:ext>
              </a:extLst>
            </p:cNvPr>
            <p:cNvGrpSpPr/>
            <p:nvPr/>
          </p:nvGrpSpPr>
          <p:grpSpPr>
            <a:xfrm rot="-5400000" flipH="1">
              <a:off x="7140078" y="3883230"/>
              <a:ext cx="134004" cy="134004"/>
              <a:chOff x="8356813" y="1074288"/>
              <a:chExt cx="351900" cy="351900"/>
            </a:xfrm>
          </p:grpSpPr>
          <p:sp>
            <p:nvSpPr>
              <p:cNvPr id="1597" name="Google Shape;1597;p40">
                <a:extLst>
                  <a:ext uri="{FF2B5EF4-FFF2-40B4-BE49-F238E27FC236}">
                    <a16:creationId xmlns:a16="http://schemas.microsoft.com/office/drawing/2014/main" id="{1E3D0AD7-5C7F-FACE-CCF9-767F01749842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40">
                <a:extLst>
                  <a:ext uri="{FF2B5EF4-FFF2-40B4-BE49-F238E27FC236}">
                    <a16:creationId xmlns:a16="http://schemas.microsoft.com/office/drawing/2014/main" id="{C94DF681-7AB0-7044-DBB1-67E75284C65B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9" name="Google Shape;1599;p40">
              <a:extLst>
                <a:ext uri="{FF2B5EF4-FFF2-40B4-BE49-F238E27FC236}">
                  <a16:creationId xmlns:a16="http://schemas.microsoft.com/office/drawing/2014/main" id="{67C173B3-0F18-17C8-4A0C-AF59E86F4C7C}"/>
                </a:ext>
              </a:extLst>
            </p:cNvPr>
            <p:cNvGrpSpPr/>
            <p:nvPr/>
          </p:nvGrpSpPr>
          <p:grpSpPr>
            <a:xfrm rot="-5400000" flipH="1">
              <a:off x="6766253" y="3499155"/>
              <a:ext cx="134004" cy="134004"/>
              <a:chOff x="8356813" y="1074288"/>
              <a:chExt cx="351900" cy="351900"/>
            </a:xfrm>
          </p:grpSpPr>
          <p:sp>
            <p:nvSpPr>
              <p:cNvPr id="1600" name="Google Shape;1600;p40">
                <a:extLst>
                  <a:ext uri="{FF2B5EF4-FFF2-40B4-BE49-F238E27FC236}">
                    <a16:creationId xmlns:a16="http://schemas.microsoft.com/office/drawing/2014/main" id="{F5B8A546-057F-94D7-52BB-0C6DFB5B6AED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40">
                <a:extLst>
                  <a:ext uri="{FF2B5EF4-FFF2-40B4-BE49-F238E27FC236}">
                    <a16:creationId xmlns:a16="http://schemas.microsoft.com/office/drawing/2014/main" id="{BEBAE14D-B919-302E-A88E-51063DA182AB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2" name="Google Shape;1602;p40">
              <a:extLst>
                <a:ext uri="{FF2B5EF4-FFF2-40B4-BE49-F238E27FC236}">
                  <a16:creationId xmlns:a16="http://schemas.microsoft.com/office/drawing/2014/main" id="{B842810C-692A-AC26-E1D9-8F0BF75D3F73}"/>
                </a:ext>
              </a:extLst>
            </p:cNvPr>
            <p:cNvSpPr/>
            <p:nvPr/>
          </p:nvSpPr>
          <p:spPr>
            <a:xfrm rot="5400000" flipH="1">
              <a:off x="6561314" y="236813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0">
              <a:extLst>
                <a:ext uri="{FF2B5EF4-FFF2-40B4-BE49-F238E27FC236}">
                  <a16:creationId xmlns:a16="http://schemas.microsoft.com/office/drawing/2014/main" id="{9357240F-A630-E73B-4428-81739EB6FD21}"/>
                </a:ext>
              </a:extLst>
            </p:cNvPr>
            <p:cNvSpPr/>
            <p:nvPr/>
          </p:nvSpPr>
          <p:spPr>
            <a:xfrm rot="5400000" flipH="1">
              <a:off x="6562398" y="267694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4" name="Google Shape;1604;p40">
              <a:extLst>
                <a:ext uri="{FF2B5EF4-FFF2-40B4-BE49-F238E27FC236}">
                  <a16:creationId xmlns:a16="http://schemas.microsoft.com/office/drawing/2014/main" id="{4503CB10-CAEF-CBBB-3665-97D69F5D4208}"/>
                </a:ext>
              </a:extLst>
            </p:cNvPr>
            <p:cNvGrpSpPr/>
            <p:nvPr/>
          </p:nvGrpSpPr>
          <p:grpSpPr>
            <a:xfrm rot="-5400000" flipH="1">
              <a:off x="7404606" y="3451356"/>
              <a:ext cx="582050" cy="582425"/>
              <a:chOff x="959750" y="3039275"/>
              <a:chExt cx="582050" cy="582425"/>
            </a:xfrm>
          </p:grpSpPr>
          <p:sp>
            <p:nvSpPr>
              <p:cNvPr id="1605" name="Google Shape;1605;p40">
                <a:extLst>
                  <a:ext uri="{FF2B5EF4-FFF2-40B4-BE49-F238E27FC236}">
                    <a16:creationId xmlns:a16="http://schemas.microsoft.com/office/drawing/2014/main" id="{284F77BE-1B72-E487-E532-46955AF4672F}"/>
                  </a:ext>
                </a:extLst>
              </p:cNvPr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40">
                <a:extLst>
                  <a:ext uri="{FF2B5EF4-FFF2-40B4-BE49-F238E27FC236}">
                    <a16:creationId xmlns:a16="http://schemas.microsoft.com/office/drawing/2014/main" id="{FFA83D41-7A99-6FCA-D457-96A3F20DDA79}"/>
                  </a:ext>
                </a:extLst>
              </p:cNvPr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0">
                <a:extLst>
                  <a:ext uri="{FF2B5EF4-FFF2-40B4-BE49-F238E27FC236}">
                    <a16:creationId xmlns:a16="http://schemas.microsoft.com/office/drawing/2014/main" id="{8C96107D-DAA2-8D39-722B-944114A918E1}"/>
                  </a:ext>
                </a:extLst>
              </p:cNvPr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0">
                <a:extLst>
                  <a:ext uri="{FF2B5EF4-FFF2-40B4-BE49-F238E27FC236}">
                    <a16:creationId xmlns:a16="http://schemas.microsoft.com/office/drawing/2014/main" id="{A8D569B9-B221-4549-BAD1-D1FC0410E324}"/>
                  </a:ext>
                </a:extLst>
              </p:cNvPr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40">
                <a:extLst>
                  <a:ext uri="{FF2B5EF4-FFF2-40B4-BE49-F238E27FC236}">
                    <a16:creationId xmlns:a16="http://schemas.microsoft.com/office/drawing/2014/main" id="{3448A4F4-334E-29D1-4174-67F8CC145C4A}"/>
                  </a:ext>
                </a:extLst>
              </p:cNvPr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0">
                <a:extLst>
                  <a:ext uri="{FF2B5EF4-FFF2-40B4-BE49-F238E27FC236}">
                    <a16:creationId xmlns:a16="http://schemas.microsoft.com/office/drawing/2014/main" id="{342527D5-A68C-E5FD-AA29-5F38CB5572C5}"/>
                  </a:ext>
                </a:extLst>
              </p:cNvPr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0">
                <a:extLst>
                  <a:ext uri="{FF2B5EF4-FFF2-40B4-BE49-F238E27FC236}">
                    <a16:creationId xmlns:a16="http://schemas.microsoft.com/office/drawing/2014/main" id="{568E1974-6223-A01B-0491-74E02FB411F5}"/>
                  </a:ext>
                </a:extLst>
              </p:cNvPr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2" name="Google Shape;1612;p40">
              <a:extLst>
                <a:ext uri="{FF2B5EF4-FFF2-40B4-BE49-F238E27FC236}">
                  <a16:creationId xmlns:a16="http://schemas.microsoft.com/office/drawing/2014/main" id="{B0CBF716-45FF-D8BF-6271-FC73F015DFB7}"/>
                </a:ext>
              </a:extLst>
            </p:cNvPr>
            <p:cNvGrpSpPr/>
            <p:nvPr/>
          </p:nvGrpSpPr>
          <p:grpSpPr>
            <a:xfrm rot="-5400000" flipH="1">
              <a:off x="7237650" y="4201057"/>
              <a:ext cx="699928" cy="1651024"/>
              <a:chOff x="8337812" y="3492483"/>
              <a:chExt cx="699928" cy="1651024"/>
            </a:xfrm>
          </p:grpSpPr>
          <p:sp>
            <p:nvSpPr>
              <p:cNvPr id="1613" name="Google Shape;1613;p40">
                <a:extLst>
                  <a:ext uri="{FF2B5EF4-FFF2-40B4-BE49-F238E27FC236}">
                    <a16:creationId xmlns:a16="http://schemas.microsoft.com/office/drawing/2014/main" id="{5C0DE67D-260C-3062-4D2A-DAFF684EC61C}"/>
                  </a:ext>
                </a:extLst>
              </p:cNvPr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40">
                <a:extLst>
                  <a:ext uri="{FF2B5EF4-FFF2-40B4-BE49-F238E27FC236}">
                    <a16:creationId xmlns:a16="http://schemas.microsoft.com/office/drawing/2014/main" id="{9B41E158-7E53-2A7F-18ED-AF3D66C23D74}"/>
                  </a:ext>
                </a:extLst>
              </p:cNvPr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40">
                <a:extLst>
                  <a:ext uri="{FF2B5EF4-FFF2-40B4-BE49-F238E27FC236}">
                    <a16:creationId xmlns:a16="http://schemas.microsoft.com/office/drawing/2014/main" id="{C849A664-3B03-3772-9655-3AE9F2A837D3}"/>
                  </a:ext>
                </a:extLst>
              </p:cNvPr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6" name="Google Shape;1616;p40">
              <a:extLst>
                <a:ext uri="{FF2B5EF4-FFF2-40B4-BE49-F238E27FC236}">
                  <a16:creationId xmlns:a16="http://schemas.microsoft.com/office/drawing/2014/main" id="{6B046639-8972-6DB6-FE25-BECA0AD84292}"/>
                </a:ext>
              </a:extLst>
            </p:cNvPr>
            <p:cNvSpPr/>
            <p:nvPr/>
          </p:nvSpPr>
          <p:spPr>
            <a:xfrm rot="147769" flipH="1">
              <a:off x="7025973" y="450498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0">
              <a:extLst>
                <a:ext uri="{FF2B5EF4-FFF2-40B4-BE49-F238E27FC236}">
                  <a16:creationId xmlns:a16="http://schemas.microsoft.com/office/drawing/2014/main" id="{623F8E8C-410C-FF40-C6ED-0464BA4FEAED}"/>
                </a:ext>
              </a:extLst>
            </p:cNvPr>
            <p:cNvSpPr/>
            <p:nvPr/>
          </p:nvSpPr>
          <p:spPr>
            <a:xfrm rot="147769" flipH="1">
              <a:off x="6785273" y="456993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8" name="Google Shape;1618;p40">
              <a:extLst>
                <a:ext uri="{FF2B5EF4-FFF2-40B4-BE49-F238E27FC236}">
                  <a16:creationId xmlns:a16="http://schemas.microsoft.com/office/drawing/2014/main" id="{B4101E58-DD97-9620-3026-381C4B54459D}"/>
                </a:ext>
              </a:extLst>
            </p:cNvPr>
            <p:cNvGrpSpPr/>
            <p:nvPr/>
          </p:nvGrpSpPr>
          <p:grpSpPr>
            <a:xfrm rot="-5400000" flipH="1">
              <a:off x="5819578" y="4727817"/>
              <a:ext cx="134004" cy="134004"/>
              <a:chOff x="8356813" y="1074288"/>
              <a:chExt cx="351900" cy="351900"/>
            </a:xfrm>
          </p:grpSpPr>
          <p:sp>
            <p:nvSpPr>
              <p:cNvPr id="1619" name="Google Shape;1619;p40">
                <a:extLst>
                  <a:ext uri="{FF2B5EF4-FFF2-40B4-BE49-F238E27FC236}">
                    <a16:creationId xmlns:a16="http://schemas.microsoft.com/office/drawing/2014/main" id="{7C17ADB5-1D74-6F71-7AD5-CEEC4FC5A2A3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40">
                <a:extLst>
                  <a:ext uri="{FF2B5EF4-FFF2-40B4-BE49-F238E27FC236}">
                    <a16:creationId xmlns:a16="http://schemas.microsoft.com/office/drawing/2014/main" id="{BF6652DE-CE13-EFE4-68FA-925B023BD9E3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23" name="Google Shape;1623;p40">
            <a:extLst>
              <a:ext uri="{FF2B5EF4-FFF2-40B4-BE49-F238E27FC236}">
                <a16:creationId xmlns:a16="http://schemas.microsoft.com/office/drawing/2014/main" id="{A6F9A56D-6A85-6C3D-9F88-604989561EA4}"/>
              </a:ext>
            </a:extLst>
          </p:cNvPr>
          <p:cNvGrpSpPr/>
          <p:nvPr/>
        </p:nvGrpSpPr>
        <p:grpSpPr>
          <a:xfrm rot="-5400000" flipH="1">
            <a:off x="8904403" y="2929792"/>
            <a:ext cx="134004" cy="134004"/>
            <a:chOff x="8356813" y="1074288"/>
            <a:chExt cx="351900" cy="351900"/>
          </a:xfrm>
        </p:grpSpPr>
        <p:sp>
          <p:nvSpPr>
            <p:cNvPr id="1624" name="Google Shape;1624;p40">
              <a:extLst>
                <a:ext uri="{FF2B5EF4-FFF2-40B4-BE49-F238E27FC236}">
                  <a16:creationId xmlns:a16="http://schemas.microsoft.com/office/drawing/2014/main" id="{EC192546-C18A-865D-DBB9-DFCD4C5A8D45}"/>
                </a:ext>
              </a:extLst>
            </p:cNvPr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0">
              <a:extLst>
                <a:ext uri="{FF2B5EF4-FFF2-40B4-BE49-F238E27FC236}">
                  <a16:creationId xmlns:a16="http://schemas.microsoft.com/office/drawing/2014/main" id="{E10191A6-C66B-E4E9-EF8F-F4152D31342B}"/>
                </a:ext>
              </a:extLst>
            </p:cNvPr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1530;p39">
            <a:extLst>
              <a:ext uri="{FF2B5EF4-FFF2-40B4-BE49-F238E27FC236}">
                <a16:creationId xmlns:a16="http://schemas.microsoft.com/office/drawing/2014/main" id="{A34D7A41-7F27-2FAE-6268-CE983CAC9E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Valutazioni</a:t>
            </a:r>
            <a:endParaRPr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BFDCA73D-084B-8BE1-2E45-9DE4E04E616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882" r="2882"/>
          <a:stretch/>
        </p:blipFill>
        <p:spPr>
          <a:xfrm>
            <a:off x="1900195" y="1445374"/>
            <a:ext cx="5422578" cy="3288115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653ABB91-BDB2-1DDE-C13F-F257B1D2CBD0}"/>
              </a:ext>
            </a:extLst>
          </p:cNvPr>
          <p:cNvSpPr txBox="1"/>
          <p:nvPr/>
        </p:nvSpPr>
        <p:spPr>
          <a:xfrm>
            <a:off x="905616" y="1147470"/>
            <a:ext cx="366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Poppins" panose="00000500000000000000" pitchFamily="2" charset="0"/>
                <a:cs typeface="Poppins" panose="00000500000000000000" pitchFamily="2" charset="0"/>
              </a:rPr>
              <a:t>Exposure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46540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4">
          <a:extLst>
            <a:ext uri="{FF2B5EF4-FFF2-40B4-BE49-F238E27FC236}">
              <a16:creationId xmlns:a16="http://schemas.microsoft.com/office/drawing/2014/main" id="{F020DD3E-C064-F6E8-72F3-5DFE9B0DC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5" name="Google Shape;1545;p40">
            <a:extLst>
              <a:ext uri="{FF2B5EF4-FFF2-40B4-BE49-F238E27FC236}">
                <a16:creationId xmlns:a16="http://schemas.microsoft.com/office/drawing/2014/main" id="{143B351C-2E02-0725-B388-DD9DFDA37988}"/>
              </a:ext>
            </a:extLst>
          </p:cNvPr>
          <p:cNvGrpSpPr/>
          <p:nvPr/>
        </p:nvGrpSpPr>
        <p:grpSpPr>
          <a:xfrm>
            <a:off x="-2765817" y="-2958610"/>
            <a:ext cx="8164418" cy="6343459"/>
            <a:chOff x="-2613417" y="-2806210"/>
            <a:chExt cx="8164418" cy="6343459"/>
          </a:xfrm>
        </p:grpSpPr>
        <p:grpSp>
          <p:nvGrpSpPr>
            <p:cNvPr id="1546" name="Google Shape;1546;p40">
              <a:extLst>
                <a:ext uri="{FF2B5EF4-FFF2-40B4-BE49-F238E27FC236}">
                  <a16:creationId xmlns:a16="http://schemas.microsoft.com/office/drawing/2014/main" id="{F2FF469C-0DFA-7264-C559-A90B868CFD87}"/>
                </a:ext>
              </a:extLst>
            </p:cNvPr>
            <p:cNvGrpSpPr/>
            <p:nvPr/>
          </p:nvGrpSpPr>
          <p:grpSpPr>
            <a:xfrm>
              <a:off x="-2613417" y="-2806210"/>
              <a:ext cx="8164418" cy="6343459"/>
              <a:chOff x="-2613417" y="-2806210"/>
              <a:chExt cx="8164418" cy="6343459"/>
            </a:xfrm>
          </p:grpSpPr>
          <p:grpSp>
            <p:nvGrpSpPr>
              <p:cNvPr id="1547" name="Google Shape;1547;p40">
                <a:extLst>
                  <a:ext uri="{FF2B5EF4-FFF2-40B4-BE49-F238E27FC236}">
                    <a16:creationId xmlns:a16="http://schemas.microsoft.com/office/drawing/2014/main" id="{1DDC8903-7F72-436A-1453-BAFF3F728DD3}"/>
                  </a:ext>
                </a:extLst>
              </p:cNvPr>
              <p:cNvGrpSpPr/>
              <p:nvPr/>
            </p:nvGrpSpPr>
            <p:grpSpPr>
              <a:xfrm>
                <a:off x="-191059" y="95963"/>
                <a:ext cx="1538562" cy="971589"/>
                <a:chOff x="-191059" y="95963"/>
                <a:chExt cx="1538562" cy="971589"/>
              </a:xfrm>
            </p:grpSpPr>
            <p:grpSp>
              <p:nvGrpSpPr>
                <p:cNvPr id="1548" name="Google Shape;1548;p40">
                  <a:extLst>
                    <a:ext uri="{FF2B5EF4-FFF2-40B4-BE49-F238E27FC236}">
                      <a16:creationId xmlns:a16="http://schemas.microsoft.com/office/drawing/2014/main" id="{096A0215-BBC7-7A65-6960-84F546449A65}"/>
                    </a:ext>
                  </a:extLst>
                </p:cNvPr>
                <p:cNvGrpSpPr/>
                <p:nvPr/>
              </p:nvGrpSpPr>
              <p:grpSpPr>
                <a:xfrm>
                  <a:off x="-191059" y="201619"/>
                  <a:ext cx="904284" cy="865933"/>
                  <a:chOff x="2038491" y="-937756"/>
                  <a:chExt cx="904284" cy="865933"/>
                </a:xfrm>
              </p:grpSpPr>
              <p:grpSp>
                <p:nvGrpSpPr>
                  <p:cNvPr id="1549" name="Google Shape;1549;p40">
                    <a:extLst>
                      <a:ext uri="{FF2B5EF4-FFF2-40B4-BE49-F238E27FC236}">
                        <a16:creationId xmlns:a16="http://schemas.microsoft.com/office/drawing/2014/main" id="{89B993C6-7EA9-4DB1-4895-EC1BD8D8E629}"/>
                      </a:ext>
                    </a:extLst>
                  </p:cNvPr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0" name="Google Shape;1550;p40">
                      <a:extLst>
                        <a:ext uri="{FF2B5EF4-FFF2-40B4-BE49-F238E27FC236}">
                          <a16:creationId xmlns:a16="http://schemas.microsoft.com/office/drawing/2014/main" id="{C3E93521-769A-28CC-6304-FA2FD81D78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1" name="Google Shape;1551;p40">
                      <a:extLst>
                        <a:ext uri="{FF2B5EF4-FFF2-40B4-BE49-F238E27FC236}">
                          <a16:creationId xmlns:a16="http://schemas.microsoft.com/office/drawing/2014/main" id="{4416B84F-C682-6526-FA67-E3E1DFC30E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2" name="Google Shape;1552;p40">
                      <a:extLst>
                        <a:ext uri="{FF2B5EF4-FFF2-40B4-BE49-F238E27FC236}">
                          <a16:creationId xmlns:a16="http://schemas.microsoft.com/office/drawing/2014/main" id="{8C2EF4A3-7528-BAD8-AED6-0B5BACB6F9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3" name="Google Shape;1553;p40">
                      <a:extLst>
                        <a:ext uri="{FF2B5EF4-FFF2-40B4-BE49-F238E27FC236}">
                          <a16:creationId xmlns:a16="http://schemas.microsoft.com/office/drawing/2014/main" id="{6DB90442-4DA0-3423-156C-7F61940941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4" name="Google Shape;1554;p40">
                      <a:extLst>
                        <a:ext uri="{FF2B5EF4-FFF2-40B4-BE49-F238E27FC236}">
                          <a16:creationId xmlns:a16="http://schemas.microsoft.com/office/drawing/2014/main" id="{B735D625-B034-D786-5C6F-A5DAFFF312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55" name="Google Shape;1555;p40">
                    <a:extLst>
                      <a:ext uri="{FF2B5EF4-FFF2-40B4-BE49-F238E27FC236}">
                        <a16:creationId xmlns:a16="http://schemas.microsoft.com/office/drawing/2014/main" id="{4E22BC46-2D67-EB94-845C-6EB4D52EF092}"/>
                      </a:ext>
                    </a:extLst>
                  </p:cNvPr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56" name="Google Shape;1556;p40">
                  <a:extLst>
                    <a:ext uri="{FF2B5EF4-FFF2-40B4-BE49-F238E27FC236}">
                      <a16:creationId xmlns:a16="http://schemas.microsoft.com/office/drawing/2014/main" id="{6CB4796E-6E38-A1A4-4F52-8D64DDB2364D}"/>
                    </a:ext>
                  </a:extLst>
                </p:cNvPr>
                <p:cNvGrpSpPr/>
                <p:nvPr/>
              </p:nvGrpSpPr>
              <p:grpSpPr>
                <a:xfrm>
                  <a:off x="584533" y="9596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57" name="Google Shape;1557;p40">
                    <a:extLst>
                      <a:ext uri="{FF2B5EF4-FFF2-40B4-BE49-F238E27FC236}">
                        <a16:creationId xmlns:a16="http://schemas.microsoft.com/office/drawing/2014/main" id="{891B1942-BBC1-E896-ADA3-1968130E9DE1}"/>
                      </a:ext>
                    </a:extLst>
                  </p:cNvPr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8" name="Google Shape;1558;p40">
                      <a:extLst>
                        <a:ext uri="{FF2B5EF4-FFF2-40B4-BE49-F238E27FC236}">
                          <a16:creationId xmlns:a16="http://schemas.microsoft.com/office/drawing/2014/main" id="{0915D5DB-D89C-0781-E13D-6182A33C4C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9" name="Google Shape;1559;p40">
                      <a:extLst>
                        <a:ext uri="{FF2B5EF4-FFF2-40B4-BE49-F238E27FC236}">
                          <a16:creationId xmlns:a16="http://schemas.microsoft.com/office/drawing/2014/main" id="{0D9C2287-2DE1-611F-DC9E-2C02434997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0" name="Google Shape;1560;p40">
                      <a:extLst>
                        <a:ext uri="{FF2B5EF4-FFF2-40B4-BE49-F238E27FC236}">
                          <a16:creationId xmlns:a16="http://schemas.microsoft.com/office/drawing/2014/main" id="{01D469DB-71E5-5593-6787-FF26CCB4FD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1" name="Google Shape;1561;p40">
                      <a:extLst>
                        <a:ext uri="{FF2B5EF4-FFF2-40B4-BE49-F238E27FC236}">
                          <a16:creationId xmlns:a16="http://schemas.microsoft.com/office/drawing/2014/main" id="{978FBBD4-D648-09B0-9C6A-FD9836979D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2" name="Google Shape;1562;p40">
                      <a:extLst>
                        <a:ext uri="{FF2B5EF4-FFF2-40B4-BE49-F238E27FC236}">
                          <a16:creationId xmlns:a16="http://schemas.microsoft.com/office/drawing/2014/main" id="{743303A6-D3C4-6334-6E25-10C5A7731B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63" name="Google Shape;1563;p40">
                    <a:extLst>
                      <a:ext uri="{FF2B5EF4-FFF2-40B4-BE49-F238E27FC236}">
                        <a16:creationId xmlns:a16="http://schemas.microsoft.com/office/drawing/2014/main" id="{66149C31-05E5-B823-378A-0A68874DB1D0}"/>
                      </a:ext>
                    </a:extLst>
                  </p:cNvPr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64" name="Google Shape;1564;p40">
                  <a:extLst>
                    <a:ext uri="{FF2B5EF4-FFF2-40B4-BE49-F238E27FC236}">
                      <a16:creationId xmlns:a16="http://schemas.microsoft.com/office/drawing/2014/main" id="{3D4D0CF0-7AA6-9A99-E1A9-A4FDD79B703E}"/>
                    </a:ext>
                  </a:extLst>
                </p:cNvPr>
                <p:cNvGrpSpPr/>
                <p:nvPr/>
              </p:nvGrpSpPr>
              <p:grpSpPr>
                <a:xfrm>
                  <a:off x="530445" y="48191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65" name="Google Shape;1565;p40">
                    <a:extLst>
                      <a:ext uri="{FF2B5EF4-FFF2-40B4-BE49-F238E27FC236}">
                        <a16:creationId xmlns:a16="http://schemas.microsoft.com/office/drawing/2014/main" id="{EE5AA3B8-D1E8-A8B9-ED85-3C429CED040A}"/>
                      </a:ext>
                    </a:extLst>
                  </p:cNvPr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66" name="Google Shape;1566;p40">
                      <a:extLst>
                        <a:ext uri="{FF2B5EF4-FFF2-40B4-BE49-F238E27FC236}">
                          <a16:creationId xmlns:a16="http://schemas.microsoft.com/office/drawing/2014/main" id="{69A7047C-C481-00E6-562B-A062D73F95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7" name="Google Shape;1567;p40">
                      <a:extLst>
                        <a:ext uri="{FF2B5EF4-FFF2-40B4-BE49-F238E27FC236}">
                          <a16:creationId xmlns:a16="http://schemas.microsoft.com/office/drawing/2014/main" id="{4B95810E-30BA-B902-A335-7556994B8F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8" name="Google Shape;1568;p40">
                      <a:extLst>
                        <a:ext uri="{FF2B5EF4-FFF2-40B4-BE49-F238E27FC236}">
                          <a16:creationId xmlns:a16="http://schemas.microsoft.com/office/drawing/2014/main" id="{88984652-CF7F-E358-3585-C1AF80B4D9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9" name="Google Shape;1569;p40">
                      <a:extLst>
                        <a:ext uri="{FF2B5EF4-FFF2-40B4-BE49-F238E27FC236}">
                          <a16:creationId xmlns:a16="http://schemas.microsoft.com/office/drawing/2014/main" id="{EF18328E-BE5B-228D-3BC3-2225075D69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0" name="Google Shape;1570;p40">
                      <a:extLst>
                        <a:ext uri="{FF2B5EF4-FFF2-40B4-BE49-F238E27FC236}">
                          <a16:creationId xmlns:a16="http://schemas.microsoft.com/office/drawing/2014/main" id="{9FC3F067-DD69-232F-1926-0AD1E58545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71" name="Google Shape;1571;p40">
                    <a:extLst>
                      <a:ext uri="{FF2B5EF4-FFF2-40B4-BE49-F238E27FC236}">
                        <a16:creationId xmlns:a16="http://schemas.microsoft.com/office/drawing/2014/main" id="{F1DCADB8-E1F5-8621-C9EA-E0BBF2DDC96C}"/>
                      </a:ext>
                    </a:extLst>
                  </p:cNvPr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72" name="Google Shape;1572;p40">
                  <a:extLst>
                    <a:ext uri="{FF2B5EF4-FFF2-40B4-BE49-F238E27FC236}">
                      <a16:creationId xmlns:a16="http://schemas.microsoft.com/office/drawing/2014/main" id="{74D9FBCC-9DCB-CB4E-B51B-3A30DFBD636B}"/>
                    </a:ext>
                  </a:extLst>
                </p:cNvPr>
                <p:cNvGrpSpPr/>
                <p:nvPr/>
              </p:nvGrpSpPr>
              <p:grpSpPr>
                <a:xfrm>
                  <a:off x="874020" y="312788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73" name="Google Shape;1573;p40">
                    <a:extLst>
                      <a:ext uri="{FF2B5EF4-FFF2-40B4-BE49-F238E27FC236}">
                        <a16:creationId xmlns:a16="http://schemas.microsoft.com/office/drawing/2014/main" id="{D5C3D75D-DE51-E1D7-E84E-1F8F5EDA2228}"/>
                      </a:ext>
                    </a:extLst>
                  </p:cNvPr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74" name="Google Shape;1574;p40">
                      <a:extLst>
                        <a:ext uri="{FF2B5EF4-FFF2-40B4-BE49-F238E27FC236}">
                          <a16:creationId xmlns:a16="http://schemas.microsoft.com/office/drawing/2014/main" id="{6942C67A-89A2-9F7B-8FEF-11D7AE40C2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5" name="Google Shape;1575;p40">
                      <a:extLst>
                        <a:ext uri="{FF2B5EF4-FFF2-40B4-BE49-F238E27FC236}">
                          <a16:creationId xmlns:a16="http://schemas.microsoft.com/office/drawing/2014/main" id="{771E6612-4AFE-F6B0-9F76-AB23511A48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6" name="Google Shape;1576;p40">
                      <a:extLst>
                        <a:ext uri="{FF2B5EF4-FFF2-40B4-BE49-F238E27FC236}">
                          <a16:creationId xmlns:a16="http://schemas.microsoft.com/office/drawing/2014/main" id="{ACCAA312-B04A-408D-39FA-0AADBCDF9F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7" name="Google Shape;1577;p40">
                      <a:extLst>
                        <a:ext uri="{FF2B5EF4-FFF2-40B4-BE49-F238E27FC236}">
                          <a16:creationId xmlns:a16="http://schemas.microsoft.com/office/drawing/2014/main" id="{395D65B3-F861-C1FD-51DE-19FC7F3750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8" name="Google Shape;1578;p40">
                      <a:extLst>
                        <a:ext uri="{FF2B5EF4-FFF2-40B4-BE49-F238E27FC236}">
                          <a16:creationId xmlns:a16="http://schemas.microsoft.com/office/drawing/2014/main" id="{1AA39377-D214-7572-BBB3-3629B12A3F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79" name="Google Shape;1579;p40">
                    <a:extLst>
                      <a:ext uri="{FF2B5EF4-FFF2-40B4-BE49-F238E27FC236}">
                        <a16:creationId xmlns:a16="http://schemas.microsoft.com/office/drawing/2014/main" id="{13A650B2-F63B-C4F1-66A2-6AC8ABF026B8}"/>
                      </a:ext>
                    </a:extLst>
                  </p:cNvPr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580" name="Google Shape;1580;p40">
                <a:extLst>
                  <a:ext uri="{FF2B5EF4-FFF2-40B4-BE49-F238E27FC236}">
                    <a16:creationId xmlns:a16="http://schemas.microsoft.com/office/drawing/2014/main" id="{DBC152AA-A4CF-F4DE-8440-C261F1B338B5}"/>
                  </a:ext>
                </a:extLst>
              </p:cNvPr>
              <p:cNvGrpSpPr/>
              <p:nvPr/>
            </p:nvGrpSpPr>
            <p:grpSpPr>
              <a:xfrm rot="-7479050">
                <a:off x="-2051246" y="-1642948"/>
                <a:ext cx="4889863" cy="3931229"/>
                <a:chOff x="7103825" y="-713112"/>
                <a:chExt cx="3785226" cy="3043150"/>
              </a:xfrm>
            </p:grpSpPr>
            <p:sp>
              <p:nvSpPr>
                <p:cNvPr id="1581" name="Google Shape;1581;p40">
                  <a:extLst>
                    <a:ext uri="{FF2B5EF4-FFF2-40B4-BE49-F238E27FC236}">
                      <a16:creationId xmlns:a16="http://schemas.microsoft.com/office/drawing/2014/main" id="{A6C21D0F-B12F-52A3-8364-800E0BFFBFFD}"/>
                    </a:ext>
                  </a:extLst>
                </p:cNvPr>
                <p:cNvSpPr/>
                <p:nvPr/>
              </p:nvSpPr>
              <p:spPr>
                <a:xfrm rot="-3600017">
                  <a:off x="7761095" y="-21"/>
                  <a:ext cx="2152450" cy="186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pic>
              <p:nvPicPr>
                <p:cNvPr id="1582" name="Google Shape;1582;p40">
                  <a:extLst>
                    <a:ext uri="{FF2B5EF4-FFF2-40B4-BE49-F238E27FC236}">
                      <a16:creationId xmlns:a16="http://schemas.microsoft.com/office/drawing/2014/main" id="{077040E7-DBA1-B532-236F-56B0D71B8BD8}"/>
                    </a:ext>
                  </a:extLst>
                </p:cNvPr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17657" b="17663"/>
                <a:stretch/>
              </p:blipFill>
              <p:spPr>
                <a:xfrm>
                  <a:off x="7103825" y="-713112"/>
                  <a:ext cx="3785226" cy="28889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583" name="Google Shape;1583;p40">
                <a:extLst>
                  <a:ext uri="{FF2B5EF4-FFF2-40B4-BE49-F238E27FC236}">
                    <a16:creationId xmlns:a16="http://schemas.microsoft.com/office/drawing/2014/main" id="{07093900-96D6-5D6C-3146-A2A54861E262}"/>
                  </a:ext>
                </a:extLst>
              </p:cNvPr>
              <p:cNvGrpSpPr/>
              <p:nvPr/>
            </p:nvGrpSpPr>
            <p:grpSpPr>
              <a:xfrm>
                <a:off x="-640220" y="-2653973"/>
                <a:ext cx="6191222" cy="6191222"/>
                <a:chOff x="-640220" y="-2502423"/>
                <a:chExt cx="6191222" cy="6191222"/>
              </a:xfrm>
            </p:grpSpPr>
            <p:sp>
              <p:nvSpPr>
                <p:cNvPr id="1584" name="Google Shape;1584;p40">
                  <a:extLst>
                    <a:ext uri="{FF2B5EF4-FFF2-40B4-BE49-F238E27FC236}">
                      <a16:creationId xmlns:a16="http://schemas.microsoft.com/office/drawing/2014/main" id="{932B2E15-16FA-B009-27BB-D8E1630A9141}"/>
                    </a:ext>
                  </a:extLst>
                </p:cNvPr>
                <p:cNvSpPr/>
                <p:nvPr/>
              </p:nvSpPr>
              <p:spPr>
                <a:xfrm rot="-8100000">
                  <a:off x="452224" y="-1781500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5" name="Google Shape;1585;p40">
                  <a:extLst>
                    <a:ext uri="{FF2B5EF4-FFF2-40B4-BE49-F238E27FC236}">
                      <a16:creationId xmlns:a16="http://schemas.microsoft.com/office/drawing/2014/main" id="{06ADB38D-5731-57DC-9B0F-AC386BBE9607}"/>
                    </a:ext>
                  </a:extLst>
                </p:cNvPr>
                <p:cNvSpPr/>
                <p:nvPr/>
              </p:nvSpPr>
              <p:spPr>
                <a:xfrm rot="-8100000">
                  <a:off x="83608" y="-617740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86" name="Google Shape;1586;p40">
              <a:extLst>
                <a:ext uri="{FF2B5EF4-FFF2-40B4-BE49-F238E27FC236}">
                  <a16:creationId xmlns:a16="http://schemas.microsoft.com/office/drawing/2014/main" id="{28E3E244-AEE9-C42A-BE3B-35635468088C}"/>
                </a:ext>
              </a:extLst>
            </p:cNvPr>
            <p:cNvGrpSpPr/>
            <p:nvPr/>
          </p:nvGrpSpPr>
          <p:grpSpPr>
            <a:xfrm>
              <a:off x="-12" y="-195650"/>
              <a:ext cx="439200" cy="439100"/>
              <a:chOff x="1101075" y="2142375"/>
              <a:chExt cx="439200" cy="439100"/>
            </a:xfrm>
          </p:grpSpPr>
          <p:sp>
            <p:nvSpPr>
              <p:cNvPr id="1587" name="Google Shape;1587;p40">
                <a:extLst>
                  <a:ext uri="{FF2B5EF4-FFF2-40B4-BE49-F238E27FC236}">
                    <a16:creationId xmlns:a16="http://schemas.microsoft.com/office/drawing/2014/main" id="{62880F42-6F56-2FE3-7CB3-0588C5C2E806}"/>
                  </a:ext>
                </a:extLst>
              </p:cNvPr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40">
                <a:extLst>
                  <a:ext uri="{FF2B5EF4-FFF2-40B4-BE49-F238E27FC236}">
                    <a16:creationId xmlns:a16="http://schemas.microsoft.com/office/drawing/2014/main" id="{BB2C8A97-3448-4B55-1CDA-432FB4BD55C5}"/>
                  </a:ext>
                </a:extLst>
              </p:cNvPr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89" name="Google Shape;1589;p40">
            <a:extLst>
              <a:ext uri="{FF2B5EF4-FFF2-40B4-BE49-F238E27FC236}">
                <a16:creationId xmlns:a16="http://schemas.microsoft.com/office/drawing/2014/main" id="{4A198330-A17F-DC7B-4C03-32BABD1EF7ED}"/>
              </a:ext>
            </a:extLst>
          </p:cNvPr>
          <p:cNvGrpSpPr/>
          <p:nvPr/>
        </p:nvGrpSpPr>
        <p:grpSpPr>
          <a:xfrm>
            <a:off x="4605344" y="2412775"/>
            <a:ext cx="5765856" cy="4103650"/>
            <a:chOff x="4452944" y="2184175"/>
            <a:chExt cx="5765856" cy="4103650"/>
          </a:xfrm>
        </p:grpSpPr>
        <p:pic>
          <p:nvPicPr>
            <p:cNvPr id="1590" name="Google Shape;1590;p40">
              <a:extLst>
                <a:ext uri="{FF2B5EF4-FFF2-40B4-BE49-F238E27FC236}">
                  <a16:creationId xmlns:a16="http://schemas.microsoft.com/office/drawing/2014/main" id="{6AC8E678-168E-E22A-0AB2-E58FDABD21D4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l="16960" t="24718" r="7121" b="26177"/>
            <a:stretch/>
          </p:blipFill>
          <p:spPr>
            <a:xfrm rot="-5400000" flipH="1">
              <a:off x="6600975" y="2670000"/>
              <a:ext cx="4103650" cy="313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91" name="Google Shape;1591;p40">
              <a:extLst>
                <a:ext uri="{FF2B5EF4-FFF2-40B4-BE49-F238E27FC236}">
                  <a16:creationId xmlns:a16="http://schemas.microsoft.com/office/drawing/2014/main" id="{CB682951-049F-F052-1083-A2364ABDD1EE}"/>
                </a:ext>
              </a:extLst>
            </p:cNvPr>
            <p:cNvGrpSpPr/>
            <p:nvPr/>
          </p:nvGrpSpPr>
          <p:grpSpPr>
            <a:xfrm rot="-5400000" flipH="1">
              <a:off x="8074852" y="4089881"/>
              <a:ext cx="1478405" cy="1186772"/>
              <a:chOff x="7945225" y="4302000"/>
              <a:chExt cx="904666" cy="726121"/>
            </a:xfrm>
          </p:grpSpPr>
          <p:sp>
            <p:nvSpPr>
              <p:cNvPr id="1592" name="Google Shape;1592;p40">
                <a:extLst>
                  <a:ext uri="{FF2B5EF4-FFF2-40B4-BE49-F238E27FC236}">
                    <a16:creationId xmlns:a16="http://schemas.microsoft.com/office/drawing/2014/main" id="{02E67ED5-8797-1403-586B-0A5CDA92B115}"/>
                  </a:ext>
                </a:extLst>
              </p:cNvPr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40">
                <a:extLst>
                  <a:ext uri="{FF2B5EF4-FFF2-40B4-BE49-F238E27FC236}">
                    <a16:creationId xmlns:a16="http://schemas.microsoft.com/office/drawing/2014/main" id="{61525F95-7B8A-7E6A-7C53-2F6B914C2142}"/>
                  </a:ext>
                </a:extLst>
              </p:cNvPr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0">
                <a:extLst>
                  <a:ext uri="{FF2B5EF4-FFF2-40B4-BE49-F238E27FC236}">
                    <a16:creationId xmlns:a16="http://schemas.microsoft.com/office/drawing/2014/main" id="{F28846D7-21F5-D4A8-1AFD-57C4EB8380AD}"/>
                  </a:ext>
                </a:extLst>
              </p:cNvPr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5" name="Google Shape;1595;p40">
              <a:extLst>
                <a:ext uri="{FF2B5EF4-FFF2-40B4-BE49-F238E27FC236}">
                  <a16:creationId xmlns:a16="http://schemas.microsoft.com/office/drawing/2014/main" id="{E2ECD097-E7C1-A830-D1CF-A6EC80E38729}"/>
                </a:ext>
              </a:extLst>
            </p:cNvPr>
            <p:cNvSpPr/>
            <p:nvPr/>
          </p:nvSpPr>
          <p:spPr>
            <a:xfrm rot="-5400000" flipH="1">
              <a:off x="5435889" y="14813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6" name="Google Shape;1596;p40">
              <a:extLst>
                <a:ext uri="{FF2B5EF4-FFF2-40B4-BE49-F238E27FC236}">
                  <a16:creationId xmlns:a16="http://schemas.microsoft.com/office/drawing/2014/main" id="{A5BB9254-5A27-1D81-0210-52D8B99E61D4}"/>
                </a:ext>
              </a:extLst>
            </p:cNvPr>
            <p:cNvGrpSpPr/>
            <p:nvPr/>
          </p:nvGrpSpPr>
          <p:grpSpPr>
            <a:xfrm rot="-5400000" flipH="1">
              <a:off x="7140078" y="3883230"/>
              <a:ext cx="134004" cy="134004"/>
              <a:chOff x="8356813" y="1074288"/>
              <a:chExt cx="351900" cy="351900"/>
            </a:xfrm>
          </p:grpSpPr>
          <p:sp>
            <p:nvSpPr>
              <p:cNvPr id="1597" name="Google Shape;1597;p40">
                <a:extLst>
                  <a:ext uri="{FF2B5EF4-FFF2-40B4-BE49-F238E27FC236}">
                    <a16:creationId xmlns:a16="http://schemas.microsoft.com/office/drawing/2014/main" id="{49809CAE-01C3-3BED-3CA1-7AA99A35EC63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40">
                <a:extLst>
                  <a:ext uri="{FF2B5EF4-FFF2-40B4-BE49-F238E27FC236}">
                    <a16:creationId xmlns:a16="http://schemas.microsoft.com/office/drawing/2014/main" id="{F14AA0AB-08D6-6F6F-AC0E-C36870171264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9" name="Google Shape;1599;p40">
              <a:extLst>
                <a:ext uri="{FF2B5EF4-FFF2-40B4-BE49-F238E27FC236}">
                  <a16:creationId xmlns:a16="http://schemas.microsoft.com/office/drawing/2014/main" id="{A964576C-5B1B-7476-A42E-31992F94E3FE}"/>
                </a:ext>
              </a:extLst>
            </p:cNvPr>
            <p:cNvGrpSpPr/>
            <p:nvPr/>
          </p:nvGrpSpPr>
          <p:grpSpPr>
            <a:xfrm rot="-5400000" flipH="1">
              <a:off x="6766253" y="3499155"/>
              <a:ext cx="134004" cy="134004"/>
              <a:chOff x="8356813" y="1074288"/>
              <a:chExt cx="351900" cy="351900"/>
            </a:xfrm>
          </p:grpSpPr>
          <p:sp>
            <p:nvSpPr>
              <p:cNvPr id="1600" name="Google Shape;1600;p40">
                <a:extLst>
                  <a:ext uri="{FF2B5EF4-FFF2-40B4-BE49-F238E27FC236}">
                    <a16:creationId xmlns:a16="http://schemas.microsoft.com/office/drawing/2014/main" id="{C10294C4-3151-24E7-FC14-A98222A567FC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40">
                <a:extLst>
                  <a:ext uri="{FF2B5EF4-FFF2-40B4-BE49-F238E27FC236}">
                    <a16:creationId xmlns:a16="http://schemas.microsoft.com/office/drawing/2014/main" id="{94E11E5C-780F-5904-FD3B-DA453596AA44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2" name="Google Shape;1602;p40">
              <a:extLst>
                <a:ext uri="{FF2B5EF4-FFF2-40B4-BE49-F238E27FC236}">
                  <a16:creationId xmlns:a16="http://schemas.microsoft.com/office/drawing/2014/main" id="{379769FD-A4CC-679E-09E9-E3B0F6A2966B}"/>
                </a:ext>
              </a:extLst>
            </p:cNvPr>
            <p:cNvSpPr/>
            <p:nvPr/>
          </p:nvSpPr>
          <p:spPr>
            <a:xfrm rot="5400000" flipH="1">
              <a:off x="6561314" y="236813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0">
              <a:extLst>
                <a:ext uri="{FF2B5EF4-FFF2-40B4-BE49-F238E27FC236}">
                  <a16:creationId xmlns:a16="http://schemas.microsoft.com/office/drawing/2014/main" id="{067F9D6C-622C-D6A9-989E-F15572C7A67C}"/>
                </a:ext>
              </a:extLst>
            </p:cNvPr>
            <p:cNvSpPr/>
            <p:nvPr/>
          </p:nvSpPr>
          <p:spPr>
            <a:xfrm rot="5400000" flipH="1">
              <a:off x="6562398" y="267694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4" name="Google Shape;1604;p40">
              <a:extLst>
                <a:ext uri="{FF2B5EF4-FFF2-40B4-BE49-F238E27FC236}">
                  <a16:creationId xmlns:a16="http://schemas.microsoft.com/office/drawing/2014/main" id="{160500A4-0D62-04D8-000F-423CEC9A7552}"/>
                </a:ext>
              </a:extLst>
            </p:cNvPr>
            <p:cNvGrpSpPr/>
            <p:nvPr/>
          </p:nvGrpSpPr>
          <p:grpSpPr>
            <a:xfrm rot="-5400000" flipH="1">
              <a:off x="7404606" y="3451356"/>
              <a:ext cx="582050" cy="582425"/>
              <a:chOff x="959750" y="3039275"/>
              <a:chExt cx="582050" cy="582425"/>
            </a:xfrm>
          </p:grpSpPr>
          <p:sp>
            <p:nvSpPr>
              <p:cNvPr id="1605" name="Google Shape;1605;p40">
                <a:extLst>
                  <a:ext uri="{FF2B5EF4-FFF2-40B4-BE49-F238E27FC236}">
                    <a16:creationId xmlns:a16="http://schemas.microsoft.com/office/drawing/2014/main" id="{8F27306C-0104-DFF2-0D8A-BDBD717F4069}"/>
                  </a:ext>
                </a:extLst>
              </p:cNvPr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40">
                <a:extLst>
                  <a:ext uri="{FF2B5EF4-FFF2-40B4-BE49-F238E27FC236}">
                    <a16:creationId xmlns:a16="http://schemas.microsoft.com/office/drawing/2014/main" id="{7B50DED7-C88A-15B9-D627-9F23D9AB21BD}"/>
                  </a:ext>
                </a:extLst>
              </p:cNvPr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0">
                <a:extLst>
                  <a:ext uri="{FF2B5EF4-FFF2-40B4-BE49-F238E27FC236}">
                    <a16:creationId xmlns:a16="http://schemas.microsoft.com/office/drawing/2014/main" id="{D21348B9-97DC-F1F2-684F-54E9B8B42B40}"/>
                  </a:ext>
                </a:extLst>
              </p:cNvPr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0">
                <a:extLst>
                  <a:ext uri="{FF2B5EF4-FFF2-40B4-BE49-F238E27FC236}">
                    <a16:creationId xmlns:a16="http://schemas.microsoft.com/office/drawing/2014/main" id="{BB85E92B-FAA0-B6AC-0AF6-99A0142A6063}"/>
                  </a:ext>
                </a:extLst>
              </p:cNvPr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40">
                <a:extLst>
                  <a:ext uri="{FF2B5EF4-FFF2-40B4-BE49-F238E27FC236}">
                    <a16:creationId xmlns:a16="http://schemas.microsoft.com/office/drawing/2014/main" id="{E6A56335-93FD-440E-2CA0-AB2BFB524BC8}"/>
                  </a:ext>
                </a:extLst>
              </p:cNvPr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0">
                <a:extLst>
                  <a:ext uri="{FF2B5EF4-FFF2-40B4-BE49-F238E27FC236}">
                    <a16:creationId xmlns:a16="http://schemas.microsoft.com/office/drawing/2014/main" id="{D2FA3DEB-9419-FA27-5BD3-2C0DD6D442B4}"/>
                  </a:ext>
                </a:extLst>
              </p:cNvPr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0">
                <a:extLst>
                  <a:ext uri="{FF2B5EF4-FFF2-40B4-BE49-F238E27FC236}">
                    <a16:creationId xmlns:a16="http://schemas.microsoft.com/office/drawing/2014/main" id="{A30C0AEF-AAA2-16D3-E6B2-9F9F45D702E8}"/>
                  </a:ext>
                </a:extLst>
              </p:cNvPr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2" name="Google Shape;1612;p40">
              <a:extLst>
                <a:ext uri="{FF2B5EF4-FFF2-40B4-BE49-F238E27FC236}">
                  <a16:creationId xmlns:a16="http://schemas.microsoft.com/office/drawing/2014/main" id="{1CD9928B-2284-1988-468E-DAABF01DFD63}"/>
                </a:ext>
              </a:extLst>
            </p:cNvPr>
            <p:cNvGrpSpPr/>
            <p:nvPr/>
          </p:nvGrpSpPr>
          <p:grpSpPr>
            <a:xfrm rot="-5400000" flipH="1">
              <a:off x="7237650" y="4201057"/>
              <a:ext cx="699928" cy="1651024"/>
              <a:chOff x="8337812" y="3492483"/>
              <a:chExt cx="699928" cy="1651024"/>
            </a:xfrm>
          </p:grpSpPr>
          <p:sp>
            <p:nvSpPr>
              <p:cNvPr id="1613" name="Google Shape;1613;p40">
                <a:extLst>
                  <a:ext uri="{FF2B5EF4-FFF2-40B4-BE49-F238E27FC236}">
                    <a16:creationId xmlns:a16="http://schemas.microsoft.com/office/drawing/2014/main" id="{43F3EAD2-C393-A10D-A713-13B9487E3716}"/>
                  </a:ext>
                </a:extLst>
              </p:cNvPr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40">
                <a:extLst>
                  <a:ext uri="{FF2B5EF4-FFF2-40B4-BE49-F238E27FC236}">
                    <a16:creationId xmlns:a16="http://schemas.microsoft.com/office/drawing/2014/main" id="{8D4E8EE9-EFE4-175F-8F98-9A6C3043C102}"/>
                  </a:ext>
                </a:extLst>
              </p:cNvPr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40">
                <a:extLst>
                  <a:ext uri="{FF2B5EF4-FFF2-40B4-BE49-F238E27FC236}">
                    <a16:creationId xmlns:a16="http://schemas.microsoft.com/office/drawing/2014/main" id="{009E0915-EA58-2085-9649-433890A82112}"/>
                  </a:ext>
                </a:extLst>
              </p:cNvPr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6" name="Google Shape;1616;p40">
              <a:extLst>
                <a:ext uri="{FF2B5EF4-FFF2-40B4-BE49-F238E27FC236}">
                  <a16:creationId xmlns:a16="http://schemas.microsoft.com/office/drawing/2014/main" id="{0360E669-DB13-6EE4-79BD-FDE57AF512B8}"/>
                </a:ext>
              </a:extLst>
            </p:cNvPr>
            <p:cNvSpPr/>
            <p:nvPr/>
          </p:nvSpPr>
          <p:spPr>
            <a:xfrm rot="147769" flipH="1">
              <a:off x="7025973" y="450498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0">
              <a:extLst>
                <a:ext uri="{FF2B5EF4-FFF2-40B4-BE49-F238E27FC236}">
                  <a16:creationId xmlns:a16="http://schemas.microsoft.com/office/drawing/2014/main" id="{E04F2CE3-8B59-CF15-1202-1CC014535902}"/>
                </a:ext>
              </a:extLst>
            </p:cNvPr>
            <p:cNvSpPr/>
            <p:nvPr/>
          </p:nvSpPr>
          <p:spPr>
            <a:xfrm rot="147769" flipH="1">
              <a:off x="6785273" y="456993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8" name="Google Shape;1618;p40">
              <a:extLst>
                <a:ext uri="{FF2B5EF4-FFF2-40B4-BE49-F238E27FC236}">
                  <a16:creationId xmlns:a16="http://schemas.microsoft.com/office/drawing/2014/main" id="{D2492A13-0F22-C841-2886-3007107509BA}"/>
                </a:ext>
              </a:extLst>
            </p:cNvPr>
            <p:cNvGrpSpPr/>
            <p:nvPr/>
          </p:nvGrpSpPr>
          <p:grpSpPr>
            <a:xfrm rot="-5400000" flipH="1">
              <a:off x="5819578" y="4727817"/>
              <a:ext cx="134004" cy="134004"/>
              <a:chOff x="8356813" y="1074288"/>
              <a:chExt cx="351900" cy="351900"/>
            </a:xfrm>
          </p:grpSpPr>
          <p:sp>
            <p:nvSpPr>
              <p:cNvPr id="1619" name="Google Shape;1619;p40">
                <a:extLst>
                  <a:ext uri="{FF2B5EF4-FFF2-40B4-BE49-F238E27FC236}">
                    <a16:creationId xmlns:a16="http://schemas.microsoft.com/office/drawing/2014/main" id="{72105C47-DF91-7DC4-D903-2D4AB040D685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40">
                <a:extLst>
                  <a:ext uri="{FF2B5EF4-FFF2-40B4-BE49-F238E27FC236}">
                    <a16:creationId xmlns:a16="http://schemas.microsoft.com/office/drawing/2014/main" id="{616F0B72-183A-5754-5E91-BB3F89C45782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23" name="Google Shape;1623;p40">
            <a:extLst>
              <a:ext uri="{FF2B5EF4-FFF2-40B4-BE49-F238E27FC236}">
                <a16:creationId xmlns:a16="http://schemas.microsoft.com/office/drawing/2014/main" id="{3CD30C0D-6024-5C95-7871-F19F23D5D3E5}"/>
              </a:ext>
            </a:extLst>
          </p:cNvPr>
          <p:cNvGrpSpPr/>
          <p:nvPr/>
        </p:nvGrpSpPr>
        <p:grpSpPr>
          <a:xfrm rot="-5400000" flipH="1">
            <a:off x="8904403" y="2929792"/>
            <a:ext cx="134004" cy="134004"/>
            <a:chOff x="8356813" y="1074288"/>
            <a:chExt cx="351900" cy="351900"/>
          </a:xfrm>
        </p:grpSpPr>
        <p:sp>
          <p:nvSpPr>
            <p:cNvPr id="1624" name="Google Shape;1624;p40">
              <a:extLst>
                <a:ext uri="{FF2B5EF4-FFF2-40B4-BE49-F238E27FC236}">
                  <a16:creationId xmlns:a16="http://schemas.microsoft.com/office/drawing/2014/main" id="{971BFB0C-E0A6-70F4-33B5-1855B3FB6A35}"/>
                </a:ext>
              </a:extLst>
            </p:cNvPr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0">
              <a:extLst>
                <a:ext uri="{FF2B5EF4-FFF2-40B4-BE49-F238E27FC236}">
                  <a16:creationId xmlns:a16="http://schemas.microsoft.com/office/drawing/2014/main" id="{C392F80B-86F2-44F0-CFDA-685AC62BEA74}"/>
                </a:ext>
              </a:extLst>
            </p:cNvPr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1530;p39">
            <a:extLst>
              <a:ext uri="{FF2B5EF4-FFF2-40B4-BE49-F238E27FC236}">
                <a16:creationId xmlns:a16="http://schemas.microsoft.com/office/drawing/2014/main" id="{66100832-BCAD-7027-4988-8CB4FD1F0B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Valutazioni</a:t>
            </a:r>
            <a:endParaRPr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3670BAA6-FD79-CA5C-39FD-924CFE3E129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490" b="1490"/>
          <a:stretch/>
        </p:blipFill>
        <p:spPr>
          <a:xfrm>
            <a:off x="1900195" y="1445374"/>
            <a:ext cx="5422578" cy="3288115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D1C29329-7FEC-4714-F6B9-AFB6D4E3206F}"/>
              </a:ext>
            </a:extLst>
          </p:cNvPr>
          <p:cNvSpPr txBox="1"/>
          <p:nvPr/>
        </p:nvSpPr>
        <p:spPr>
          <a:xfrm>
            <a:off x="905616" y="1147470"/>
            <a:ext cx="366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Curva di Lorenz:</a:t>
            </a:r>
          </a:p>
        </p:txBody>
      </p:sp>
    </p:spTree>
    <p:extLst>
      <p:ext uri="{BB962C8B-B14F-4D97-AF65-F5344CB8AC3E}">
        <p14:creationId xmlns:p14="http://schemas.microsoft.com/office/powerpoint/2010/main" val="24752510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4">
          <a:extLst>
            <a:ext uri="{FF2B5EF4-FFF2-40B4-BE49-F238E27FC236}">
              <a16:creationId xmlns:a16="http://schemas.microsoft.com/office/drawing/2014/main" id="{09DBA25E-59E3-C944-B454-FA019CBDE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5" name="Google Shape;1545;p40">
            <a:extLst>
              <a:ext uri="{FF2B5EF4-FFF2-40B4-BE49-F238E27FC236}">
                <a16:creationId xmlns:a16="http://schemas.microsoft.com/office/drawing/2014/main" id="{049BB8A6-D102-2207-F2B9-D8A257E6569A}"/>
              </a:ext>
            </a:extLst>
          </p:cNvPr>
          <p:cNvGrpSpPr/>
          <p:nvPr/>
        </p:nvGrpSpPr>
        <p:grpSpPr>
          <a:xfrm>
            <a:off x="-2765817" y="-2958610"/>
            <a:ext cx="8164418" cy="6343459"/>
            <a:chOff x="-2613417" y="-2806210"/>
            <a:chExt cx="8164418" cy="6343459"/>
          </a:xfrm>
        </p:grpSpPr>
        <p:grpSp>
          <p:nvGrpSpPr>
            <p:cNvPr id="1546" name="Google Shape;1546;p40">
              <a:extLst>
                <a:ext uri="{FF2B5EF4-FFF2-40B4-BE49-F238E27FC236}">
                  <a16:creationId xmlns:a16="http://schemas.microsoft.com/office/drawing/2014/main" id="{23F3BF16-7009-400A-C05E-2FA3963BC381}"/>
                </a:ext>
              </a:extLst>
            </p:cNvPr>
            <p:cNvGrpSpPr/>
            <p:nvPr/>
          </p:nvGrpSpPr>
          <p:grpSpPr>
            <a:xfrm>
              <a:off x="-2613417" y="-2806210"/>
              <a:ext cx="8164418" cy="6343459"/>
              <a:chOff x="-2613417" y="-2806210"/>
              <a:chExt cx="8164418" cy="6343459"/>
            </a:xfrm>
          </p:grpSpPr>
          <p:grpSp>
            <p:nvGrpSpPr>
              <p:cNvPr id="1547" name="Google Shape;1547;p40">
                <a:extLst>
                  <a:ext uri="{FF2B5EF4-FFF2-40B4-BE49-F238E27FC236}">
                    <a16:creationId xmlns:a16="http://schemas.microsoft.com/office/drawing/2014/main" id="{E2CB010B-B431-59F0-59F3-45B3314D026D}"/>
                  </a:ext>
                </a:extLst>
              </p:cNvPr>
              <p:cNvGrpSpPr/>
              <p:nvPr/>
            </p:nvGrpSpPr>
            <p:grpSpPr>
              <a:xfrm>
                <a:off x="-191059" y="95963"/>
                <a:ext cx="1538562" cy="971589"/>
                <a:chOff x="-191059" y="95963"/>
                <a:chExt cx="1538562" cy="971589"/>
              </a:xfrm>
            </p:grpSpPr>
            <p:grpSp>
              <p:nvGrpSpPr>
                <p:cNvPr id="1548" name="Google Shape;1548;p40">
                  <a:extLst>
                    <a:ext uri="{FF2B5EF4-FFF2-40B4-BE49-F238E27FC236}">
                      <a16:creationId xmlns:a16="http://schemas.microsoft.com/office/drawing/2014/main" id="{02B6D87D-E4A9-63A0-65B6-045B585B630C}"/>
                    </a:ext>
                  </a:extLst>
                </p:cNvPr>
                <p:cNvGrpSpPr/>
                <p:nvPr/>
              </p:nvGrpSpPr>
              <p:grpSpPr>
                <a:xfrm>
                  <a:off x="-191059" y="201619"/>
                  <a:ext cx="904284" cy="865933"/>
                  <a:chOff x="2038491" y="-937756"/>
                  <a:chExt cx="904284" cy="865933"/>
                </a:xfrm>
              </p:grpSpPr>
              <p:grpSp>
                <p:nvGrpSpPr>
                  <p:cNvPr id="1549" name="Google Shape;1549;p40">
                    <a:extLst>
                      <a:ext uri="{FF2B5EF4-FFF2-40B4-BE49-F238E27FC236}">
                        <a16:creationId xmlns:a16="http://schemas.microsoft.com/office/drawing/2014/main" id="{7DE07119-2C88-D241-48D5-E55C327E71F1}"/>
                      </a:ext>
                    </a:extLst>
                  </p:cNvPr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0" name="Google Shape;1550;p40">
                      <a:extLst>
                        <a:ext uri="{FF2B5EF4-FFF2-40B4-BE49-F238E27FC236}">
                          <a16:creationId xmlns:a16="http://schemas.microsoft.com/office/drawing/2014/main" id="{E7C73A58-B1A3-D812-C946-D8178D6EE4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1" name="Google Shape;1551;p40">
                      <a:extLst>
                        <a:ext uri="{FF2B5EF4-FFF2-40B4-BE49-F238E27FC236}">
                          <a16:creationId xmlns:a16="http://schemas.microsoft.com/office/drawing/2014/main" id="{16119866-73A7-6D19-AE0D-DDF6938EE6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2" name="Google Shape;1552;p40">
                      <a:extLst>
                        <a:ext uri="{FF2B5EF4-FFF2-40B4-BE49-F238E27FC236}">
                          <a16:creationId xmlns:a16="http://schemas.microsoft.com/office/drawing/2014/main" id="{E06E5415-2A8B-6CA7-A927-398B25A2AF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3" name="Google Shape;1553;p40">
                      <a:extLst>
                        <a:ext uri="{FF2B5EF4-FFF2-40B4-BE49-F238E27FC236}">
                          <a16:creationId xmlns:a16="http://schemas.microsoft.com/office/drawing/2014/main" id="{31C53943-CC52-6960-3842-B28FFED769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4" name="Google Shape;1554;p40">
                      <a:extLst>
                        <a:ext uri="{FF2B5EF4-FFF2-40B4-BE49-F238E27FC236}">
                          <a16:creationId xmlns:a16="http://schemas.microsoft.com/office/drawing/2014/main" id="{4039936B-D14C-40FA-D412-86EED75FE8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55" name="Google Shape;1555;p40">
                    <a:extLst>
                      <a:ext uri="{FF2B5EF4-FFF2-40B4-BE49-F238E27FC236}">
                        <a16:creationId xmlns:a16="http://schemas.microsoft.com/office/drawing/2014/main" id="{5152A72F-9293-9A22-F851-886E481F12F4}"/>
                      </a:ext>
                    </a:extLst>
                  </p:cNvPr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56" name="Google Shape;1556;p40">
                  <a:extLst>
                    <a:ext uri="{FF2B5EF4-FFF2-40B4-BE49-F238E27FC236}">
                      <a16:creationId xmlns:a16="http://schemas.microsoft.com/office/drawing/2014/main" id="{DAFED676-F9D5-AA3B-1D99-7728071CD96D}"/>
                    </a:ext>
                  </a:extLst>
                </p:cNvPr>
                <p:cNvGrpSpPr/>
                <p:nvPr/>
              </p:nvGrpSpPr>
              <p:grpSpPr>
                <a:xfrm>
                  <a:off x="584533" y="9596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57" name="Google Shape;1557;p40">
                    <a:extLst>
                      <a:ext uri="{FF2B5EF4-FFF2-40B4-BE49-F238E27FC236}">
                        <a16:creationId xmlns:a16="http://schemas.microsoft.com/office/drawing/2014/main" id="{48F2AB6B-9C57-DD2E-B788-1C03C3AD6E37}"/>
                      </a:ext>
                    </a:extLst>
                  </p:cNvPr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8" name="Google Shape;1558;p40">
                      <a:extLst>
                        <a:ext uri="{FF2B5EF4-FFF2-40B4-BE49-F238E27FC236}">
                          <a16:creationId xmlns:a16="http://schemas.microsoft.com/office/drawing/2014/main" id="{715E7C20-65F4-AF61-EF94-5184E829BC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9" name="Google Shape;1559;p40">
                      <a:extLst>
                        <a:ext uri="{FF2B5EF4-FFF2-40B4-BE49-F238E27FC236}">
                          <a16:creationId xmlns:a16="http://schemas.microsoft.com/office/drawing/2014/main" id="{23DADC79-473E-84D5-2085-7960AFE557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0" name="Google Shape;1560;p40">
                      <a:extLst>
                        <a:ext uri="{FF2B5EF4-FFF2-40B4-BE49-F238E27FC236}">
                          <a16:creationId xmlns:a16="http://schemas.microsoft.com/office/drawing/2014/main" id="{1B86EAB5-5C30-D927-2815-9BCF419635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1" name="Google Shape;1561;p40">
                      <a:extLst>
                        <a:ext uri="{FF2B5EF4-FFF2-40B4-BE49-F238E27FC236}">
                          <a16:creationId xmlns:a16="http://schemas.microsoft.com/office/drawing/2014/main" id="{A9FFE55A-3DA0-78B5-CF54-2E9E1046AE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2" name="Google Shape;1562;p40">
                      <a:extLst>
                        <a:ext uri="{FF2B5EF4-FFF2-40B4-BE49-F238E27FC236}">
                          <a16:creationId xmlns:a16="http://schemas.microsoft.com/office/drawing/2014/main" id="{A616EE2F-40F1-F374-4FCC-724F0F9749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63" name="Google Shape;1563;p40">
                    <a:extLst>
                      <a:ext uri="{FF2B5EF4-FFF2-40B4-BE49-F238E27FC236}">
                        <a16:creationId xmlns:a16="http://schemas.microsoft.com/office/drawing/2014/main" id="{56AA2304-55AB-648B-DDB9-4BD00F9898B9}"/>
                      </a:ext>
                    </a:extLst>
                  </p:cNvPr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64" name="Google Shape;1564;p40">
                  <a:extLst>
                    <a:ext uri="{FF2B5EF4-FFF2-40B4-BE49-F238E27FC236}">
                      <a16:creationId xmlns:a16="http://schemas.microsoft.com/office/drawing/2014/main" id="{20D4EC56-2FCC-04C2-277C-8E6A6BE1F49F}"/>
                    </a:ext>
                  </a:extLst>
                </p:cNvPr>
                <p:cNvGrpSpPr/>
                <p:nvPr/>
              </p:nvGrpSpPr>
              <p:grpSpPr>
                <a:xfrm>
                  <a:off x="530445" y="48191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65" name="Google Shape;1565;p40">
                    <a:extLst>
                      <a:ext uri="{FF2B5EF4-FFF2-40B4-BE49-F238E27FC236}">
                        <a16:creationId xmlns:a16="http://schemas.microsoft.com/office/drawing/2014/main" id="{D8FEA58F-6A91-7131-A188-69551D026642}"/>
                      </a:ext>
                    </a:extLst>
                  </p:cNvPr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66" name="Google Shape;1566;p40">
                      <a:extLst>
                        <a:ext uri="{FF2B5EF4-FFF2-40B4-BE49-F238E27FC236}">
                          <a16:creationId xmlns:a16="http://schemas.microsoft.com/office/drawing/2014/main" id="{DC97B3D1-00A1-5AA9-4C17-9B92DECE9A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7" name="Google Shape;1567;p40">
                      <a:extLst>
                        <a:ext uri="{FF2B5EF4-FFF2-40B4-BE49-F238E27FC236}">
                          <a16:creationId xmlns:a16="http://schemas.microsoft.com/office/drawing/2014/main" id="{EFF9B531-97DB-9D89-6162-3096A202CB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8" name="Google Shape;1568;p40">
                      <a:extLst>
                        <a:ext uri="{FF2B5EF4-FFF2-40B4-BE49-F238E27FC236}">
                          <a16:creationId xmlns:a16="http://schemas.microsoft.com/office/drawing/2014/main" id="{88DCF232-EDF9-F180-9661-B47F450AE4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9" name="Google Shape;1569;p40">
                      <a:extLst>
                        <a:ext uri="{FF2B5EF4-FFF2-40B4-BE49-F238E27FC236}">
                          <a16:creationId xmlns:a16="http://schemas.microsoft.com/office/drawing/2014/main" id="{5787E77F-4658-EF74-761B-21DB404AFC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0" name="Google Shape;1570;p40">
                      <a:extLst>
                        <a:ext uri="{FF2B5EF4-FFF2-40B4-BE49-F238E27FC236}">
                          <a16:creationId xmlns:a16="http://schemas.microsoft.com/office/drawing/2014/main" id="{BA0AFA19-AA66-AED0-01D8-0E3FC84C6F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71" name="Google Shape;1571;p40">
                    <a:extLst>
                      <a:ext uri="{FF2B5EF4-FFF2-40B4-BE49-F238E27FC236}">
                        <a16:creationId xmlns:a16="http://schemas.microsoft.com/office/drawing/2014/main" id="{A41D4D75-35DF-44F5-115F-802C65711298}"/>
                      </a:ext>
                    </a:extLst>
                  </p:cNvPr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72" name="Google Shape;1572;p40">
                  <a:extLst>
                    <a:ext uri="{FF2B5EF4-FFF2-40B4-BE49-F238E27FC236}">
                      <a16:creationId xmlns:a16="http://schemas.microsoft.com/office/drawing/2014/main" id="{D016E75A-7AD4-E660-0D3B-3FC68AABAA96}"/>
                    </a:ext>
                  </a:extLst>
                </p:cNvPr>
                <p:cNvGrpSpPr/>
                <p:nvPr/>
              </p:nvGrpSpPr>
              <p:grpSpPr>
                <a:xfrm>
                  <a:off x="874020" y="312788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73" name="Google Shape;1573;p40">
                    <a:extLst>
                      <a:ext uri="{FF2B5EF4-FFF2-40B4-BE49-F238E27FC236}">
                        <a16:creationId xmlns:a16="http://schemas.microsoft.com/office/drawing/2014/main" id="{90EEAABB-E77C-75A6-F4C7-008383CA64D8}"/>
                      </a:ext>
                    </a:extLst>
                  </p:cNvPr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74" name="Google Shape;1574;p40">
                      <a:extLst>
                        <a:ext uri="{FF2B5EF4-FFF2-40B4-BE49-F238E27FC236}">
                          <a16:creationId xmlns:a16="http://schemas.microsoft.com/office/drawing/2014/main" id="{DC6FEEDD-1C29-7474-0399-41886A199F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5" name="Google Shape;1575;p40">
                      <a:extLst>
                        <a:ext uri="{FF2B5EF4-FFF2-40B4-BE49-F238E27FC236}">
                          <a16:creationId xmlns:a16="http://schemas.microsoft.com/office/drawing/2014/main" id="{861DD2D1-66D0-3FB7-5D2D-0C84EB4C63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6" name="Google Shape;1576;p40">
                      <a:extLst>
                        <a:ext uri="{FF2B5EF4-FFF2-40B4-BE49-F238E27FC236}">
                          <a16:creationId xmlns:a16="http://schemas.microsoft.com/office/drawing/2014/main" id="{1E56482F-B257-4FEF-FFD4-CE34AC6DC9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7" name="Google Shape;1577;p40">
                      <a:extLst>
                        <a:ext uri="{FF2B5EF4-FFF2-40B4-BE49-F238E27FC236}">
                          <a16:creationId xmlns:a16="http://schemas.microsoft.com/office/drawing/2014/main" id="{EAC0B648-12C3-7596-16A5-816B88ABF8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8" name="Google Shape;1578;p40">
                      <a:extLst>
                        <a:ext uri="{FF2B5EF4-FFF2-40B4-BE49-F238E27FC236}">
                          <a16:creationId xmlns:a16="http://schemas.microsoft.com/office/drawing/2014/main" id="{005C1650-A504-ABDF-F64A-94A8FEB974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79" name="Google Shape;1579;p40">
                    <a:extLst>
                      <a:ext uri="{FF2B5EF4-FFF2-40B4-BE49-F238E27FC236}">
                        <a16:creationId xmlns:a16="http://schemas.microsoft.com/office/drawing/2014/main" id="{B2FE3BE0-C938-3FC1-9176-355CB65878C6}"/>
                      </a:ext>
                    </a:extLst>
                  </p:cNvPr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580" name="Google Shape;1580;p40">
                <a:extLst>
                  <a:ext uri="{FF2B5EF4-FFF2-40B4-BE49-F238E27FC236}">
                    <a16:creationId xmlns:a16="http://schemas.microsoft.com/office/drawing/2014/main" id="{F9BBD624-568B-5CC8-6EF1-08E2C81DEE52}"/>
                  </a:ext>
                </a:extLst>
              </p:cNvPr>
              <p:cNvGrpSpPr/>
              <p:nvPr/>
            </p:nvGrpSpPr>
            <p:grpSpPr>
              <a:xfrm rot="-7479050">
                <a:off x="-2051246" y="-1642948"/>
                <a:ext cx="4889863" cy="3931229"/>
                <a:chOff x="7103825" y="-713112"/>
                <a:chExt cx="3785226" cy="3043150"/>
              </a:xfrm>
            </p:grpSpPr>
            <p:sp>
              <p:nvSpPr>
                <p:cNvPr id="1581" name="Google Shape;1581;p40">
                  <a:extLst>
                    <a:ext uri="{FF2B5EF4-FFF2-40B4-BE49-F238E27FC236}">
                      <a16:creationId xmlns:a16="http://schemas.microsoft.com/office/drawing/2014/main" id="{B2C7E234-83EE-D7B0-C6C9-5DD6A70F92EE}"/>
                    </a:ext>
                  </a:extLst>
                </p:cNvPr>
                <p:cNvSpPr/>
                <p:nvPr/>
              </p:nvSpPr>
              <p:spPr>
                <a:xfrm rot="-3600017">
                  <a:off x="7761095" y="-21"/>
                  <a:ext cx="2152450" cy="186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pic>
              <p:nvPicPr>
                <p:cNvPr id="1582" name="Google Shape;1582;p40">
                  <a:extLst>
                    <a:ext uri="{FF2B5EF4-FFF2-40B4-BE49-F238E27FC236}">
                      <a16:creationId xmlns:a16="http://schemas.microsoft.com/office/drawing/2014/main" id="{F9850683-2F27-59FC-AE8F-B03C9652ECD5}"/>
                    </a:ext>
                  </a:extLst>
                </p:cNvPr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17657" b="17663"/>
                <a:stretch/>
              </p:blipFill>
              <p:spPr>
                <a:xfrm>
                  <a:off x="7103825" y="-713112"/>
                  <a:ext cx="3785226" cy="28889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583" name="Google Shape;1583;p40">
                <a:extLst>
                  <a:ext uri="{FF2B5EF4-FFF2-40B4-BE49-F238E27FC236}">
                    <a16:creationId xmlns:a16="http://schemas.microsoft.com/office/drawing/2014/main" id="{EA6925BE-785E-E002-DA4A-B686D0B5D2DB}"/>
                  </a:ext>
                </a:extLst>
              </p:cNvPr>
              <p:cNvGrpSpPr/>
              <p:nvPr/>
            </p:nvGrpSpPr>
            <p:grpSpPr>
              <a:xfrm>
                <a:off x="-640220" y="-2653973"/>
                <a:ext cx="6191222" cy="6191222"/>
                <a:chOff x="-640220" y="-2502423"/>
                <a:chExt cx="6191222" cy="6191222"/>
              </a:xfrm>
            </p:grpSpPr>
            <p:sp>
              <p:nvSpPr>
                <p:cNvPr id="1584" name="Google Shape;1584;p40">
                  <a:extLst>
                    <a:ext uri="{FF2B5EF4-FFF2-40B4-BE49-F238E27FC236}">
                      <a16:creationId xmlns:a16="http://schemas.microsoft.com/office/drawing/2014/main" id="{091F95BD-2D5E-6877-601E-CC23D6482591}"/>
                    </a:ext>
                  </a:extLst>
                </p:cNvPr>
                <p:cNvSpPr/>
                <p:nvPr/>
              </p:nvSpPr>
              <p:spPr>
                <a:xfrm rot="-8100000">
                  <a:off x="452224" y="-1781500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5" name="Google Shape;1585;p40">
                  <a:extLst>
                    <a:ext uri="{FF2B5EF4-FFF2-40B4-BE49-F238E27FC236}">
                      <a16:creationId xmlns:a16="http://schemas.microsoft.com/office/drawing/2014/main" id="{752794FB-A2BA-99FF-A717-20CEA0C324F6}"/>
                    </a:ext>
                  </a:extLst>
                </p:cNvPr>
                <p:cNvSpPr/>
                <p:nvPr/>
              </p:nvSpPr>
              <p:spPr>
                <a:xfrm rot="-8100000">
                  <a:off x="83608" y="-617740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86" name="Google Shape;1586;p40">
              <a:extLst>
                <a:ext uri="{FF2B5EF4-FFF2-40B4-BE49-F238E27FC236}">
                  <a16:creationId xmlns:a16="http://schemas.microsoft.com/office/drawing/2014/main" id="{79D3DC9A-15E6-9808-0589-BA8377140C9E}"/>
                </a:ext>
              </a:extLst>
            </p:cNvPr>
            <p:cNvGrpSpPr/>
            <p:nvPr/>
          </p:nvGrpSpPr>
          <p:grpSpPr>
            <a:xfrm>
              <a:off x="-12" y="-195650"/>
              <a:ext cx="439200" cy="439100"/>
              <a:chOff x="1101075" y="2142375"/>
              <a:chExt cx="439200" cy="439100"/>
            </a:xfrm>
          </p:grpSpPr>
          <p:sp>
            <p:nvSpPr>
              <p:cNvPr id="1587" name="Google Shape;1587;p40">
                <a:extLst>
                  <a:ext uri="{FF2B5EF4-FFF2-40B4-BE49-F238E27FC236}">
                    <a16:creationId xmlns:a16="http://schemas.microsoft.com/office/drawing/2014/main" id="{E437D2DA-5235-1C5E-3DC6-18D779AED3D6}"/>
                  </a:ext>
                </a:extLst>
              </p:cNvPr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40">
                <a:extLst>
                  <a:ext uri="{FF2B5EF4-FFF2-40B4-BE49-F238E27FC236}">
                    <a16:creationId xmlns:a16="http://schemas.microsoft.com/office/drawing/2014/main" id="{0C3032F6-3BEC-E064-A362-B672315255D0}"/>
                  </a:ext>
                </a:extLst>
              </p:cNvPr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89" name="Google Shape;1589;p40">
            <a:extLst>
              <a:ext uri="{FF2B5EF4-FFF2-40B4-BE49-F238E27FC236}">
                <a16:creationId xmlns:a16="http://schemas.microsoft.com/office/drawing/2014/main" id="{B1354958-CF23-258F-3129-D5157F9C5D71}"/>
              </a:ext>
            </a:extLst>
          </p:cNvPr>
          <p:cNvGrpSpPr/>
          <p:nvPr/>
        </p:nvGrpSpPr>
        <p:grpSpPr>
          <a:xfrm>
            <a:off x="4605344" y="2412775"/>
            <a:ext cx="5765856" cy="4103650"/>
            <a:chOff x="4452944" y="2184175"/>
            <a:chExt cx="5765856" cy="4103650"/>
          </a:xfrm>
        </p:grpSpPr>
        <p:pic>
          <p:nvPicPr>
            <p:cNvPr id="1590" name="Google Shape;1590;p40">
              <a:extLst>
                <a:ext uri="{FF2B5EF4-FFF2-40B4-BE49-F238E27FC236}">
                  <a16:creationId xmlns:a16="http://schemas.microsoft.com/office/drawing/2014/main" id="{E3D92AD7-F1D6-B55A-3E35-4351BB3B6FFC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l="16960" t="24718" r="7121" b="26177"/>
            <a:stretch/>
          </p:blipFill>
          <p:spPr>
            <a:xfrm rot="-5400000" flipH="1">
              <a:off x="6600975" y="2670000"/>
              <a:ext cx="4103650" cy="313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91" name="Google Shape;1591;p40">
              <a:extLst>
                <a:ext uri="{FF2B5EF4-FFF2-40B4-BE49-F238E27FC236}">
                  <a16:creationId xmlns:a16="http://schemas.microsoft.com/office/drawing/2014/main" id="{D3BDE009-E5C5-E1B8-6B19-B4CADA3CB129}"/>
                </a:ext>
              </a:extLst>
            </p:cNvPr>
            <p:cNvGrpSpPr/>
            <p:nvPr/>
          </p:nvGrpSpPr>
          <p:grpSpPr>
            <a:xfrm rot="-5400000" flipH="1">
              <a:off x="8074852" y="4089881"/>
              <a:ext cx="1478405" cy="1186772"/>
              <a:chOff x="7945225" y="4302000"/>
              <a:chExt cx="904666" cy="726121"/>
            </a:xfrm>
          </p:grpSpPr>
          <p:sp>
            <p:nvSpPr>
              <p:cNvPr id="1592" name="Google Shape;1592;p40">
                <a:extLst>
                  <a:ext uri="{FF2B5EF4-FFF2-40B4-BE49-F238E27FC236}">
                    <a16:creationId xmlns:a16="http://schemas.microsoft.com/office/drawing/2014/main" id="{9A7E016D-980A-D1C9-212F-A29F2995A064}"/>
                  </a:ext>
                </a:extLst>
              </p:cNvPr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40">
                <a:extLst>
                  <a:ext uri="{FF2B5EF4-FFF2-40B4-BE49-F238E27FC236}">
                    <a16:creationId xmlns:a16="http://schemas.microsoft.com/office/drawing/2014/main" id="{0117301D-56B3-223E-3922-A5AE92C2AD26}"/>
                  </a:ext>
                </a:extLst>
              </p:cNvPr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0">
                <a:extLst>
                  <a:ext uri="{FF2B5EF4-FFF2-40B4-BE49-F238E27FC236}">
                    <a16:creationId xmlns:a16="http://schemas.microsoft.com/office/drawing/2014/main" id="{6855459D-83A8-BD94-E4A4-3F86AFDFF650}"/>
                  </a:ext>
                </a:extLst>
              </p:cNvPr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5" name="Google Shape;1595;p40">
              <a:extLst>
                <a:ext uri="{FF2B5EF4-FFF2-40B4-BE49-F238E27FC236}">
                  <a16:creationId xmlns:a16="http://schemas.microsoft.com/office/drawing/2014/main" id="{7C020384-04FD-0694-7314-3AD9D56F288A}"/>
                </a:ext>
              </a:extLst>
            </p:cNvPr>
            <p:cNvSpPr/>
            <p:nvPr/>
          </p:nvSpPr>
          <p:spPr>
            <a:xfrm rot="-5400000" flipH="1">
              <a:off x="5435889" y="14813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6" name="Google Shape;1596;p40">
              <a:extLst>
                <a:ext uri="{FF2B5EF4-FFF2-40B4-BE49-F238E27FC236}">
                  <a16:creationId xmlns:a16="http://schemas.microsoft.com/office/drawing/2014/main" id="{9A2FD8DB-CF7E-E859-EB74-F269A97C9A41}"/>
                </a:ext>
              </a:extLst>
            </p:cNvPr>
            <p:cNvGrpSpPr/>
            <p:nvPr/>
          </p:nvGrpSpPr>
          <p:grpSpPr>
            <a:xfrm rot="-5400000" flipH="1">
              <a:off x="7140078" y="3883230"/>
              <a:ext cx="134004" cy="134004"/>
              <a:chOff x="8356813" y="1074288"/>
              <a:chExt cx="351900" cy="351900"/>
            </a:xfrm>
          </p:grpSpPr>
          <p:sp>
            <p:nvSpPr>
              <p:cNvPr id="1597" name="Google Shape;1597;p40">
                <a:extLst>
                  <a:ext uri="{FF2B5EF4-FFF2-40B4-BE49-F238E27FC236}">
                    <a16:creationId xmlns:a16="http://schemas.microsoft.com/office/drawing/2014/main" id="{4A92E277-57E2-C8EB-1667-90FCC5B563F0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40">
                <a:extLst>
                  <a:ext uri="{FF2B5EF4-FFF2-40B4-BE49-F238E27FC236}">
                    <a16:creationId xmlns:a16="http://schemas.microsoft.com/office/drawing/2014/main" id="{186B1FF3-923F-FC86-5D02-864A2C316CF6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9" name="Google Shape;1599;p40">
              <a:extLst>
                <a:ext uri="{FF2B5EF4-FFF2-40B4-BE49-F238E27FC236}">
                  <a16:creationId xmlns:a16="http://schemas.microsoft.com/office/drawing/2014/main" id="{59F80505-E1DF-31EF-D15B-0E49281CC8D7}"/>
                </a:ext>
              </a:extLst>
            </p:cNvPr>
            <p:cNvGrpSpPr/>
            <p:nvPr/>
          </p:nvGrpSpPr>
          <p:grpSpPr>
            <a:xfrm rot="-5400000" flipH="1">
              <a:off x="6766253" y="3499155"/>
              <a:ext cx="134004" cy="134004"/>
              <a:chOff x="8356813" y="1074288"/>
              <a:chExt cx="351900" cy="351900"/>
            </a:xfrm>
          </p:grpSpPr>
          <p:sp>
            <p:nvSpPr>
              <p:cNvPr id="1600" name="Google Shape;1600;p40">
                <a:extLst>
                  <a:ext uri="{FF2B5EF4-FFF2-40B4-BE49-F238E27FC236}">
                    <a16:creationId xmlns:a16="http://schemas.microsoft.com/office/drawing/2014/main" id="{DFAFB429-3967-934B-1298-13F69D2B9024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40">
                <a:extLst>
                  <a:ext uri="{FF2B5EF4-FFF2-40B4-BE49-F238E27FC236}">
                    <a16:creationId xmlns:a16="http://schemas.microsoft.com/office/drawing/2014/main" id="{F0AD5144-623B-9AD3-19A6-74876322B161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2" name="Google Shape;1602;p40">
              <a:extLst>
                <a:ext uri="{FF2B5EF4-FFF2-40B4-BE49-F238E27FC236}">
                  <a16:creationId xmlns:a16="http://schemas.microsoft.com/office/drawing/2014/main" id="{C0F4D279-5E2A-F392-91CA-F9A7C8C29707}"/>
                </a:ext>
              </a:extLst>
            </p:cNvPr>
            <p:cNvSpPr/>
            <p:nvPr/>
          </p:nvSpPr>
          <p:spPr>
            <a:xfrm rot="5400000" flipH="1">
              <a:off x="6561314" y="236813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0">
              <a:extLst>
                <a:ext uri="{FF2B5EF4-FFF2-40B4-BE49-F238E27FC236}">
                  <a16:creationId xmlns:a16="http://schemas.microsoft.com/office/drawing/2014/main" id="{C3432B95-31E1-6125-EA58-EA99A9FE7AEA}"/>
                </a:ext>
              </a:extLst>
            </p:cNvPr>
            <p:cNvSpPr/>
            <p:nvPr/>
          </p:nvSpPr>
          <p:spPr>
            <a:xfrm rot="5400000" flipH="1">
              <a:off x="6562398" y="267694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4" name="Google Shape;1604;p40">
              <a:extLst>
                <a:ext uri="{FF2B5EF4-FFF2-40B4-BE49-F238E27FC236}">
                  <a16:creationId xmlns:a16="http://schemas.microsoft.com/office/drawing/2014/main" id="{8FD4849B-B7CC-C1AC-FAB8-4252EF4FC394}"/>
                </a:ext>
              </a:extLst>
            </p:cNvPr>
            <p:cNvGrpSpPr/>
            <p:nvPr/>
          </p:nvGrpSpPr>
          <p:grpSpPr>
            <a:xfrm rot="-5400000" flipH="1">
              <a:off x="7404606" y="3451356"/>
              <a:ext cx="582050" cy="582425"/>
              <a:chOff x="959750" y="3039275"/>
              <a:chExt cx="582050" cy="582425"/>
            </a:xfrm>
          </p:grpSpPr>
          <p:sp>
            <p:nvSpPr>
              <p:cNvPr id="1605" name="Google Shape;1605;p40">
                <a:extLst>
                  <a:ext uri="{FF2B5EF4-FFF2-40B4-BE49-F238E27FC236}">
                    <a16:creationId xmlns:a16="http://schemas.microsoft.com/office/drawing/2014/main" id="{628FB199-D983-86BF-F9B0-955C9EBB2AB5}"/>
                  </a:ext>
                </a:extLst>
              </p:cNvPr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40">
                <a:extLst>
                  <a:ext uri="{FF2B5EF4-FFF2-40B4-BE49-F238E27FC236}">
                    <a16:creationId xmlns:a16="http://schemas.microsoft.com/office/drawing/2014/main" id="{4081CEB0-6329-1E15-1345-B4CD41A2C145}"/>
                  </a:ext>
                </a:extLst>
              </p:cNvPr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0">
                <a:extLst>
                  <a:ext uri="{FF2B5EF4-FFF2-40B4-BE49-F238E27FC236}">
                    <a16:creationId xmlns:a16="http://schemas.microsoft.com/office/drawing/2014/main" id="{2997EA23-0B01-B66A-F69C-3FE7B16AF525}"/>
                  </a:ext>
                </a:extLst>
              </p:cNvPr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0">
                <a:extLst>
                  <a:ext uri="{FF2B5EF4-FFF2-40B4-BE49-F238E27FC236}">
                    <a16:creationId xmlns:a16="http://schemas.microsoft.com/office/drawing/2014/main" id="{BC008DE7-CF60-B379-E8F7-25DA6AB85568}"/>
                  </a:ext>
                </a:extLst>
              </p:cNvPr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40">
                <a:extLst>
                  <a:ext uri="{FF2B5EF4-FFF2-40B4-BE49-F238E27FC236}">
                    <a16:creationId xmlns:a16="http://schemas.microsoft.com/office/drawing/2014/main" id="{EC2F2B4C-316D-A6E6-471B-E303217D5BE6}"/>
                  </a:ext>
                </a:extLst>
              </p:cNvPr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0">
                <a:extLst>
                  <a:ext uri="{FF2B5EF4-FFF2-40B4-BE49-F238E27FC236}">
                    <a16:creationId xmlns:a16="http://schemas.microsoft.com/office/drawing/2014/main" id="{DEBB92EB-3B3F-136E-ED46-3992F7805C47}"/>
                  </a:ext>
                </a:extLst>
              </p:cNvPr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0">
                <a:extLst>
                  <a:ext uri="{FF2B5EF4-FFF2-40B4-BE49-F238E27FC236}">
                    <a16:creationId xmlns:a16="http://schemas.microsoft.com/office/drawing/2014/main" id="{C0C4F91F-8048-2D80-BFA8-CF3968EC6C46}"/>
                  </a:ext>
                </a:extLst>
              </p:cNvPr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2" name="Google Shape;1612;p40">
              <a:extLst>
                <a:ext uri="{FF2B5EF4-FFF2-40B4-BE49-F238E27FC236}">
                  <a16:creationId xmlns:a16="http://schemas.microsoft.com/office/drawing/2014/main" id="{C56866D7-9208-DC16-D0BB-A9E8B0232822}"/>
                </a:ext>
              </a:extLst>
            </p:cNvPr>
            <p:cNvGrpSpPr/>
            <p:nvPr/>
          </p:nvGrpSpPr>
          <p:grpSpPr>
            <a:xfrm rot="-5400000" flipH="1">
              <a:off x="7237650" y="4201057"/>
              <a:ext cx="699928" cy="1651024"/>
              <a:chOff x="8337812" y="3492483"/>
              <a:chExt cx="699928" cy="1651024"/>
            </a:xfrm>
          </p:grpSpPr>
          <p:sp>
            <p:nvSpPr>
              <p:cNvPr id="1613" name="Google Shape;1613;p40">
                <a:extLst>
                  <a:ext uri="{FF2B5EF4-FFF2-40B4-BE49-F238E27FC236}">
                    <a16:creationId xmlns:a16="http://schemas.microsoft.com/office/drawing/2014/main" id="{FEA4CEF1-1BEE-2B3E-0B6C-1974EF1275A1}"/>
                  </a:ext>
                </a:extLst>
              </p:cNvPr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40">
                <a:extLst>
                  <a:ext uri="{FF2B5EF4-FFF2-40B4-BE49-F238E27FC236}">
                    <a16:creationId xmlns:a16="http://schemas.microsoft.com/office/drawing/2014/main" id="{F4A785FF-9259-2532-E97E-C2CDE083B2AD}"/>
                  </a:ext>
                </a:extLst>
              </p:cNvPr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40">
                <a:extLst>
                  <a:ext uri="{FF2B5EF4-FFF2-40B4-BE49-F238E27FC236}">
                    <a16:creationId xmlns:a16="http://schemas.microsoft.com/office/drawing/2014/main" id="{A2D87DF1-AC72-4D7F-8D4B-F98A6DAD6F03}"/>
                  </a:ext>
                </a:extLst>
              </p:cNvPr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6" name="Google Shape;1616;p40">
              <a:extLst>
                <a:ext uri="{FF2B5EF4-FFF2-40B4-BE49-F238E27FC236}">
                  <a16:creationId xmlns:a16="http://schemas.microsoft.com/office/drawing/2014/main" id="{97E3E202-FA9D-47FD-C89F-BC7656F8F3C6}"/>
                </a:ext>
              </a:extLst>
            </p:cNvPr>
            <p:cNvSpPr/>
            <p:nvPr/>
          </p:nvSpPr>
          <p:spPr>
            <a:xfrm rot="147769" flipH="1">
              <a:off x="7025973" y="450498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0">
              <a:extLst>
                <a:ext uri="{FF2B5EF4-FFF2-40B4-BE49-F238E27FC236}">
                  <a16:creationId xmlns:a16="http://schemas.microsoft.com/office/drawing/2014/main" id="{9DB7A946-8E87-F62B-3D9D-6AF550EA1A4C}"/>
                </a:ext>
              </a:extLst>
            </p:cNvPr>
            <p:cNvSpPr/>
            <p:nvPr/>
          </p:nvSpPr>
          <p:spPr>
            <a:xfrm rot="147769" flipH="1">
              <a:off x="6785273" y="456993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8" name="Google Shape;1618;p40">
              <a:extLst>
                <a:ext uri="{FF2B5EF4-FFF2-40B4-BE49-F238E27FC236}">
                  <a16:creationId xmlns:a16="http://schemas.microsoft.com/office/drawing/2014/main" id="{570EED7A-8EF6-B2B0-DEBC-E48DABFC844D}"/>
                </a:ext>
              </a:extLst>
            </p:cNvPr>
            <p:cNvGrpSpPr/>
            <p:nvPr/>
          </p:nvGrpSpPr>
          <p:grpSpPr>
            <a:xfrm rot="-5400000" flipH="1">
              <a:off x="5819578" y="4727817"/>
              <a:ext cx="134004" cy="134004"/>
              <a:chOff x="8356813" y="1074288"/>
              <a:chExt cx="351900" cy="351900"/>
            </a:xfrm>
          </p:grpSpPr>
          <p:sp>
            <p:nvSpPr>
              <p:cNvPr id="1619" name="Google Shape;1619;p40">
                <a:extLst>
                  <a:ext uri="{FF2B5EF4-FFF2-40B4-BE49-F238E27FC236}">
                    <a16:creationId xmlns:a16="http://schemas.microsoft.com/office/drawing/2014/main" id="{EFA645F9-D3E4-2E9D-4D4C-0DCBF3D003D8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40">
                <a:extLst>
                  <a:ext uri="{FF2B5EF4-FFF2-40B4-BE49-F238E27FC236}">
                    <a16:creationId xmlns:a16="http://schemas.microsoft.com/office/drawing/2014/main" id="{D70BAABB-F85E-84BB-5468-0307FA98B51D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23" name="Google Shape;1623;p40">
            <a:extLst>
              <a:ext uri="{FF2B5EF4-FFF2-40B4-BE49-F238E27FC236}">
                <a16:creationId xmlns:a16="http://schemas.microsoft.com/office/drawing/2014/main" id="{094313EE-90C0-08EC-BAB9-47FB04FBA981}"/>
              </a:ext>
            </a:extLst>
          </p:cNvPr>
          <p:cNvGrpSpPr/>
          <p:nvPr/>
        </p:nvGrpSpPr>
        <p:grpSpPr>
          <a:xfrm rot="-5400000" flipH="1">
            <a:off x="8904403" y="2929792"/>
            <a:ext cx="134004" cy="134004"/>
            <a:chOff x="8356813" y="1074288"/>
            <a:chExt cx="351900" cy="351900"/>
          </a:xfrm>
        </p:grpSpPr>
        <p:sp>
          <p:nvSpPr>
            <p:cNvPr id="1624" name="Google Shape;1624;p40">
              <a:extLst>
                <a:ext uri="{FF2B5EF4-FFF2-40B4-BE49-F238E27FC236}">
                  <a16:creationId xmlns:a16="http://schemas.microsoft.com/office/drawing/2014/main" id="{1FB2DC43-BB66-A5FF-C13E-844A478DE5C5}"/>
                </a:ext>
              </a:extLst>
            </p:cNvPr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0">
              <a:extLst>
                <a:ext uri="{FF2B5EF4-FFF2-40B4-BE49-F238E27FC236}">
                  <a16:creationId xmlns:a16="http://schemas.microsoft.com/office/drawing/2014/main" id="{E951667A-3763-8321-BA63-91156500986A}"/>
                </a:ext>
              </a:extLst>
            </p:cNvPr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1530;p39">
            <a:extLst>
              <a:ext uri="{FF2B5EF4-FFF2-40B4-BE49-F238E27FC236}">
                <a16:creationId xmlns:a16="http://schemas.microsoft.com/office/drawing/2014/main" id="{CFA051BD-B30D-FD37-EFD9-E2DF2E8106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Valutazioni</a:t>
            </a:r>
            <a:endParaRPr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5B45338-11DD-3E0A-D261-B300CD3E77C3}"/>
              </a:ext>
            </a:extLst>
          </p:cNvPr>
          <p:cNvSpPr txBox="1"/>
          <p:nvPr/>
        </p:nvSpPr>
        <p:spPr>
          <a:xfrm>
            <a:off x="905616" y="1147470"/>
            <a:ext cx="366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Riassunto Metriche: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AD07A01-ED93-2BED-41DB-AB0CF86CCF2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794" t="1867" r="434" b="176"/>
          <a:stretch>
            <a:fillRect/>
          </a:stretch>
        </p:blipFill>
        <p:spPr>
          <a:xfrm>
            <a:off x="798489" y="1607677"/>
            <a:ext cx="7574580" cy="222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3390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>
          <a:extLst>
            <a:ext uri="{FF2B5EF4-FFF2-40B4-BE49-F238E27FC236}">
              <a16:creationId xmlns:a16="http://schemas.microsoft.com/office/drawing/2014/main" id="{D0638F07-E9F2-8ABA-0AAA-E23580C527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>
            <a:extLst>
              <a:ext uri="{FF2B5EF4-FFF2-40B4-BE49-F238E27FC236}">
                <a16:creationId xmlns:a16="http://schemas.microsoft.com/office/drawing/2014/main" id="{1F2FDFC9-4450-0D0A-AA21-386052B63C3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1485" name="Google Shape;1485;p38">
            <a:extLst>
              <a:ext uri="{FF2B5EF4-FFF2-40B4-BE49-F238E27FC236}">
                <a16:creationId xmlns:a16="http://schemas.microsoft.com/office/drawing/2014/main" id="{1D4C454C-B892-3001-1625-DA0C2086579E}"/>
              </a:ext>
            </a:extLst>
          </p:cNvPr>
          <p:cNvGrpSpPr/>
          <p:nvPr/>
        </p:nvGrpSpPr>
        <p:grpSpPr>
          <a:xfrm>
            <a:off x="-511728" y="3632599"/>
            <a:ext cx="4106605" cy="2969900"/>
            <a:chOff x="-558402" y="4445557"/>
            <a:chExt cx="4106605" cy="2969900"/>
          </a:xfrm>
        </p:grpSpPr>
        <p:pic>
          <p:nvPicPr>
            <p:cNvPr id="1486" name="Google Shape;1486;p38">
              <a:extLst>
                <a:ext uri="{FF2B5EF4-FFF2-40B4-BE49-F238E27FC236}">
                  <a16:creationId xmlns:a16="http://schemas.microsoft.com/office/drawing/2014/main" id="{A25B8329-6851-1630-E53A-D37EFC81604A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558402" y="4445557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>
              <a:extLst>
                <a:ext uri="{FF2B5EF4-FFF2-40B4-BE49-F238E27FC236}">
                  <a16:creationId xmlns:a16="http://schemas.microsoft.com/office/drawing/2014/main" id="{8F6B872D-226A-D4DA-4DCA-F12432CCF852}"/>
                </a:ext>
              </a:extLst>
            </p:cNvPr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>
                <a:extLst>
                  <a:ext uri="{FF2B5EF4-FFF2-40B4-BE49-F238E27FC236}">
                    <a16:creationId xmlns:a16="http://schemas.microsoft.com/office/drawing/2014/main" id="{924A56F6-7056-0E61-9B3C-6B8B16EB43FD}"/>
                  </a:ext>
                </a:extLst>
              </p:cNvPr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>
                <a:extLst>
                  <a:ext uri="{FF2B5EF4-FFF2-40B4-BE49-F238E27FC236}">
                    <a16:creationId xmlns:a16="http://schemas.microsoft.com/office/drawing/2014/main" id="{00E20FFC-55F9-B161-CB5B-0BB610D4B97F}"/>
                  </a:ext>
                </a:extLst>
              </p:cNvPr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>
                <a:extLst>
                  <a:ext uri="{FF2B5EF4-FFF2-40B4-BE49-F238E27FC236}">
                    <a16:creationId xmlns:a16="http://schemas.microsoft.com/office/drawing/2014/main" id="{7A4B16A7-080D-C6CC-0203-01CCAA077716}"/>
                  </a:ext>
                </a:extLst>
              </p:cNvPr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1" name="Google Shape;1491;p38">
            <a:extLst>
              <a:ext uri="{FF2B5EF4-FFF2-40B4-BE49-F238E27FC236}">
                <a16:creationId xmlns:a16="http://schemas.microsoft.com/office/drawing/2014/main" id="{45EB53F1-1B7B-FB54-F875-F59DD6B073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955594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Conclusioni</a:t>
            </a:r>
            <a:endParaRPr dirty="0"/>
          </a:p>
        </p:txBody>
      </p:sp>
      <p:grpSp>
        <p:nvGrpSpPr>
          <p:cNvPr id="1492" name="Google Shape;1492;p38">
            <a:extLst>
              <a:ext uri="{FF2B5EF4-FFF2-40B4-BE49-F238E27FC236}">
                <a16:creationId xmlns:a16="http://schemas.microsoft.com/office/drawing/2014/main" id="{8363DDBE-F9BA-4E1B-072A-7867908503AD}"/>
              </a:ext>
            </a:extLst>
          </p:cNvPr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>
              <a:extLst>
                <a:ext uri="{FF2B5EF4-FFF2-40B4-BE49-F238E27FC236}">
                  <a16:creationId xmlns:a16="http://schemas.microsoft.com/office/drawing/2014/main" id="{3B03830A-1B69-75B1-7A9E-F63C0E91A0C7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>
              <a:extLst>
                <a:ext uri="{FF2B5EF4-FFF2-40B4-BE49-F238E27FC236}">
                  <a16:creationId xmlns:a16="http://schemas.microsoft.com/office/drawing/2014/main" id="{D3C5BF33-4E41-A882-818E-DBAECF10A7A3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>
              <a:extLst>
                <a:ext uri="{FF2B5EF4-FFF2-40B4-BE49-F238E27FC236}">
                  <a16:creationId xmlns:a16="http://schemas.microsoft.com/office/drawing/2014/main" id="{937E9F53-FFDA-A0F6-4929-D4B02BFB2094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>
              <a:extLst>
                <a:ext uri="{FF2B5EF4-FFF2-40B4-BE49-F238E27FC236}">
                  <a16:creationId xmlns:a16="http://schemas.microsoft.com/office/drawing/2014/main" id="{B976F552-1948-7A21-D55B-85871ACC3004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>
              <a:extLst>
                <a:ext uri="{FF2B5EF4-FFF2-40B4-BE49-F238E27FC236}">
                  <a16:creationId xmlns:a16="http://schemas.microsoft.com/office/drawing/2014/main" id="{51625448-CD58-EAEF-3741-10DF8EEC8FA5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8" name="Google Shape;1498;p38">
              <a:extLst>
                <a:ext uri="{FF2B5EF4-FFF2-40B4-BE49-F238E27FC236}">
                  <a16:creationId xmlns:a16="http://schemas.microsoft.com/office/drawing/2014/main" id="{419ABACA-631D-E8A4-02A7-89B13AF2CDB6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>
              <a:extLst>
                <a:ext uri="{FF2B5EF4-FFF2-40B4-BE49-F238E27FC236}">
                  <a16:creationId xmlns:a16="http://schemas.microsoft.com/office/drawing/2014/main" id="{7F214B6C-5C2C-646E-D790-B68C28FCCD23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>
                <a:extLst>
                  <a:ext uri="{FF2B5EF4-FFF2-40B4-BE49-F238E27FC236}">
                    <a16:creationId xmlns:a16="http://schemas.microsoft.com/office/drawing/2014/main" id="{2AB8562D-167A-542E-0C07-FC56CACB7721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>
                <a:extLst>
                  <a:ext uri="{FF2B5EF4-FFF2-40B4-BE49-F238E27FC236}">
                    <a16:creationId xmlns:a16="http://schemas.microsoft.com/office/drawing/2014/main" id="{7F87A7E7-E762-8D45-626C-1E0B8A654928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>
                <a:extLst>
                  <a:ext uri="{FF2B5EF4-FFF2-40B4-BE49-F238E27FC236}">
                    <a16:creationId xmlns:a16="http://schemas.microsoft.com/office/drawing/2014/main" id="{6DFAE1AF-A9F2-BCD3-2BF9-4F8B080CFF96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>
                <a:extLst>
                  <a:ext uri="{FF2B5EF4-FFF2-40B4-BE49-F238E27FC236}">
                    <a16:creationId xmlns:a16="http://schemas.microsoft.com/office/drawing/2014/main" id="{8754A0F6-24F0-92F1-37F5-B25C6897A52F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>
                <a:extLst>
                  <a:ext uri="{FF2B5EF4-FFF2-40B4-BE49-F238E27FC236}">
                    <a16:creationId xmlns:a16="http://schemas.microsoft.com/office/drawing/2014/main" id="{195AAEB7-434B-7A5F-4938-B4B801995B41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>
                <a:extLst>
                  <a:ext uri="{FF2B5EF4-FFF2-40B4-BE49-F238E27FC236}">
                    <a16:creationId xmlns:a16="http://schemas.microsoft.com/office/drawing/2014/main" id="{1A59F85E-02A4-5D39-D5E7-82D0E36D1099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>
                <a:extLst>
                  <a:ext uri="{FF2B5EF4-FFF2-40B4-BE49-F238E27FC236}">
                    <a16:creationId xmlns:a16="http://schemas.microsoft.com/office/drawing/2014/main" id="{8CDA48E4-9927-5B55-40C2-09310853214A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>
              <a:extLst>
                <a:ext uri="{FF2B5EF4-FFF2-40B4-BE49-F238E27FC236}">
                  <a16:creationId xmlns:a16="http://schemas.microsoft.com/office/drawing/2014/main" id="{A1A6E441-7FE8-4F84-BE36-5FC7990F20B6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>
                <a:extLst>
                  <a:ext uri="{FF2B5EF4-FFF2-40B4-BE49-F238E27FC236}">
                    <a16:creationId xmlns:a16="http://schemas.microsoft.com/office/drawing/2014/main" id="{3831C5D2-F518-2853-3DD9-A7C4A10928AB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>
                <a:extLst>
                  <a:ext uri="{FF2B5EF4-FFF2-40B4-BE49-F238E27FC236}">
                    <a16:creationId xmlns:a16="http://schemas.microsoft.com/office/drawing/2014/main" id="{7E8E5D76-0EB7-AD67-FAAF-62B1E2FA6313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>
                <a:extLst>
                  <a:ext uri="{FF2B5EF4-FFF2-40B4-BE49-F238E27FC236}">
                    <a16:creationId xmlns:a16="http://schemas.microsoft.com/office/drawing/2014/main" id="{B12E35A3-DE91-7427-09C4-59B59B85E0E2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>
                <a:extLst>
                  <a:ext uri="{FF2B5EF4-FFF2-40B4-BE49-F238E27FC236}">
                    <a16:creationId xmlns:a16="http://schemas.microsoft.com/office/drawing/2014/main" id="{A613D4A9-26B0-775E-ED82-676EE293DFC3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>
                <a:extLst>
                  <a:ext uri="{FF2B5EF4-FFF2-40B4-BE49-F238E27FC236}">
                    <a16:creationId xmlns:a16="http://schemas.microsoft.com/office/drawing/2014/main" id="{8835967D-FD15-7E1A-716C-E0514089E9F1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>
                <a:extLst>
                  <a:ext uri="{FF2B5EF4-FFF2-40B4-BE49-F238E27FC236}">
                    <a16:creationId xmlns:a16="http://schemas.microsoft.com/office/drawing/2014/main" id="{969361DB-FCBD-0D1D-048D-FE6C20B6FDDC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>
                <a:extLst>
                  <a:ext uri="{FF2B5EF4-FFF2-40B4-BE49-F238E27FC236}">
                    <a16:creationId xmlns:a16="http://schemas.microsoft.com/office/drawing/2014/main" id="{904197E9-C754-C919-36BD-7EF3C8690D54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38">
              <a:extLst>
                <a:ext uri="{FF2B5EF4-FFF2-40B4-BE49-F238E27FC236}">
                  <a16:creationId xmlns:a16="http://schemas.microsoft.com/office/drawing/2014/main" id="{826237CA-609F-5634-8A3C-6F42ABE9FE29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>
                <a:extLst>
                  <a:ext uri="{FF2B5EF4-FFF2-40B4-BE49-F238E27FC236}">
                    <a16:creationId xmlns:a16="http://schemas.microsoft.com/office/drawing/2014/main" id="{6AB3FF78-B529-7EBF-919E-47B136DFC17F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8">
                <a:extLst>
                  <a:ext uri="{FF2B5EF4-FFF2-40B4-BE49-F238E27FC236}">
                    <a16:creationId xmlns:a16="http://schemas.microsoft.com/office/drawing/2014/main" id="{8FD7A2F9-F1EE-980D-52DD-D9E298190713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38">
              <a:extLst>
                <a:ext uri="{FF2B5EF4-FFF2-40B4-BE49-F238E27FC236}">
                  <a16:creationId xmlns:a16="http://schemas.microsoft.com/office/drawing/2014/main" id="{47CD6B13-7571-77E0-A0F8-AFEC7C70B62D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>
                <a:extLst>
                  <a:ext uri="{FF2B5EF4-FFF2-40B4-BE49-F238E27FC236}">
                    <a16:creationId xmlns:a16="http://schemas.microsoft.com/office/drawing/2014/main" id="{D6501DE7-2955-61C4-6563-105A826EEAA4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>
                <a:extLst>
                  <a:ext uri="{FF2B5EF4-FFF2-40B4-BE49-F238E27FC236}">
                    <a16:creationId xmlns:a16="http://schemas.microsoft.com/office/drawing/2014/main" id="{4C22EB10-CA00-C143-7270-4AB2777E695C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1" name="Google Shape;1521;p38">
              <a:extLst>
                <a:ext uri="{FF2B5EF4-FFF2-40B4-BE49-F238E27FC236}">
                  <a16:creationId xmlns:a16="http://schemas.microsoft.com/office/drawing/2014/main" id="{F49B47CC-A592-6A2D-9186-55599581DCB7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8">
            <a:extLst>
              <a:ext uri="{FF2B5EF4-FFF2-40B4-BE49-F238E27FC236}">
                <a16:creationId xmlns:a16="http://schemas.microsoft.com/office/drawing/2014/main" id="{ADC5B680-991C-4057-3330-C5061D9047AE}"/>
              </a:ext>
            </a:extLst>
          </p:cNvPr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>
              <a:extLst>
                <a:ext uri="{FF2B5EF4-FFF2-40B4-BE49-F238E27FC236}">
                  <a16:creationId xmlns:a16="http://schemas.microsoft.com/office/drawing/2014/main" id="{527092A2-FE5B-22EC-B2F0-12E369B01D3F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>
              <a:extLst>
                <a:ext uri="{FF2B5EF4-FFF2-40B4-BE49-F238E27FC236}">
                  <a16:creationId xmlns:a16="http://schemas.microsoft.com/office/drawing/2014/main" id="{673CD549-BB18-8C34-1E41-485EA2038F99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>
              <a:extLst>
                <a:ext uri="{FF2B5EF4-FFF2-40B4-BE49-F238E27FC236}">
                  <a16:creationId xmlns:a16="http://schemas.microsoft.com/office/drawing/2014/main" id="{057A3AEC-D395-8D22-EE62-F17D644777C0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ottotitolo 2">
            <a:extLst>
              <a:ext uri="{FF2B5EF4-FFF2-40B4-BE49-F238E27FC236}">
                <a16:creationId xmlns:a16="http://schemas.microsoft.com/office/drawing/2014/main" id="{92624B55-DD5A-2D58-9DD7-FD91510E67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Conclusioni e possibili sviluppi futuri</a:t>
            </a:r>
          </a:p>
        </p:txBody>
      </p:sp>
    </p:spTree>
    <p:extLst>
      <p:ext uri="{BB962C8B-B14F-4D97-AF65-F5344CB8AC3E}">
        <p14:creationId xmlns:p14="http://schemas.microsoft.com/office/powerpoint/2010/main" val="3315610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Conclusioni</a:t>
            </a:r>
            <a:endParaRPr dirty="0"/>
          </a:p>
        </p:txBody>
      </p:sp>
      <p:sp>
        <p:nvSpPr>
          <p:cNvPr id="1667" name="Google Shape;1667;p42"/>
          <p:cNvSpPr txBox="1">
            <a:spLocks noGrp="1"/>
          </p:cNvSpPr>
          <p:nvPr>
            <p:ph type="subTitle" idx="6"/>
          </p:nvPr>
        </p:nvSpPr>
        <p:spPr>
          <a:xfrm>
            <a:off x="6448972" y="1838841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Estensioni</a:t>
            </a:r>
            <a:endParaRPr dirty="0"/>
          </a:p>
        </p:txBody>
      </p:sp>
      <p:sp>
        <p:nvSpPr>
          <p:cNvPr id="1668" name="Google Shape;1668;p42"/>
          <p:cNvSpPr txBox="1">
            <a:spLocks noGrp="1"/>
          </p:cNvSpPr>
          <p:nvPr>
            <p:ph type="subTitle" idx="1"/>
          </p:nvPr>
        </p:nvSpPr>
        <p:spPr>
          <a:xfrm>
            <a:off x="720000" y="2164941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it-IT" dirty="0"/>
              <a:t>- Principi MAS rispettati. </a:t>
            </a:r>
          </a:p>
          <a:p>
            <a:pPr marL="171450" lvl="0" indent="-171450">
              <a:buFontTx/>
              <a:buChar char="-"/>
            </a:pPr>
            <a:r>
              <a:rPr lang="it-IT" dirty="0"/>
              <a:t>Non LLM-centrico</a:t>
            </a:r>
          </a:p>
          <a:p>
            <a:pPr marL="171450" lvl="0" indent="-171450">
              <a:buFontTx/>
              <a:buChar char="-"/>
            </a:pPr>
            <a:r>
              <a:rPr lang="it-IT" dirty="0"/>
              <a:t>Riproducibilità</a:t>
            </a:r>
          </a:p>
          <a:p>
            <a:pPr marL="171450" lvl="0" indent="-171450">
              <a:buFontTx/>
              <a:buChar char="-"/>
            </a:pPr>
            <a:r>
              <a:rPr lang="it-IT" dirty="0"/>
              <a:t>Asincronia</a:t>
            </a:r>
          </a:p>
          <a:p>
            <a:pPr marL="171450" lvl="0" indent="-171450">
              <a:buFontTx/>
              <a:buChar char="-"/>
            </a:pPr>
            <a:r>
              <a:rPr lang="it-IT" dirty="0"/>
              <a:t>LLM fa proposte mirate e distribuzione più equa</a:t>
            </a:r>
          </a:p>
        </p:txBody>
      </p:sp>
      <p:sp>
        <p:nvSpPr>
          <p:cNvPr id="1669" name="Google Shape;1669;p42"/>
          <p:cNvSpPr txBox="1">
            <a:spLocks noGrp="1"/>
          </p:cNvSpPr>
          <p:nvPr>
            <p:ph type="subTitle" idx="2"/>
          </p:nvPr>
        </p:nvSpPr>
        <p:spPr>
          <a:xfrm>
            <a:off x="3624239" y="2164941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it-IT" dirty="0"/>
              <a:t>- LLM poche propose e </a:t>
            </a:r>
            <a:r>
              <a:rPr lang="it-IT" dirty="0" err="1"/>
              <a:t>adopt</a:t>
            </a: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it-IT" dirty="0"/>
              <a:t>- Poca viralità e </a:t>
            </a:r>
            <a:r>
              <a:rPr lang="it-IT" dirty="0" err="1"/>
              <a:t>depth</a:t>
            </a: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it-IT" dirty="0"/>
              <a:t>- Profili di gusto utenti casuali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it-IT" dirty="0"/>
          </a:p>
        </p:txBody>
      </p:sp>
      <p:sp>
        <p:nvSpPr>
          <p:cNvPr id="1670" name="Google Shape;1670;p42"/>
          <p:cNvSpPr txBox="1">
            <a:spLocks noGrp="1"/>
          </p:cNvSpPr>
          <p:nvPr>
            <p:ph type="subTitle" idx="3"/>
          </p:nvPr>
        </p:nvSpPr>
        <p:spPr>
          <a:xfrm>
            <a:off x="6448975" y="2164941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- Rendere LLM competitivo in volume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- Introdurre RL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- Utilizzare GPU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71" name="Google Shape;1671;p42"/>
          <p:cNvSpPr txBox="1">
            <a:spLocks noGrp="1"/>
          </p:cNvSpPr>
          <p:nvPr>
            <p:ph type="subTitle" idx="4"/>
          </p:nvPr>
        </p:nvSpPr>
        <p:spPr>
          <a:xfrm>
            <a:off x="720000" y="1838841"/>
            <a:ext cx="2484376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Punti di forza</a:t>
            </a:r>
            <a:endParaRPr dirty="0"/>
          </a:p>
        </p:txBody>
      </p:sp>
      <p:sp>
        <p:nvSpPr>
          <p:cNvPr id="1672" name="Google Shape;1672;p42"/>
          <p:cNvSpPr txBox="1">
            <a:spLocks noGrp="1"/>
          </p:cNvSpPr>
          <p:nvPr>
            <p:ph type="subTitle" idx="5"/>
          </p:nvPr>
        </p:nvSpPr>
        <p:spPr>
          <a:xfrm>
            <a:off x="3624238" y="1838841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Criticità</a:t>
            </a:r>
            <a:endParaRPr dirty="0"/>
          </a:p>
        </p:txBody>
      </p:sp>
      <p:grpSp>
        <p:nvGrpSpPr>
          <p:cNvPr id="1673" name="Google Shape;1673;p42"/>
          <p:cNvGrpSpPr/>
          <p:nvPr/>
        </p:nvGrpSpPr>
        <p:grpSpPr>
          <a:xfrm>
            <a:off x="812448" y="1364767"/>
            <a:ext cx="341227" cy="302177"/>
            <a:chOff x="713167" y="740543"/>
            <a:chExt cx="476707" cy="422153"/>
          </a:xfrm>
        </p:grpSpPr>
        <p:sp>
          <p:nvSpPr>
            <p:cNvPr id="1674" name="Google Shape;1674;p42"/>
            <p:cNvSpPr/>
            <p:nvPr/>
          </p:nvSpPr>
          <p:spPr>
            <a:xfrm>
              <a:off x="713167" y="740543"/>
              <a:ext cx="476707" cy="422153"/>
            </a:xfrm>
            <a:custGeom>
              <a:avLst/>
              <a:gdLst/>
              <a:ahLst/>
              <a:cxnLst/>
              <a:rect l="l" t="t" r="r" b="b"/>
              <a:pathLst>
                <a:path w="12583" h="11143" extrusionOk="0">
                  <a:moveTo>
                    <a:pt x="3671" y="1967"/>
                  </a:moveTo>
                  <a:lnTo>
                    <a:pt x="3671" y="4501"/>
                  </a:lnTo>
                  <a:cubicBezTo>
                    <a:pt x="3671" y="4596"/>
                    <a:pt x="3740" y="4681"/>
                    <a:pt x="3835" y="4691"/>
                  </a:cubicBezTo>
                  <a:cubicBezTo>
                    <a:pt x="3840" y="4691"/>
                    <a:pt x="3846" y="4691"/>
                    <a:pt x="3851" y="4691"/>
                  </a:cubicBezTo>
                  <a:cubicBezTo>
                    <a:pt x="3951" y="4691"/>
                    <a:pt x="4032" y="4609"/>
                    <a:pt x="4032" y="4507"/>
                  </a:cubicBezTo>
                  <a:lnTo>
                    <a:pt x="4032" y="1968"/>
                  </a:lnTo>
                  <a:lnTo>
                    <a:pt x="12223" y="1968"/>
                  </a:lnTo>
                  <a:lnTo>
                    <a:pt x="12223" y="10529"/>
                  </a:lnTo>
                  <a:lnTo>
                    <a:pt x="12222" y="10529"/>
                  </a:lnTo>
                  <a:cubicBezTo>
                    <a:pt x="12222" y="10667"/>
                    <a:pt x="12109" y="10780"/>
                    <a:pt x="11971" y="10780"/>
                  </a:cubicBezTo>
                  <a:lnTo>
                    <a:pt x="4030" y="10780"/>
                  </a:lnTo>
                  <a:lnTo>
                    <a:pt x="4030" y="5342"/>
                  </a:lnTo>
                  <a:cubicBezTo>
                    <a:pt x="4030" y="5254"/>
                    <a:pt x="3973" y="5174"/>
                    <a:pt x="3886" y="5157"/>
                  </a:cubicBezTo>
                  <a:cubicBezTo>
                    <a:pt x="3873" y="5154"/>
                    <a:pt x="3861" y="5153"/>
                    <a:pt x="3849" y="5153"/>
                  </a:cubicBezTo>
                  <a:cubicBezTo>
                    <a:pt x="3750" y="5153"/>
                    <a:pt x="3670" y="5236"/>
                    <a:pt x="3670" y="5337"/>
                  </a:cubicBezTo>
                  <a:lnTo>
                    <a:pt x="3670" y="10780"/>
                  </a:lnTo>
                  <a:lnTo>
                    <a:pt x="614" y="10780"/>
                  </a:lnTo>
                  <a:cubicBezTo>
                    <a:pt x="475" y="10780"/>
                    <a:pt x="362" y="10667"/>
                    <a:pt x="362" y="10529"/>
                  </a:cubicBezTo>
                  <a:lnTo>
                    <a:pt x="362" y="1967"/>
                  </a:lnTo>
                  <a:close/>
                  <a:moveTo>
                    <a:pt x="8476" y="1"/>
                  </a:moveTo>
                  <a:cubicBezTo>
                    <a:pt x="8476" y="1"/>
                    <a:pt x="8475" y="1"/>
                    <a:pt x="8474" y="1"/>
                  </a:cubicBezTo>
                  <a:lnTo>
                    <a:pt x="637" y="1"/>
                  </a:lnTo>
                  <a:cubicBezTo>
                    <a:pt x="295" y="1"/>
                    <a:pt x="16" y="278"/>
                    <a:pt x="0" y="622"/>
                  </a:cubicBezTo>
                  <a:lnTo>
                    <a:pt x="33" y="10521"/>
                  </a:lnTo>
                  <a:cubicBezTo>
                    <a:pt x="33" y="10865"/>
                    <a:pt x="310" y="11142"/>
                    <a:pt x="654" y="11142"/>
                  </a:cubicBezTo>
                  <a:lnTo>
                    <a:pt x="11961" y="11142"/>
                  </a:lnTo>
                  <a:cubicBezTo>
                    <a:pt x="12305" y="11142"/>
                    <a:pt x="12582" y="10865"/>
                    <a:pt x="12582" y="10521"/>
                  </a:cubicBezTo>
                  <a:lnTo>
                    <a:pt x="12582" y="623"/>
                  </a:lnTo>
                  <a:cubicBezTo>
                    <a:pt x="12582" y="278"/>
                    <a:pt x="12305" y="1"/>
                    <a:pt x="11964" y="1"/>
                  </a:cubicBezTo>
                  <a:lnTo>
                    <a:pt x="9348" y="1"/>
                  </a:lnTo>
                  <a:cubicBezTo>
                    <a:pt x="9253" y="1"/>
                    <a:pt x="9168" y="71"/>
                    <a:pt x="9159" y="165"/>
                  </a:cubicBezTo>
                  <a:cubicBezTo>
                    <a:pt x="9150" y="272"/>
                    <a:pt x="9234" y="361"/>
                    <a:pt x="9339" y="361"/>
                  </a:cubicBezTo>
                  <a:lnTo>
                    <a:pt x="11969" y="361"/>
                  </a:lnTo>
                  <a:cubicBezTo>
                    <a:pt x="12108" y="361"/>
                    <a:pt x="12221" y="474"/>
                    <a:pt x="12221" y="612"/>
                  </a:cubicBezTo>
                  <a:lnTo>
                    <a:pt x="12221" y="1574"/>
                  </a:lnTo>
                  <a:lnTo>
                    <a:pt x="360" y="1571"/>
                  </a:lnTo>
                  <a:lnTo>
                    <a:pt x="360" y="612"/>
                  </a:lnTo>
                  <a:cubicBezTo>
                    <a:pt x="360" y="474"/>
                    <a:pt x="472" y="361"/>
                    <a:pt x="611" y="361"/>
                  </a:cubicBezTo>
                  <a:lnTo>
                    <a:pt x="8474" y="361"/>
                  </a:lnTo>
                  <a:cubicBezTo>
                    <a:pt x="8474" y="361"/>
                    <a:pt x="8660" y="287"/>
                    <a:pt x="8660" y="184"/>
                  </a:cubicBezTo>
                  <a:cubicBezTo>
                    <a:pt x="8660" y="83"/>
                    <a:pt x="8578" y="1"/>
                    <a:pt x="8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2"/>
            <p:cNvSpPr/>
            <p:nvPr/>
          </p:nvSpPr>
          <p:spPr>
            <a:xfrm>
              <a:off x="756621" y="834914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1" y="361"/>
                  </a:lnTo>
                  <a:cubicBezTo>
                    <a:pt x="886" y="361"/>
                    <a:pt x="972" y="290"/>
                    <a:pt x="979" y="196"/>
                  </a:cubicBezTo>
                  <a:cubicBezTo>
                    <a:pt x="989" y="89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2"/>
            <p:cNvSpPr/>
            <p:nvPr/>
          </p:nvSpPr>
          <p:spPr>
            <a:xfrm>
              <a:off x="756583" y="869617"/>
              <a:ext cx="37506" cy="13714"/>
            </a:xfrm>
            <a:custGeom>
              <a:avLst/>
              <a:gdLst/>
              <a:ahLst/>
              <a:cxnLst/>
              <a:rect l="l" t="t" r="r" b="b"/>
              <a:pathLst>
                <a:path w="990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2" y="361"/>
                  </a:lnTo>
                  <a:cubicBezTo>
                    <a:pt x="887" y="361"/>
                    <a:pt x="973" y="291"/>
                    <a:pt x="980" y="197"/>
                  </a:cubicBezTo>
                  <a:cubicBezTo>
                    <a:pt x="990" y="91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2"/>
            <p:cNvSpPr/>
            <p:nvPr/>
          </p:nvSpPr>
          <p:spPr>
            <a:xfrm>
              <a:off x="756583" y="904395"/>
              <a:ext cx="37506" cy="13676"/>
            </a:xfrm>
            <a:custGeom>
              <a:avLst/>
              <a:gdLst/>
              <a:ahLst/>
              <a:cxnLst/>
              <a:rect l="l" t="t" r="r" b="b"/>
              <a:pathLst>
                <a:path w="990" h="361" extrusionOk="0">
                  <a:moveTo>
                    <a:pt x="198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2" y="360"/>
                  </a:lnTo>
                  <a:cubicBezTo>
                    <a:pt x="887" y="360"/>
                    <a:pt x="973" y="290"/>
                    <a:pt x="980" y="196"/>
                  </a:cubicBezTo>
                  <a:cubicBezTo>
                    <a:pt x="990" y="90"/>
                    <a:pt x="906" y="0"/>
                    <a:pt x="8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2"/>
            <p:cNvSpPr/>
            <p:nvPr/>
          </p:nvSpPr>
          <p:spPr>
            <a:xfrm>
              <a:off x="756621" y="939136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1"/>
                  </a:moveTo>
                  <a:cubicBezTo>
                    <a:pt x="103" y="1"/>
                    <a:pt x="17" y="71"/>
                    <a:pt x="10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1" y="361"/>
                  </a:lnTo>
                  <a:cubicBezTo>
                    <a:pt x="886" y="361"/>
                    <a:pt x="972" y="292"/>
                    <a:pt x="979" y="198"/>
                  </a:cubicBezTo>
                  <a:cubicBezTo>
                    <a:pt x="989" y="90"/>
                    <a:pt x="905" y="1"/>
                    <a:pt x="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2"/>
            <p:cNvSpPr/>
            <p:nvPr/>
          </p:nvSpPr>
          <p:spPr>
            <a:xfrm>
              <a:off x="756583" y="975164"/>
              <a:ext cx="37506" cy="13676"/>
            </a:xfrm>
            <a:custGeom>
              <a:avLst/>
              <a:gdLst/>
              <a:ahLst/>
              <a:cxnLst/>
              <a:rect l="l" t="t" r="r" b="b"/>
              <a:pathLst>
                <a:path w="990" h="361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2" y="361"/>
                  </a:lnTo>
                  <a:cubicBezTo>
                    <a:pt x="887" y="361"/>
                    <a:pt x="973" y="291"/>
                    <a:pt x="980" y="195"/>
                  </a:cubicBezTo>
                  <a:cubicBezTo>
                    <a:pt x="990" y="90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2"/>
            <p:cNvSpPr/>
            <p:nvPr/>
          </p:nvSpPr>
          <p:spPr>
            <a:xfrm>
              <a:off x="756621" y="1009905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0"/>
                    <a:pt x="979" y="196"/>
                  </a:cubicBezTo>
                  <a:cubicBezTo>
                    <a:pt x="989" y="90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2"/>
            <p:cNvSpPr/>
            <p:nvPr/>
          </p:nvSpPr>
          <p:spPr>
            <a:xfrm>
              <a:off x="756583" y="1044645"/>
              <a:ext cx="37506" cy="13714"/>
            </a:xfrm>
            <a:custGeom>
              <a:avLst/>
              <a:gdLst/>
              <a:ahLst/>
              <a:cxnLst/>
              <a:rect l="l" t="t" r="r" b="b"/>
              <a:pathLst>
                <a:path w="990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6"/>
                  </a:cubicBezTo>
                  <a:cubicBezTo>
                    <a:pt x="0" y="273"/>
                    <a:pt x="84" y="362"/>
                    <a:pt x="189" y="362"/>
                  </a:cubicBezTo>
                  <a:lnTo>
                    <a:pt x="792" y="362"/>
                  </a:lnTo>
                  <a:cubicBezTo>
                    <a:pt x="887" y="362"/>
                    <a:pt x="973" y="293"/>
                    <a:pt x="980" y="199"/>
                  </a:cubicBezTo>
                  <a:cubicBezTo>
                    <a:pt x="990" y="91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2"/>
            <p:cNvSpPr/>
            <p:nvPr/>
          </p:nvSpPr>
          <p:spPr>
            <a:xfrm>
              <a:off x="756621" y="1079424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1"/>
                    <a:pt x="979" y="197"/>
                  </a:cubicBezTo>
                  <a:cubicBezTo>
                    <a:pt x="989" y="89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2"/>
            <p:cNvSpPr/>
            <p:nvPr/>
          </p:nvSpPr>
          <p:spPr>
            <a:xfrm>
              <a:off x="756621" y="1114202"/>
              <a:ext cx="37468" cy="13639"/>
            </a:xfrm>
            <a:custGeom>
              <a:avLst/>
              <a:gdLst/>
              <a:ahLst/>
              <a:cxnLst/>
              <a:rect l="l" t="t" r="r" b="b"/>
              <a:pathLst>
                <a:path w="989" h="360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1"/>
                    <a:pt x="979" y="196"/>
                  </a:cubicBezTo>
                  <a:cubicBezTo>
                    <a:pt x="989" y="90"/>
                    <a:pt x="905" y="1"/>
                    <a:pt x="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2"/>
            <p:cNvSpPr/>
            <p:nvPr/>
          </p:nvSpPr>
          <p:spPr>
            <a:xfrm>
              <a:off x="931309" y="834497"/>
              <a:ext cx="43681" cy="84029"/>
            </a:xfrm>
            <a:custGeom>
              <a:avLst/>
              <a:gdLst/>
              <a:ahLst/>
              <a:cxnLst/>
              <a:rect l="l" t="t" r="r" b="b"/>
              <a:pathLst>
                <a:path w="1153" h="2218" extrusionOk="0">
                  <a:moveTo>
                    <a:pt x="944" y="0"/>
                  </a:moveTo>
                  <a:cubicBezTo>
                    <a:pt x="870" y="0"/>
                    <a:pt x="800" y="45"/>
                    <a:pt x="772" y="117"/>
                  </a:cubicBezTo>
                  <a:lnTo>
                    <a:pt x="37" y="1965"/>
                  </a:lnTo>
                  <a:cubicBezTo>
                    <a:pt x="1" y="2059"/>
                    <a:pt x="46" y="2166"/>
                    <a:pt x="140" y="2204"/>
                  </a:cubicBezTo>
                  <a:cubicBezTo>
                    <a:pt x="163" y="2213"/>
                    <a:pt x="186" y="2217"/>
                    <a:pt x="208" y="2217"/>
                  </a:cubicBezTo>
                  <a:cubicBezTo>
                    <a:pt x="281" y="2217"/>
                    <a:pt x="352" y="2173"/>
                    <a:pt x="380" y="2101"/>
                  </a:cubicBezTo>
                  <a:lnTo>
                    <a:pt x="1114" y="253"/>
                  </a:lnTo>
                  <a:cubicBezTo>
                    <a:pt x="1153" y="159"/>
                    <a:pt x="1106" y="52"/>
                    <a:pt x="1011" y="13"/>
                  </a:cubicBezTo>
                  <a:cubicBezTo>
                    <a:pt x="989" y="5"/>
                    <a:pt x="966" y="0"/>
                    <a:pt x="9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2"/>
            <p:cNvSpPr/>
            <p:nvPr/>
          </p:nvSpPr>
          <p:spPr>
            <a:xfrm>
              <a:off x="985598" y="837869"/>
              <a:ext cx="34097" cy="77248"/>
            </a:xfrm>
            <a:custGeom>
              <a:avLst/>
              <a:gdLst/>
              <a:ahLst/>
              <a:cxnLst/>
              <a:rect l="l" t="t" r="r" b="b"/>
              <a:pathLst>
                <a:path w="900" h="2039" extrusionOk="0">
                  <a:moveTo>
                    <a:pt x="212" y="0"/>
                  </a:moveTo>
                  <a:cubicBezTo>
                    <a:pt x="180" y="0"/>
                    <a:pt x="147" y="9"/>
                    <a:pt x="118" y="27"/>
                  </a:cubicBezTo>
                  <a:cubicBezTo>
                    <a:pt x="30" y="79"/>
                    <a:pt x="3" y="193"/>
                    <a:pt x="55" y="279"/>
                  </a:cubicBezTo>
                  <a:lnTo>
                    <a:pt x="492" y="1004"/>
                  </a:lnTo>
                  <a:lnTo>
                    <a:pt x="53" y="1762"/>
                  </a:lnTo>
                  <a:cubicBezTo>
                    <a:pt x="0" y="1850"/>
                    <a:pt x="31" y="1964"/>
                    <a:pt x="119" y="2014"/>
                  </a:cubicBezTo>
                  <a:cubicBezTo>
                    <a:pt x="147" y="2032"/>
                    <a:pt x="181" y="2039"/>
                    <a:pt x="212" y="2039"/>
                  </a:cubicBezTo>
                  <a:cubicBezTo>
                    <a:pt x="276" y="2039"/>
                    <a:pt x="338" y="2007"/>
                    <a:pt x="371" y="1948"/>
                  </a:cubicBezTo>
                  <a:lnTo>
                    <a:pt x="865" y="1095"/>
                  </a:lnTo>
                  <a:cubicBezTo>
                    <a:pt x="899" y="1038"/>
                    <a:pt x="898" y="965"/>
                    <a:pt x="863" y="908"/>
                  </a:cubicBezTo>
                  <a:lnTo>
                    <a:pt x="370" y="90"/>
                  </a:lnTo>
                  <a:cubicBezTo>
                    <a:pt x="336" y="32"/>
                    <a:pt x="275" y="0"/>
                    <a:pt x="2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2"/>
            <p:cNvSpPr/>
            <p:nvPr/>
          </p:nvSpPr>
          <p:spPr>
            <a:xfrm>
              <a:off x="886605" y="837869"/>
              <a:ext cx="34021" cy="77248"/>
            </a:xfrm>
            <a:custGeom>
              <a:avLst/>
              <a:gdLst/>
              <a:ahLst/>
              <a:cxnLst/>
              <a:rect l="l" t="t" r="r" b="b"/>
              <a:pathLst>
                <a:path w="898" h="2039" extrusionOk="0">
                  <a:moveTo>
                    <a:pt x="687" y="0"/>
                  </a:moveTo>
                  <a:cubicBezTo>
                    <a:pt x="624" y="0"/>
                    <a:pt x="564" y="32"/>
                    <a:pt x="529" y="90"/>
                  </a:cubicBezTo>
                  <a:lnTo>
                    <a:pt x="36" y="908"/>
                  </a:lnTo>
                  <a:cubicBezTo>
                    <a:pt x="2" y="965"/>
                    <a:pt x="0" y="1038"/>
                    <a:pt x="35" y="1095"/>
                  </a:cubicBezTo>
                  <a:lnTo>
                    <a:pt x="528" y="1948"/>
                  </a:lnTo>
                  <a:cubicBezTo>
                    <a:pt x="563" y="2007"/>
                    <a:pt x="623" y="2039"/>
                    <a:pt x="688" y="2039"/>
                  </a:cubicBezTo>
                  <a:cubicBezTo>
                    <a:pt x="720" y="2039"/>
                    <a:pt x="751" y="2031"/>
                    <a:pt x="780" y="2014"/>
                  </a:cubicBezTo>
                  <a:cubicBezTo>
                    <a:pt x="868" y="1964"/>
                    <a:pt x="898" y="1850"/>
                    <a:pt x="847" y="1762"/>
                  </a:cubicBezTo>
                  <a:lnTo>
                    <a:pt x="408" y="1005"/>
                  </a:lnTo>
                  <a:lnTo>
                    <a:pt x="846" y="279"/>
                  </a:lnTo>
                  <a:cubicBezTo>
                    <a:pt x="898" y="191"/>
                    <a:pt x="870" y="79"/>
                    <a:pt x="783" y="27"/>
                  </a:cubicBezTo>
                  <a:cubicBezTo>
                    <a:pt x="753" y="9"/>
                    <a:pt x="719" y="0"/>
                    <a:pt x="6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2"/>
            <p:cNvSpPr/>
            <p:nvPr/>
          </p:nvSpPr>
          <p:spPr>
            <a:xfrm>
              <a:off x="886643" y="939136"/>
              <a:ext cx="173097" cy="13676"/>
            </a:xfrm>
            <a:custGeom>
              <a:avLst/>
              <a:gdLst/>
              <a:ahLst/>
              <a:cxnLst/>
              <a:rect l="l" t="t" r="r" b="b"/>
              <a:pathLst>
                <a:path w="4569" h="361" extrusionOk="0">
                  <a:moveTo>
                    <a:pt x="200" y="1"/>
                  </a:moveTo>
                  <a:cubicBezTo>
                    <a:pt x="104" y="1"/>
                    <a:pt x="19" y="71"/>
                    <a:pt x="10" y="165"/>
                  </a:cubicBezTo>
                  <a:cubicBezTo>
                    <a:pt x="0" y="272"/>
                    <a:pt x="87" y="361"/>
                    <a:pt x="193" y="361"/>
                  </a:cubicBezTo>
                  <a:lnTo>
                    <a:pt x="4370" y="361"/>
                  </a:lnTo>
                  <a:cubicBezTo>
                    <a:pt x="4465" y="361"/>
                    <a:pt x="4550" y="292"/>
                    <a:pt x="4559" y="198"/>
                  </a:cubicBezTo>
                  <a:cubicBezTo>
                    <a:pt x="4569" y="90"/>
                    <a:pt x="4484" y="1"/>
                    <a:pt x="4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2"/>
            <p:cNvSpPr/>
            <p:nvPr/>
          </p:nvSpPr>
          <p:spPr>
            <a:xfrm>
              <a:off x="887135" y="975126"/>
              <a:ext cx="44629" cy="13714"/>
            </a:xfrm>
            <a:custGeom>
              <a:avLst/>
              <a:gdLst/>
              <a:ahLst/>
              <a:cxnLst/>
              <a:rect l="l" t="t" r="r" b="b"/>
              <a:pathLst>
                <a:path w="1178" h="362" extrusionOk="0">
                  <a:moveTo>
                    <a:pt x="199" y="1"/>
                  </a:moveTo>
                  <a:cubicBezTo>
                    <a:pt x="104" y="1"/>
                    <a:pt x="18" y="70"/>
                    <a:pt x="10" y="164"/>
                  </a:cubicBezTo>
                  <a:cubicBezTo>
                    <a:pt x="1" y="273"/>
                    <a:pt x="85" y="362"/>
                    <a:pt x="190" y="362"/>
                  </a:cubicBezTo>
                  <a:lnTo>
                    <a:pt x="979" y="362"/>
                  </a:lnTo>
                  <a:cubicBezTo>
                    <a:pt x="1075" y="362"/>
                    <a:pt x="1159" y="292"/>
                    <a:pt x="1168" y="196"/>
                  </a:cubicBezTo>
                  <a:cubicBezTo>
                    <a:pt x="1177" y="90"/>
                    <a:pt x="1093" y="1"/>
                    <a:pt x="9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2"/>
            <p:cNvSpPr/>
            <p:nvPr/>
          </p:nvSpPr>
          <p:spPr>
            <a:xfrm>
              <a:off x="954608" y="975164"/>
              <a:ext cx="44591" cy="13676"/>
            </a:xfrm>
            <a:custGeom>
              <a:avLst/>
              <a:gdLst/>
              <a:ahLst/>
              <a:cxnLst/>
              <a:rect l="l" t="t" r="r" b="b"/>
              <a:pathLst>
                <a:path w="1177" h="361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979" y="361"/>
                  </a:lnTo>
                  <a:cubicBezTo>
                    <a:pt x="1074" y="361"/>
                    <a:pt x="1159" y="291"/>
                    <a:pt x="1167" y="195"/>
                  </a:cubicBezTo>
                  <a:cubicBezTo>
                    <a:pt x="1177" y="90"/>
                    <a:pt x="1093" y="1"/>
                    <a:pt x="9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2"/>
            <p:cNvSpPr/>
            <p:nvPr/>
          </p:nvSpPr>
          <p:spPr>
            <a:xfrm>
              <a:off x="999199" y="1009943"/>
              <a:ext cx="44553" cy="13676"/>
            </a:xfrm>
            <a:custGeom>
              <a:avLst/>
              <a:gdLst/>
              <a:ahLst/>
              <a:cxnLst/>
              <a:rect l="l" t="t" r="r" b="b"/>
              <a:pathLst>
                <a:path w="1176" h="361" extrusionOk="0">
                  <a:moveTo>
                    <a:pt x="199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1" y="270"/>
                    <a:pt x="84" y="360"/>
                    <a:pt x="189" y="360"/>
                  </a:cubicBezTo>
                  <a:lnTo>
                    <a:pt x="979" y="360"/>
                  </a:lnTo>
                  <a:cubicBezTo>
                    <a:pt x="1074" y="360"/>
                    <a:pt x="1159" y="290"/>
                    <a:pt x="1167" y="197"/>
                  </a:cubicBezTo>
                  <a:cubicBezTo>
                    <a:pt x="1176" y="89"/>
                    <a:pt x="1092" y="0"/>
                    <a:pt x="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2"/>
            <p:cNvSpPr/>
            <p:nvPr/>
          </p:nvSpPr>
          <p:spPr>
            <a:xfrm>
              <a:off x="999199" y="1079424"/>
              <a:ext cx="44553" cy="13676"/>
            </a:xfrm>
            <a:custGeom>
              <a:avLst/>
              <a:gdLst/>
              <a:ahLst/>
              <a:cxnLst/>
              <a:rect l="l" t="t" r="r" b="b"/>
              <a:pathLst>
                <a:path w="1176" h="361" extrusionOk="0">
                  <a:moveTo>
                    <a:pt x="199" y="0"/>
                  </a:moveTo>
                  <a:cubicBezTo>
                    <a:pt x="102" y="0"/>
                    <a:pt x="17" y="70"/>
                    <a:pt x="10" y="165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979" y="360"/>
                  </a:lnTo>
                  <a:cubicBezTo>
                    <a:pt x="1074" y="360"/>
                    <a:pt x="1159" y="291"/>
                    <a:pt x="1167" y="197"/>
                  </a:cubicBezTo>
                  <a:cubicBezTo>
                    <a:pt x="1176" y="89"/>
                    <a:pt x="1092" y="0"/>
                    <a:pt x="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2"/>
            <p:cNvSpPr/>
            <p:nvPr/>
          </p:nvSpPr>
          <p:spPr>
            <a:xfrm>
              <a:off x="887741" y="1114202"/>
              <a:ext cx="95432" cy="13639"/>
            </a:xfrm>
            <a:custGeom>
              <a:avLst/>
              <a:gdLst/>
              <a:ahLst/>
              <a:cxnLst/>
              <a:rect l="l" t="t" r="r" b="b"/>
              <a:pathLst>
                <a:path w="2519" h="360" extrusionOk="0">
                  <a:moveTo>
                    <a:pt x="199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2321" y="360"/>
                  </a:lnTo>
                  <a:cubicBezTo>
                    <a:pt x="2416" y="360"/>
                    <a:pt x="2502" y="291"/>
                    <a:pt x="2509" y="196"/>
                  </a:cubicBezTo>
                  <a:cubicBezTo>
                    <a:pt x="2519" y="90"/>
                    <a:pt x="2435" y="1"/>
                    <a:pt x="23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2"/>
            <p:cNvSpPr/>
            <p:nvPr/>
          </p:nvSpPr>
          <p:spPr>
            <a:xfrm>
              <a:off x="887741" y="1009943"/>
              <a:ext cx="95394" cy="13676"/>
            </a:xfrm>
            <a:custGeom>
              <a:avLst/>
              <a:gdLst/>
              <a:ahLst/>
              <a:cxnLst/>
              <a:rect l="l" t="t" r="r" b="b"/>
              <a:pathLst>
                <a:path w="2518" h="361" extrusionOk="0">
                  <a:moveTo>
                    <a:pt x="199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1" y="270"/>
                    <a:pt x="84" y="360"/>
                    <a:pt x="189" y="360"/>
                  </a:cubicBezTo>
                  <a:lnTo>
                    <a:pt x="2320" y="360"/>
                  </a:lnTo>
                  <a:cubicBezTo>
                    <a:pt x="2415" y="360"/>
                    <a:pt x="2500" y="290"/>
                    <a:pt x="2508" y="197"/>
                  </a:cubicBezTo>
                  <a:cubicBezTo>
                    <a:pt x="2517" y="89"/>
                    <a:pt x="2433" y="0"/>
                    <a:pt x="23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2"/>
            <p:cNvSpPr/>
            <p:nvPr/>
          </p:nvSpPr>
          <p:spPr>
            <a:xfrm>
              <a:off x="1059777" y="1009943"/>
              <a:ext cx="95432" cy="13676"/>
            </a:xfrm>
            <a:custGeom>
              <a:avLst/>
              <a:gdLst/>
              <a:ahLst/>
              <a:cxnLst/>
              <a:rect l="l" t="t" r="r" b="b"/>
              <a:pathLst>
                <a:path w="2519" h="361" extrusionOk="0">
                  <a:moveTo>
                    <a:pt x="200" y="0"/>
                  </a:moveTo>
                  <a:cubicBezTo>
                    <a:pt x="105" y="0"/>
                    <a:pt x="20" y="69"/>
                    <a:pt x="11" y="164"/>
                  </a:cubicBezTo>
                  <a:cubicBezTo>
                    <a:pt x="1" y="270"/>
                    <a:pt x="87" y="360"/>
                    <a:pt x="192" y="360"/>
                  </a:cubicBezTo>
                  <a:lnTo>
                    <a:pt x="2321" y="360"/>
                  </a:lnTo>
                  <a:cubicBezTo>
                    <a:pt x="2416" y="360"/>
                    <a:pt x="2502" y="290"/>
                    <a:pt x="2509" y="197"/>
                  </a:cubicBezTo>
                  <a:cubicBezTo>
                    <a:pt x="2519" y="89"/>
                    <a:pt x="2435" y="0"/>
                    <a:pt x="23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2"/>
            <p:cNvSpPr/>
            <p:nvPr/>
          </p:nvSpPr>
          <p:spPr>
            <a:xfrm>
              <a:off x="886984" y="1044645"/>
              <a:ext cx="32695" cy="13714"/>
            </a:xfrm>
            <a:custGeom>
              <a:avLst/>
              <a:gdLst/>
              <a:ahLst/>
              <a:cxnLst/>
              <a:rect l="l" t="t" r="r" b="b"/>
              <a:pathLst>
                <a:path w="863" h="362" extrusionOk="0">
                  <a:moveTo>
                    <a:pt x="202" y="1"/>
                  </a:moveTo>
                  <a:cubicBezTo>
                    <a:pt x="106" y="1"/>
                    <a:pt x="21" y="70"/>
                    <a:pt x="13" y="164"/>
                  </a:cubicBezTo>
                  <a:cubicBezTo>
                    <a:pt x="1" y="272"/>
                    <a:pt x="85" y="362"/>
                    <a:pt x="191" y="362"/>
                  </a:cubicBezTo>
                  <a:lnTo>
                    <a:pt x="665" y="362"/>
                  </a:lnTo>
                  <a:cubicBezTo>
                    <a:pt x="760" y="362"/>
                    <a:pt x="846" y="293"/>
                    <a:pt x="853" y="197"/>
                  </a:cubicBezTo>
                  <a:cubicBezTo>
                    <a:pt x="863" y="90"/>
                    <a:pt x="779" y="1"/>
                    <a:pt x="6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2"/>
            <p:cNvSpPr/>
            <p:nvPr/>
          </p:nvSpPr>
          <p:spPr>
            <a:xfrm>
              <a:off x="935325" y="1044645"/>
              <a:ext cx="161996" cy="13714"/>
            </a:xfrm>
            <a:custGeom>
              <a:avLst/>
              <a:gdLst/>
              <a:ahLst/>
              <a:cxnLst/>
              <a:rect l="l" t="t" r="r" b="b"/>
              <a:pathLst>
                <a:path w="4276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6"/>
                  </a:cubicBezTo>
                  <a:cubicBezTo>
                    <a:pt x="0" y="273"/>
                    <a:pt x="84" y="362"/>
                    <a:pt x="189" y="362"/>
                  </a:cubicBezTo>
                  <a:lnTo>
                    <a:pt x="4077" y="362"/>
                  </a:lnTo>
                  <a:cubicBezTo>
                    <a:pt x="4173" y="362"/>
                    <a:pt x="4258" y="293"/>
                    <a:pt x="4265" y="199"/>
                  </a:cubicBezTo>
                  <a:cubicBezTo>
                    <a:pt x="4276" y="91"/>
                    <a:pt x="4191" y="1"/>
                    <a:pt x="40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2"/>
            <p:cNvSpPr/>
            <p:nvPr/>
          </p:nvSpPr>
          <p:spPr>
            <a:xfrm>
              <a:off x="887741" y="1079424"/>
              <a:ext cx="95394" cy="13676"/>
            </a:xfrm>
            <a:custGeom>
              <a:avLst/>
              <a:gdLst/>
              <a:ahLst/>
              <a:cxnLst/>
              <a:rect l="l" t="t" r="r" b="b"/>
              <a:pathLst>
                <a:path w="2518" h="361" extrusionOk="0">
                  <a:moveTo>
                    <a:pt x="199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2320" y="360"/>
                  </a:lnTo>
                  <a:cubicBezTo>
                    <a:pt x="2415" y="360"/>
                    <a:pt x="2500" y="291"/>
                    <a:pt x="2508" y="197"/>
                  </a:cubicBezTo>
                  <a:cubicBezTo>
                    <a:pt x="2517" y="89"/>
                    <a:pt x="2433" y="0"/>
                    <a:pt x="23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8" name="Google Shape;1698;p42"/>
          <p:cNvGrpSpPr/>
          <p:nvPr/>
        </p:nvGrpSpPr>
        <p:grpSpPr>
          <a:xfrm>
            <a:off x="3716962" y="1370407"/>
            <a:ext cx="341661" cy="290896"/>
            <a:chOff x="2335403" y="748460"/>
            <a:chExt cx="477313" cy="406392"/>
          </a:xfrm>
        </p:grpSpPr>
        <p:sp>
          <p:nvSpPr>
            <p:cNvPr id="1699" name="Google Shape;1699;p42"/>
            <p:cNvSpPr/>
            <p:nvPr/>
          </p:nvSpPr>
          <p:spPr>
            <a:xfrm>
              <a:off x="2419697" y="928793"/>
              <a:ext cx="35044" cy="13676"/>
            </a:xfrm>
            <a:custGeom>
              <a:avLst/>
              <a:gdLst/>
              <a:ahLst/>
              <a:cxnLst/>
              <a:rect l="l" t="t" r="r" b="b"/>
              <a:pathLst>
                <a:path w="925" h="361" extrusionOk="0">
                  <a:moveTo>
                    <a:pt x="199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728" y="361"/>
                  </a:lnTo>
                  <a:cubicBezTo>
                    <a:pt x="823" y="361"/>
                    <a:pt x="908" y="291"/>
                    <a:pt x="916" y="197"/>
                  </a:cubicBezTo>
                  <a:cubicBezTo>
                    <a:pt x="924" y="89"/>
                    <a:pt x="841" y="0"/>
                    <a:pt x="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2"/>
            <p:cNvSpPr/>
            <p:nvPr/>
          </p:nvSpPr>
          <p:spPr>
            <a:xfrm>
              <a:off x="2466106" y="928793"/>
              <a:ext cx="51713" cy="13676"/>
            </a:xfrm>
            <a:custGeom>
              <a:avLst/>
              <a:gdLst/>
              <a:ahLst/>
              <a:cxnLst/>
              <a:rect l="l" t="t" r="r" b="b"/>
              <a:pathLst>
                <a:path w="1365" h="361" extrusionOk="0">
                  <a:moveTo>
                    <a:pt x="197" y="0"/>
                  </a:moveTo>
                  <a:cubicBezTo>
                    <a:pt x="102" y="0"/>
                    <a:pt x="17" y="69"/>
                    <a:pt x="8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166" y="361"/>
                  </a:lnTo>
                  <a:cubicBezTo>
                    <a:pt x="1262" y="361"/>
                    <a:pt x="1347" y="291"/>
                    <a:pt x="1354" y="197"/>
                  </a:cubicBezTo>
                  <a:cubicBezTo>
                    <a:pt x="1365" y="89"/>
                    <a:pt x="1281" y="0"/>
                    <a:pt x="11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2"/>
            <p:cNvSpPr/>
            <p:nvPr/>
          </p:nvSpPr>
          <p:spPr>
            <a:xfrm>
              <a:off x="2420152" y="900266"/>
              <a:ext cx="80354" cy="13676"/>
            </a:xfrm>
            <a:custGeom>
              <a:avLst/>
              <a:gdLst/>
              <a:ahLst/>
              <a:cxnLst/>
              <a:rect l="l" t="t" r="r" b="b"/>
              <a:pathLst>
                <a:path w="2121" h="361" extrusionOk="0">
                  <a:moveTo>
                    <a:pt x="198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0" y="270"/>
                    <a:pt x="84" y="361"/>
                    <a:pt x="189" y="361"/>
                  </a:cubicBezTo>
                  <a:lnTo>
                    <a:pt x="1922" y="361"/>
                  </a:lnTo>
                  <a:cubicBezTo>
                    <a:pt x="2017" y="361"/>
                    <a:pt x="2103" y="291"/>
                    <a:pt x="2111" y="197"/>
                  </a:cubicBezTo>
                  <a:cubicBezTo>
                    <a:pt x="2120" y="89"/>
                    <a:pt x="2036" y="0"/>
                    <a:pt x="19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2"/>
            <p:cNvSpPr/>
            <p:nvPr/>
          </p:nvSpPr>
          <p:spPr>
            <a:xfrm>
              <a:off x="2419659" y="871700"/>
              <a:ext cx="35044" cy="13676"/>
            </a:xfrm>
            <a:custGeom>
              <a:avLst/>
              <a:gdLst/>
              <a:ahLst/>
              <a:cxnLst/>
              <a:rect l="l" t="t" r="r" b="b"/>
              <a:pathLst>
                <a:path w="925" h="361" extrusionOk="0">
                  <a:moveTo>
                    <a:pt x="198" y="0"/>
                  </a:moveTo>
                  <a:cubicBezTo>
                    <a:pt x="102" y="0"/>
                    <a:pt x="17" y="70"/>
                    <a:pt x="9" y="165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726" y="360"/>
                  </a:lnTo>
                  <a:cubicBezTo>
                    <a:pt x="823" y="360"/>
                    <a:pt x="908" y="291"/>
                    <a:pt x="915" y="197"/>
                  </a:cubicBezTo>
                  <a:cubicBezTo>
                    <a:pt x="924" y="89"/>
                    <a:pt x="841" y="0"/>
                    <a:pt x="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2"/>
            <p:cNvSpPr/>
            <p:nvPr/>
          </p:nvSpPr>
          <p:spPr>
            <a:xfrm>
              <a:off x="2466485" y="871700"/>
              <a:ext cx="84597" cy="13676"/>
            </a:xfrm>
            <a:custGeom>
              <a:avLst/>
              <a:gdLst/>
              <a:ahLst/>
              <a:cxnLst/>
              <a:rect l="l" t="t" r="r" b="b"/>
              <a:pathLst>
                <a:path w="2233" h="361" extrusionOk="0">
                  <a:moveTo>
                    <a:pt x="197" y="0"/>
                  </a:moveTo>
                  <a:cubicBezTo>
                    <a:pt x="102" y="0"/>
                    <a:pt x="17" y="70"/>
                    <a:pt x="9" y="165"/>
                  </a:cubicBezTo>
                  <a:cubicBezTo>
                    <a:pt x="1" y="271"/>
                    <a:pt x="83" y="360"/>
                    <a:pt x="188" y="360"/>
                  </a:cubicBezTo>
                  <a:lnTo>
                    <a:pt x="2035" y="360"/>
                  </a:lnTo>
                  <a:cubicBezTo>
                    <a:pt x="2130" y="360"/>
                    <a:pt x="2216" y="291"/>
                    <a:pt x="2223" y="197"/>
                  </a:cubicBezTo>
                  <a:cubicBezTo>
                    <a:pt x="2232" y="89"/>
                    <a:pt x="2149" y="0"/>
                    <a:pt x="20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2"/>
            <p:cNvSpPr/>
            <p:nvPr/>
          </p:nvSpPr>
          <p:spPr>
            <a:xfrm>
              <a:off x="2428714" y="978953"/>
              <a:ext cx="61828" cy="72171"/>
            </a:xfrm>
            <a:custGeom>
              <a:avLst/>
              <a:gdLst/>
              <a:ahLst/>
              <a:cxnLst/>
              <a:rect l="l" t="t" r="r" b="b"/>
              <a:pathLst>
                <a:path w="1632" h="1905" extrusionOk="0">
                  <a:moveTo>
                    <a:pt x="821" y="648"/>
                  </a:moveTo>
                  <a:lnTo>
                    <a:pt x="1015" y="1167"/>
                  </a:lnTo>
                  <a:lnTo>
                    <a:pt x="623" y="1167"/>
                  </a:lnTo>
                  <a:lnTo>
                    <a:pt x="821" y="648"/>
                  </a:lnTo>
                  <a:close/>
                  <a:moveTo>
                    <a:pt x="820" y="0"/>
                  </a:moveTo>
                  <a:cubicBezTo>
                    <a:pt x="730" y="0"/>
                    <a:pt x="650" y="54"/>
                    <a:pt x="616" y="136"/>
                  </a:cubicBezTo>
                  <a:cubicBezTo>
                    <a:pt x="616" y="137"/>
                    <a:pt x="615" y="138"/>
                    <a:pt x="615" y="141"/>
                  </a:cubicBezTo>
                  <a:lnTo>
                    <a:pt x="37" y="1655"/>
                  </a:lnTo>
                  <a:cubicBezTo>
                    <a:pt x="0" y="1757"/>
                    <a:pt x="60" y="1855"/>
                    <a:pt x="146" y="1891"/>
                  </a:cubicBezTo>
                  <a:cubicBezTo>
                    <a:pt x="166" y="1899"/>
                    <a:pt x="187" y="1903"/>
                    <a:pt x="208" y="1903"/>
                  </a:cubicBezTo>
                  <a:cubicBezTo>
                    <a:pt x="282" y="1903"/>
                    <a:pt x="357" y="1856"/>
                    <a:pt x="383" y="1786"/>
                  </a:cubicBezTo>
                  <a:lnTo>
                    <a:pt x="481" y="1528"/>
                  </a:lnTo>
                  <a:lnTo>
                    <a:pt x="1155" y="1528"/>
                  </a:lnTo>
                  <a:lnTo>
                    <a:pt x="1251" y="1786"/>
                  </a:lnTo>
                  <a:cubicBezTo>
                    <a:pt x="1279" y="1860"/>
                    <a:pt x="1349" y="1905"/>
                    <a:pt x="1423" y="1905"/>
                  </a:cubicBezTo>
                  <a:cubicBezTo>
                    <a:pt x="1444" y="1905"/>
                    <a:pt x="1466" y="1901"/>
                    <a:pt x="1488" y="1893"/>
                  </a:cubicBezTo>
                  <a:cubicBezTo>
                    <a:pt x="1584" y="1858"/>
                    <a:pt x="1631" y="1750"/>
                    <a:pt x="1596" y="1656"/>
                  </a:cubicBezTo>
                  <a:lnTo>
                    <a:pt x="1024" y="142"/>
                  </a:lnTo>
                  <a:cubicBezTo>
                    <a:pt x="1024" y="139"/>
                    <a:pt x="1022" y="137"/>
                    <a:pt x="1022" y="136"/>
                  </a:cubicBezTo>
                  <a:cubicBezTo>
                    <a:pt x="988" y="54"/>
                    <a:pt x="909" y="0"/>
                    <a:pt x="8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2"/>
            <p:cNvSpPr/>
            <p:nvPr/>
          </p:nvSpPr>
          <p:spPr>
            <a:xfrm>
              <a:off x="2492701" y="998388"/>
              <a:ext cx="48265" cy="52660"/>
            </a:xfrm>
            <a:custGeom>
              <a:avLst/>
              <a:gdLst/>
              <a:ahLst/>
              <a:cxnLst/>
              <a:rect l="l" t="t" r="r" b="b"/>
              <a:pathLst>
                <a:path w="1274" h="1390" extrusionOk="0">
                  <a:moveTo>
                    <a:pt x="654" y="430"/>
                  </a:moveTo>
                  <a:cubicBezTo>
                    <a:pt x="801" y="430"/>
                    <a:pt x="919" y="549"/>
                    <a:pt x="919" y="696"/>
                  </a:cubicBezTo>
                  <a:cubicBezTo>
                    <a:pt x="919" y="842"/>
                    <a:pt x="801" y="961"/>
                    <a:pt x="654" y="961"/>
                  </a:cubicBezTo>
                  <a:cubicBezTo>
                    <a:pt x="508" y="961"/>
                    <a:pt x="388" y="842"/>
                    <a:pt x="388" y="696"/>
                  </a:cubicBezTo>
                  <a:cubicBezTo>
                    <a:pt x="388" y="549"/>
                    <a:pt x="508" y="430"/>
                    <a:pt x="654" y="430"/>
                  </a:cubicBezTo>
                  <a:close/>
                  <a:moveTo>
                    <a:pt x="1089" y="1"/>
                  </a:moveTo>
                  <a:cubicBezTo>
                    <a:pt x="1008" y="1"/>
                    <a:pt x="941" y="52"/>
                    <a:pt x="916" y="123"/>
                  </a:cubicBezTo>
                  <a:cubicBezTo>
                    <a:pt x="832" y="83"/>
                    <a:pt x="736" y="59"/>
                    <a:pt x="635" y="59"/>
                  </a:cubicBezTo>
                  <a:cubicBezTo>
                    <a:pt x="623" y="59"/>
                    <a:pt x="611" y="59"/>
                    <a:pt x="599" y="60"/>
                  </a:cubicBezTo>
                  <a:cubicBezTo>
                    <a:pt x="267" y="81"/>
                    <a:pt x="1" y="366"/>
                    <a:pt x="5" y="699"/>
                  </a:cubicBezTo>
                  <a:cubicBezTo>
                    <a:pt x="7" y="1049"/>
                    <a:pt x="291" y="1331"/>
                    <a:pt x="640" y="1331"/>
                  </a:cubicBezTo>
                  <a:cubicBezTo>
                    <a:pt x="739" y="1331"/>
                    <a:pt x="831" y="1309"/>
                    <a:pt x="916" y="1267"/>
                  </a:cubicBezTo>
                  <a:cubicBezTo>
                    <a:pt x="941" y="1339"/>
                    <a:pt x="1009" y="1389"/>
                    <a:pt x="1088" y="1389"/>
                  </a:cubicBezTo>
                  <a:cubicBezTo>
                    <a:pt x="1101" y="1389"/>
                    <a:pt x="1114" y="1388"/>
                    <a:pt x="1128" y="1385"/>
                  </a:cubicBezTo>
                  <a:cubicBezTo>
                    <a:pt x="1214" y="1367"/>
                    <a:pt x="1273" y="1288"/>
                    <a:pt x="1273" y="1200"/>
                  </a:cubicBezTo>
                  <a:lnTo>
                    <a:pt x="1273" y="190"/>
                  </a:lnTo>
                  <a:cubicBezTo>
                    <a:pt x="1273" y="102"/>
                    <a:pt x="1214" y="22"/>
                    <a:pt x="1128" y="5"/>
                  </a:cubicBezTo>
                  <a:cubicBezTo>
                    <a:pt x="1115" y="2"/>
                    <a:pt x="1101" y="1"/>
                    <a:pt x="1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2"/>
            <p:cNvSpPr/>
            <p:nvPr/>
          </p:nvSpPr>
          <p:spPr>
            <a:xfrm>
              <a:off x="2597264" y="977437"/>
              <a:ext cx="36635" cy="75164"/>
            </a:xfrm>
            <a:custGeom>
              <a:avLst/>
              <a:gdLst/>
              <a:ahLst/>
              <a:cxnLst/>
              <a:rect l="l" t="t" r="r" b="b"/>
              <a:pathLst>
                <a:path w="967" h="1984" extrusionOk="0">
                  <a:moveTo>
                    <a:pt x="771" y="0"/>
                  </a:moveTo>
                  <a:cubicBezTo>
                    <a:pt x="467" y="0"/>
                    <a:pt x="217" y="223"/>
                    <a:pt x="217" y="497"/>
                  </a:cubicBezTo>
                  <a:lnTo>
                    <a:pt x="217" y="731"/>
                  </a:lnTo>
                  <a:cubicBezTo>
                    <a:pt x="205" y="788"/>
                    <a:pt x="181" y="807"/>
                    <a:pt x="142" y="820"/>
                  </a:cubicBezTo>
                  <a:cubicBezTo>
                    <a:pt x="83" y="841"/>
                    <a:pt x="35" y="890"/>
                    <a:pt x="23" y="950"/>
                  </a:cubicBezTo>
                  <a:cubicBezTo>
                    <a:pt x="1" y="1042"/>
                    <a:pt x="53" y="1134"/>
                    <a:pt x="139" y="1162"/>
                  </a:cubicBezTo>
                  <a:cubicBezTo>
                    <a:pt x="180" y="1177"/>
                    <a:pt x="205" y="1194"/>
                    <a:pt x="217" y="1252"/>
                  </a:cubicBezTo>
                  <a:lnTo>
                    <a:pt x="217" y="1487"/>
                  </a:lnTo>
                  <a:cubicBezTo>
                    <a:pt x="217" y="1758"/>
                    <a:pt x="462" y="1979"/>
                    <a:pt x="764" y="1983"/>
                  </a:cubicBezTo>
                  <a:cubicBezTo>
                    <a:pt x="765" y="1983"/>
                    <a:pt x="766" y="1983"/>
                    <a:pt x="766" y="1983"/>
                  </a:cubicBezTo>
                  <a:cubicBezTo>
                    <a:pt x="854" y="1983"/>
                    <a:pt x="934" y="1921"/>
                    <a:pt x="948" y="1833"/>
                  </a:cubicBezTo>
                  <a:cubicBezTo>
                    <a:pt x="966" y="1719"/>
                    <a:pt x="880" y="1623"/>
                    <a:pt x="770" y="1623"/>
                  </a:cubicBezTo>
                  <a:cubicBezTo>
                    <a:pt x="666" y="1623"/>
                    <a:pt x="578" y="1561"/>
                    <a:pt x="578" y="1487"/>
                  </a:cubicBezTo>
                  <a:lnTo>
                    <a:pt x="578" y="1235"/>
                  </a:lnTo>
                  <a:cubicBezTo>
                    <a:pt x="578" y="1225"/>
                    <a:pt x="577" y="1214"/>
                    <a:pt x="576" y="1204"/>
                  </a:cubicBezTo>
                  <a:cubicBezTo>
                    <a:pt x="560" y="1116"/>
                    <a:pt x="530" y="1047"/>
                    <a:pt x="490" y="992"/>
                  </a:cubicBezTo>
                  <a:cubicBezTo>
                    <a:pt x="530" y="937"/>
                    <a:pt x="560" y="868"/>
                    <a:pt x="576" y="780"/>
                  </a:cubicBezTo>
                  <a:cubicBezTo>
                    <a:pt x="577" y="769"/>
                    <a:pt x="578" y="759"/>
                    <a:pt x="578" y="748"/>
                  </a:cubicBezTo>
                  <a:lnTo>
                    <a:pt x="578" y="497"/>
                  </a:lnTo>
                  <a:cubicBezTo>
                    <a:pt x="578" y="425"/>
                    <a:pt x="661" y="365"/>
                    <a:pt x="764" y="361"/>
                  </a:cubicBezTo>
                  <a:cubicBezTo>
                    <a:pt x="859" y="359"/>
                    <a:pt x="944" y="287"/>
                    <a:pt x="951" y="192"/>
                  </a:cubicBezTo>
                  <a:cubicBezTo>
                    <a:pt x="958" y="87"/>
                    <a:pt x="875" y="0"/>
                    <a:pt x="7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2"/>
            <p:cNvSpPr/>
            <p:nvPr/>
          </p:nvSpPr>
          <p:spPr>
            <a:xfrm>
              <a:off x="2692507" y="977513"/>
              <a:ext cx="36673" cy="75126"/>
            </a:xfrm>
            <a:custGeom>
              <a:avLst/>
              <a:gdLst/>
              <a:ahLst/>
              <a:cxnLst/>
              <a:rect l="l" t="t" r="r" b="b"/>
              <a:pathLst>
                <a:path w="968" h="1983" extrusionOk="0">
                  <a:moveTo>
                    <a:pt x="200" y="0"/>
                  </a:moveTo>
                  <a:cubicBezTo>
                    <a:pt x="113" y="0"/>
                    <a:pt x="34" y="63"/>
                    <a:pt x="20" y="149"/>
                  </a:cubicBezTo>
                  <a:cubicBezTo>
                    <a:pt x="0" y="263"/>
                    <a:pt x="88" y="360"/>
                    <a:pt x="198" y="360"/>
                  </a:cubicBezTo>
                  <a:cubicBezTo>
                    <a:pt x="303" y="360"/>
                    <a:pt x="390" y="422"/>
                    <a:pt x="390" y="496"/>
                  </a:cubicBezTo>
                  <a:lnTo>
                    <a:pt x="390" y="749"/>
                  </a:lnTo>
                  <a:cubicBezTo>
                    <a:pt x="390" y="760"/>
                    <a:pt x="392" y="770"/>
                    <a:pt x="393" y="781"/>
                  </a:cubicBezTo>
                  <a:cubicBezTo>
                    <a:pt x="409" y="868"/>
                    <a:pt x="439" y="936"/>
                    <a:pt x="478" y="991"/>
                  </a:cubicBezTo>
                  <a:cubicBezTo>
                    <a:pt x="440" y="1045"/>
                    <a:pt x="409" y="1114"/>
                    <a:pt x="393" y="1202"/>
                  </a:cubicBezTo>
                  <a:cubicBezTo>
                    <a:pt x="390" y="1211"/>
                    <a:pt x="390" y="1222"/>
                    <a:pt x="390" y="1232"/>
                  </a:cubicBezTo>
                  <a:lnTo>
                    <a:pt x="390" y="1485"/>
                  </a:lnTo>
                  <a:cubicBezTo>
                    <a:pt x="390" y="1557"/>
                    <a:pt x="305" y="1618"/>
                    <a:pt x="204" y="1621"/>
                  </a:cubicBezTo>
                  <a:cubicBezTo>
                    <a:pt x="109" y="1623"/>
                    <a:pt x="23" y="1694"/>
                    <a:pt x="18" y="1789"/>
                  </a:cubicBezTo>
                  <a:cubicBezTo>
                    <a:pt x="12" y="1894"/>
                    <a:pt x="95" y="1982"/>
                    <a:pt x="198" y="1982"/>
                  </a:cubicBezTo>
                  <a:cubicBezTo>
                    <a:pt x="503" y="1982"/>
                    <a:pt x="751" y="1759"/>
                    <a:pt x="751" y="1486"/>
                  </a:cubicBezTo>
                  <a:lnTo>
                    <a:pt x="751" y="1251"/>
                  </a:lnTo>
                  <a:cubicBezTo>
                    <a:pt x="765" y="1196"/>
                    <a:pt x="788" y="1176"/>
                    <a:pt x="828" y="1162"/>
                  </a:cubicBezTo>
                  <a:cubicBezTo>
                    <a:pt x="886" y="1141"/>
                    <a:pt x="933" y="1093"/>
                    <a:pt x="947" y="1033"/>
                  </a:cubicBezTo>
                  <a:cubicBezTo>
                    <a:pt x="968" y="940"/>
                    <a:pt x="916" y="850"/>
                    <a:pt x="829" y="821"/>
                  </a:cubicBezTo>
                  <a:cubicBezTo>
                    <a:pt x="788" y="806"/>
                    <a:pt x="764" y="788"/>
                    <a:pt x="750" y="730"/>
                  </a:cubicBezTo>
                  <a:lnTo>
                    <a:pt x="750" y="496"/>
                  </a:lnTo>
                  <a:cubicBezTo>
                    <a:pt x="750" y="226"/>
                    <a:pt x="505" y="4"/>
                    <a:pt x="204" y="0"/>
                  </a:cubicBezTo>
                  <a:cubicBezTo>
                    <a:pt x="203" y="0"/>
                    <a:pt x="202" y="0"/>
                    <a:pt x="2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2"/>
            <p:cNvSpPr/>
            <p:nvPr/>
          </p:nvSpPr>
          <p:spPr>
            <a:xfrm>
              <a:off x="2643749" y="978536"/>
              <a:ext cx="39249" cy="72891"/>
            </a:xfrm>
            <a:custGeom>
              <a:avLst/>
              <a:gdLst/>
              <a:ahLst/>
              <a:cxnLst/>
              <a:rect l="l" t="t" r="r" b="b"/>
              <a:pathLst>
                <a:path w="1036" h="1924" extrusionOk="0">
                  <a:moveTo>
                    <a:pt x="826" y="0"/>
                  </a:moveTo>
                  <a:cubicBezTo>
                    <a:pt x="753" y="0"/>
                    <a:pt x="683" y="44"/>
                    <a:pt x="655" y="117"/>
                  </a:cubicBezTo>
                  <a:lnTo>
                    <a:pt x="37" y="1671"/>
                  </a:lnTo>
                  <a:cubicBezTo>
                    <a:pt x="0" y="1765"/>
                    <a:pt x="46" y="1872"/>
                    <a:pt x="140" y="1911"/>
                  </a:cubicBezTo>
                  <a:cubicBezTo>
                    <a:pt x="162" y="1919"/>
                    <a:pt x="186" y="1924"/>
                    <a:pt x="208" y="1924"/>
                  </a:cubicBezTo>
                  <a:cubicBezTo>
                    <a:pt x="282" y="1924"/>
                    <a:pt x="351" y="1880"/>
                    <a:pt x="380" y="1807"/>
                  </a:cubicBezTo>
                  <a:lnTo>
                    <a:pt x="998" y="253"/>
                  </a:lnTo>
                  <a:cubicBezTo>
                    <a:pt x="1036" y="159"/>
                    <a:pt x="990" y="52"/>
                    <a:pt x="894" y="13"/>
                  </a:cubicBezTo>
                  <a:cubicBezTo>
                    <a:pt x="872" y="4"/>
                    <a:pt x="849" y="0"/>
                    <a:pt x="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2"/>
            <p:cNvSpPr/>
            <p:nvPr/>
          </p:nvSpPr>
          <p:spPr>
            <a:xfrm>
              <a:off x="2335403" y="748460"/>
              <a:ext cx="477313" cy="406392"/>
            </a:xfrm>
            <a:custGeom>
              <a:avLst/>
              <a:gdLst/>
              <a:ahLst/>
              <a:cxnLst/>
              <a:rect l="l" t="t" r="r" b="b"/>
              <a:pathLst>
                <a:path w="12599" h="10727" extrusionOk="0">
                  <a:moveTo>
                    <a:pt x="10849" y="378"/>
                  </a:moveTo>
                  <a:cubicBezTo>
                    <a:pt x="10913" y="378"/>
                    <a:pt x="10994" y="438"/>
                    <a:pt x="11079" y="499"/>
                  </a:cubicBezTo>
                  <a:cubicBezTo>
                    <a:pt x="11240" y="616"/>
                    <a:pt x="11385" y="675"/>
                    <a:pt x="11582" y="707"/>
                  </a:cubicBezTo>
                  <a:cubicBezTo>
                    <a:pt x="11680" y="723"/>
                    <a:pt x="11781" y="740"/>
                    <a:pt x="11823" y="781"/>
                  </a:cubicBezTo>
                  <a:cubicBezTo>
                    <a:pt x="11864" y="823"/>
                    <a:pt x="11882" y="925"/>
                    <a:pt x="11898" y="1022"/>
                  </a:cubicBezTo>
                  <a:cubicBezTo>
                    <a:pt x="11929" y="1211"/>
                    <a:pt x="11994" y="1371"/>
                    <a:pt x="12105" y="1525"/>
                  </a:cubicBezTo>
                  <a:cubicBezTo>
                    <a:pt x="12167" y="1611"/>
                    <a:pt x="12226" y="1692"/>
                    <a:pt x="12226" y="1755"/>
                  </a:cubicBezTo>
                  <a:cubicBezTo>
                    <a:pt x="12226" y="1820"/>
                    <a:pt x="12167" y="1901"/>
                    <a:pt x="12105" y="1986"/>
                  </a:cubicBezTo>
                  <a:cubicBezTo>
                    <a:pt x="11993" y="2142"/>
                    <a:pt x="11929" y="2300"/>
                    <a:pt x="11898" y="2489"/>
                  </a:cubicBezTo>
                  <a:cubicBezTo>
                    <a:pt x="11880" y="2587"/>
                    <a:pt x="11864" y="2688"/>
                    <a:pt x="11823" y="2730"/>
                  </a:cubicBezTo>
                  <a:cubicBezTo>
                    <a:pt x="11781" y="2771"/>
                    <a:pt x="11680" y="2789"/>
                    <a:pt x="11582" y="2805"/>
                  </a:cubicBezTo>
                  <a:cubicBezTo>
                    <a:pt x="11385" y="2837"/>
                    <a:pt x="11241" y="2895"/>
                    <a:pt x="11079" y="3012"/>
                  </a:cubicBezTo>
                  <a:cubicBezTo>
                    <a:pt x="10994" y="3074"/>
                    <a:pt x="10913" y="3133"/>
                    <a:pt x="10849" y="3133"/>
                  </a:cubicBezTo>
                  <a:cubicBezTo>
                    <a:pt x="10785" y="3133"/>
                    <a:pt x="10704" y="3074"/>
                    <a:pt x="10618" y="3012"/>
                  </a:cubicBezTo>
                  <a:cubicBezTo>
                    <a:pt x="10459" y="2897"/>
                    <a:pt x="10311" y="2837"/>
                    <a:pt x="10115" y="2805"/>
                  </a:cubicBezTo>
                  <a:cubicBezTo>
                    <a:pt x="10018" y="2787"/>
                    <a:pt x="9916" y="2771"/>
                    <a:pt x="9875" y="2730"/>
                  </a:cubicBezTo>
                  <a:cubicBezTo>
                    <a:pt x="9833" y="2688"/>
                    <a:pt x="9816" y="2587"/>
                    <a:pt x="9800" y="2489"/>
                  </a:cubicBezTo>
                  <a:cubicBezTo>
                    <a:pt x="9769" y="2300"/>
                    <a:pt x="9705" y="2141"/>
                    <a:pt x="9592" y="1986"/>
                  </a:cubicBezTo>
                  <a:cubicBezTo>
                    <a:pt x="9531" y="1901"/>
                    <a:pt x="9472" y="1820"/>
                    <a:pt x="9472" y="1755"/>
                  </a:cubicBezTo>
                  <a:cubicBezTo>
                    <a:pt x="9472" y="1691"/>
                    <a:pt x="9531" y="1611"/>
                    <a:pt x="9592" y="1525"/>
                  </a:cubicBezTo>
                  <a:cubicBezTo>
                    <a:pt x="9709" y="1365"/>
                    <a:pt x="9768" y="1218"/>
                    <a:pt x="9800" y="1022"/>
                  </a:cubicBezTo>
                  <a:cubicBezTo>
                    <a:pt x="9816" y="925"/>
                    <a:pt x="9833" y="823"/>
                    <a:pt x="9875" y="781"/>
                  </a:cubicBezTo>
                  <a:cubicBezTo>
                    <a:pt x="9916" y="740"/>
                    <a:pt x="10018" y="723"/>
                    <a:pt x="10115" y="707"/>
                  </a:cubicBezTo>
                  <a:cubicBezTo>
                    <a:pt x="10309" y="675"/>
                    <a:pt x="10459" y="614"/>
                    <a:pt x="10618" y="499"/>
                  </a:cubicBezTo>
                  <a:cubicBezTo>
                    <a:pt x="10704" y="438"/>
                    <a:pt x="10785" y="378"/>
                    <a:pt x="10849" y="378"/>
                  </a:cubicBezTo>
                  <a:close/>
                  <a:moveTo>
                    <a:pt x="2977" y="2945"/>
                  </a:moveTo>
                  <a:cubicBezTo>
                    <a:pt x="4233" y="2945"/>
                    <a:pt x="6113" y="2946"/>
                    <a:pt x="6113" y="2946"/>
                  </a:cubicBezTo>
                  <a:lnTo>
                    <a:pt x="6113" y="5416"/>
                  </a:lnTo>
                  <a:lnTo>
                    <a:pt x="1788" y="5416"/>
                  </a:lnTo>
                  <a:lnTo>
                    <a:pt x="1788" y="3053"/>
                  </a:lnTo>
                  <a:cubicBezTo>
                    <a:pt x="1788" y="3002"/>
                    <a:pt x="1824" y="2957"/>
                    <a:pt x="1875" y="2946"/>
                  </a:cubicBezTo>
                  <a:cubicBezTo>
                    <a:pt x="1877" y="2946"/>
                    <a:pt x="2349" y="2945"/>
                    <a:pt x="2977" y="2945"/>
                  </a:cubicBezTo>
                  <a:close/>
                  <a:moveTo>
                    <a:pt x="9578" y="2959"/>
                  </a:moveTo>
                  <a:cubicBezTo>
                    <a:pt x="9585" y="2968"/>
                    <a:pt x="9595" y="2979"/>
                    <a:pt x="9604" y="2988"/>
                  </a:cubicBezTo>
                  <a:cubicBezTo>
                    <a:pt x="9730" y="3112"/>
                    <a:pt x="9898" y="3140"/>
                    <a:pt x="10045" y="3164"/>
                  </a:cubicBezTo>
                  <a:cubicBezTo>
                    <a:pt x="10186" y="3188"/>
                    <a:pt x="10277" y="3224"/>
                    <a:pt x="10393" y="3307"/>
                  </a:cubicBezTo>
                  <a:cubicBezTo>
                    <a:pt x="10501" y="3384"/>
                    <a:pt x="10633" y="3478"/>
                    <a:pt x="10796" y="3494"/>
                  </a:cubicBezTo>
                  <a:lnTo>
                    <a:pt x="10796" y="4467"/>
                  </a:lnTo>
                  <a:lnTo>
                    <a:pt x="9910" y="3523"/>
                  </a:lnTo>
                  <a:cubicBezTo>
                    <a:pt x="9874" y="3485"/>
                    <a:pt x="9824" y="3465"/>
                    <a:pt x="9775" y="3465"/>
                  </a:cubicBezTo>
                  <a:cubicBezTo>
                    <a:pt x="9730" y="3465"/>
                    <a:pt x="9685" y="3481"/>
                    <a:pt x="9649" y="3514"/>
                  </a:cubicBezTo>
                  <a:lnTo>
                    <a:pt x="8559" y="4515"/>
                  </a:lnTo>
                  <a:lnTo>
                    <a:pt x="8448" y="4396"/>
                  </a:lnTo>
                  <a:cubicBezTo>
                    <a:pt x="8416" y="4362"/>
                    <a:pt x="8373" y="4344"/>
                    <a:pt x="8328" y="4344"/>
                  </a:cubicBezTo>
                  <a:cubicBezTo>
                    <a:pt x="8316" y="4344"/>
                    <a:pt x="8303" y="4346"/>
                    <a:pt x="8290" y="4349"/>
                  </a:cubicBezTo>
                  <a:cubicBezTo>
                    <a:pt x="8134" y="4387"/>
                    <a:pt x="8097" y="4557"/>
                    <a:pt x="8189" y="4656"/>
                  </a:cubicBezTo>
                  <a:lnTo>
                    <a:pt x="8731" y="5233"/>
                  </a:lnTo>
                  <a:cubicBezTo>
                    <a:pt x="8767" y="5272"/>
                    <a:pt x="8816" y="5292"/>
                    <a:pt x="8866" y="5292"/>
                  </a:cubicBezTo>
                  <a:cubicBezTo>
                    <a:pt x="8944" y="5292"/>
                    <a:pt x="9023" y="5242"/>
                    <a:pt x="9050" y="5143"/>
                  </a:cubicBezTo>
                  <a:cubicBezTo>
                    <a:pt x="9064" y="5095"/>
                    <a:pt x="9042" y="5028"/>
                    <a:pt x="9009" y="4994"/>
                  </a:cubicBezTo>
                  <a:lnTo>
                    <a:pt x="8811" y="4784"/>
                  </a:lnTo>
                  <a:lnTo>
                    <a:pt x="9767" y="3907"/>
                  </a:lnTo>
                  <a:lnTo>
                    <a:pt x="10798" y="5005"/>
                  </a:lnTo>
                  <a:lnTo>
                    <a:pt x="10798" y="5418"/>
                  </a:lnTo>
                  <a:lnTo>
                    <a:pt x="6473" y="5418"/>
                  </a:lnTo>
                  <a:lnTo>
                    <a:pt x="6473" y="4835"/>
                  </a:lnTo>
                  <a:lnTo>
                    <a:pt x="7483" y="3907"/>
                  </a:lnTo>
                  <a:lnTo>
                    <a:pt x="7606" y="4038"/>
                  </a:lnTo>
                  <a:cubicBezTo>
                    <a:pt x="7642" y="4077"/>
                    <a:pt x="7692" y="4096"/>
                    <a:pt x="7741" y="4096"/>
                  </a:cubicBezTo>
                  <a:cubicBezTo>
                    <a:pt x="7786" y="4096"/>
                    <a:pt x="7831" y="4080"/>
                    <a:pt x="7867" y="4047"/>
                  </a:cubicBezTo>
                  <a:cubicBezTo>
                    <a:pt x="7941" y="3978"/>
                    <a:pt x="7945" y="3863"/>
                    <a:pt x="7876" y="3787"/>
                  </a:cubicBezTo>
                  <a:lnTo>
                    <a:pt x="7627" y="3523"/>
                  </a:lnTo>
                  <a:cubicBezTo>
                    <a:pt x="7591" y="3485"/>
                    <a:pt x="7541" y="3465"/>
                    <a:pt x="7492" y="3465"/>
                  </a:cubicBezTo>
                  <a:cubicBezTo>
                    <a:pt x="7447" y="3465"/>
                    <a:pt x="7402" y="3481"/>
                    <a:pt x="7366" y="3514"/>
                  </a:cubicBezTo>
                  <a:lnTo>
                    <a:pt x="6473" y="4335"/>
                  </a:lnTo>
                  <a:lnTo>
                    <a:pt x="6473" y="2959"/>
                  </a:lnTo>
                  <a:close/>
                  <a:moveTo>
                    <a:pt x="6113" y="5809"/>
                  </a:moveTo>
                  <a:lnTo>
                    <a:pt x="6113" y="8266"/>
                  </a:lnTo>
                  <a:lnTo>
                    <a:pt x="1903" y="8266"/>
                  </a:lnTo>
                  <a:cubicBezTo>
                    <a:pt x="1840" y="8266"/>
                    <a:pt x="1790" y="8216"/>
                    <a:pt x="1790" y="8153"/>
                  </a:cubicBezTo>
                  <a:lnTo>
                    <a:pt x="1790" y="5809"/>
                  </a:lnTo>
                  <a:close/>
                  <a:moveTo>
                    <a:pt x="10799" y="5809"/>
                  </a:moveTo>
                  <a:lnTo>
                    <a:pt x="10799" y="8153"/>
                  </a:lnTo>
                  <a:cubicBezTo>
                    <a:pt x="10799" y="8216"/>
                    <a:pt x="10748" y="8266"/>
                    <a:pt x="10685" y="8266"/>
                  </a:cubicBezTo>
                  <a:lnTo>
                    <a:pt x="6475" y="8266"/>
                  </a:lnTo>
                  <a:lnTo>
                    <a:pt x="6475" y="5809"/>
                  </a:lnTo>
                  <a:close/>
                  <a:moveTo>
                    <a:pt x="9197" y="2108"/>
                  </a:moveTo>
                  <a:cubicBezTo>
                    <a:pt x="9223" y="2147"/>
                    <a:pt x="9250" y="2184"/>
                    <a:pt x="9275" y="2219"/>
                  </a:cubicBezTo>
                  <a:cubicBezTo>
                    <a:pt x="9362" y="2336"/>
                    <a:pt x="9395" y="2415"/>
                    <a:pt x="9420" y="2557"/>
                  </a:cubicBezTo>
                  <a:cubicBezTo>
                    <a:pt x="9422" y="2571"/>
                    <a:pt x="9425" y="2586"/>
                    <a:pt x="9427" y="2599"/>
                  </a:cubicBezTo>
                  <a:lnTo>
                    <a:pt x="1910" y="2599"/>
                  </a:lnTo>
                  <a:cubicBezTo>
                    <a:pt x="1775" y="2599"/>
                    <a:pt x="1665" y="2644"/>
                    <a:pt x="1570" y="2739"/>
                  </a:cubicBezTo>
                  <a:cubicBezTo>
                    <a:pt x="1478" y="2828"/>
                    <a:pt x="1429" y="2957"/>
                    <a:pt x="1429" y="3084"/>
                  </a:cubicBezTo>
                  <a:lnTo>
                    <a:pt x="1429" y="8178"/>
                  </a:lnTo>
                  <a:cubicBezTo>
                    <a:pt x="1429" y="8445"/>
                    <a:pt x="1644" y="8661"/>
                    <a:pt x="1912" y="8661"/>
                  </a:cubicBezTo>
                  <a:lnTo>
                    <a:pt x="10690" y="8661"/>
                  </a:lnTo>
                  <a:cubicBezTo>
                    <a:pt x="10690" y="8661"/>
                    <a:pt x="11174" y="8424"/>
                    <a:pt x="11160" y="8157"/>
                  </a:cubicBezTo>
                  <a:lnTo>
                    <a:pt x="11160" y="3396"/>
                  </a:lnTo>
                  <a:cubicBezTo>
                    <a:pt x="11217" y="3368"/>
                    <a:pt x="11259" y="3339"/>
                    <a:pt x="11297" y="3313"/>
                  </a:cubicBezTo>
                  <a:cubicBezTo>
                    <a:pt x="11391" y="3245"/>
                    <a:pt x="11475" y="3199"/>
                    <a:pt x="11586" y="3178"/>
                  </a:cubicBezTo>
                  <a:lnTo>
                    <a:pt x="11586" y="8675"/>
                  </a:lnTo>
                  <a:lnTo>
                    <a:pt x="11585" y="8675"/>
                  </a:lnTo>
                  <a:cubicBezTo>
                    <a:pt x="11589" y="8934"/>
                    <a:pt x="11120" y="9152"/>
                    <a:pt x="11120" y="9152"/>
                  </a:cubicBezTo>
                  <a:lnTo>
                    <a:pt x="1471" y="9152"/>
                  </a:lnTo>
                  <a:cubicBezTo>
                    <a:pt x="1211" y="9152"/>
                    <a:pt x="1001" y="8942"/>
                    <a:pt x="1001" y="8683"/>
                  </a:cubicBezTo>
                  <a:lnTo>
                    <a:pt x="1001" y="2577"/>
                  </a:lnTo>
                  <a:cubicBezTo>
                    <a:pt x="1001" y="2318"/>
                    <a:pt x="1211" y="2108"/>
                    <a:pt x="1471" y="2108"/>
                  </a:cubicBezTo>
                  <a:close/>
                  <a:moveTo>
                    <a:pt x="7424" y="9511"/>
                  </a:moveTo>
                  <a:lnTo>
                    <a:pt x="7424" y="9558"/>
                  </a:lnTo>
                  <a:cubicBezTo>
                    <a:pt x="7425" y="9660"/>
                    <a:pt x="7343" y="9740"/>
                    <a:pt x="7243" y="9740"/>
                  </a:cubicBezTo>
                  <a:lnTo>
                    <a:pt x="5378" y="9740"/>
                  </a:lnTo>
                  <a:cubicBezTo>
                    <a:pt x="5278" y="9740"/>
                    <a:pt x="5196" y="9660"/>
                    <a:pt x="5196" y="9558"/>
                  </a:cubicBezTo>
                  <a:lnTo>
                    <a:pt x="5196" y="9511"/>
                  </a:lnTo>
                  <a:close/>
                  <a:moveTo>
                    <a:pt x="10836" y="0"/>
                  </a:moveTo>
                  <a:cubicBezTo>
                    <a:pt x="10652" y="0"/>
                    <a:pt x="10506" y="106"/>
                    <a:pt x="10390" y="190"/>
                  </a:cubicBezTo>
                  <a:cubicBezTo>
                    <a:pt x="10280" y="270"/>
                    <a:pt x="10176" y="312"/>
                    <a:pt x="10042" y="334"/>
                  </a:cubicBezTo>
                  <a:cubicBezTo>
                    <a:pt x="9894" y="358"/>
                    <a:pt x="9727" y="387"/>
                    <a:pt x="9602" y="512"/>
                  </a:cubicBezTo>
                  <a:cubicBezTo>
                    <a:pt x="9393" y="722"/>
                    <a:pt x="9452" y="1064"/>
                    <a:pt x="9282" y="1302"/>
                  </a:cubicBezTo>
                  <a:cubicBezTo>
                    <a:pt x="9203" y="1412"/>
                    <a:pt x="9105" y="1546"/>
                    <a:pt x="9093" y="1714"/>
                  </a:cubicBezTo>
                  <a:lnTo>
                    <a:pt x="1479" y="1714"/>
                  </a:lnTo>
                  <a:cubicBezTo>
                    <a:pt x="1017" y="1714"/>
                    <a:pt x="641" y="2089"/>
                    <a:pt x="641" y="2551"/>
                  </a:cubicBezTo>
                  <a:lnTo>
                    <a:pt x="641" y="8678"/>
                  </a:lnTo>
                  <a:cubicBezTo>
                    <a:pt x="641" y="8854"/>
                    <a:pt x="695" y="9017"/>
                    <a:pt x="787" y="9152"/>
                  </a:cubicBezTo>
                  <a:lnTo>
                    <a:pt x="492" y="9152"/>
                  </a:lnTo>
                  <a:cubicBezTo>
                    <a:pt x="221" y="9152"/>
                    <a:pt x="0" y="9373"/>
                    <a:pt x="0" y="9644"/>
                  </a:cubicBezTo>
                  <a:cubicBezTo>
                    <a:pt x="0" y="10239"/>
                    <a:pt x="484" y="10725"/>
                    <a:pt x="1081" y="10725"/>
                  </a:cubicBezTo>
                  <a:lnTo>
                    <a:pt x="2934" y="10725"/>
                  </a:lnTo>
                  <a:cubicBezTo>
                    <a:pt x="3009" y="10725"/>
                    <a:pt x="3080" y="10682"/>
                    <a:pt x="3109" y="10613"/>
                  </a:cubicBezTo>
                  <a:cubicBezTo>
                    <a:pt x="3169" y="10469"/>
                    <a:pt x="3066" y="10332"/>
                    <a:pt x="2930" y="10332"/>
                  </a:cubicBezTo>
                  <a:lnTo>
                    <a:pt x="1084" y="10332"/>
                  </a:lnTo>
                  <a:cubicBezTo>
                    <a:pt x="698" y="10332"/>
                    <a:pt x="382" y="10017"/>
                    <a:pt x="383" y="9631"/>
                  </a:cubicBezTo>
                  <a:cubicBezTo>
                    <a:pt x="383" y="9566"/>
                    <a:pt x="438" y="9514"/>
                    <a:pt x="504" y="9514"/>
                  </a:cubicBezTo>
                  <a:lnTo>
                    <a:pt x="4835" y="9514"/>
                  </a:lnTo>
                  <a:lnTo>
                    <a:pt x="4835" y="9553"/>
                  </a:lnTo>
                  <a:cubicBezTo>
                    <a:pt x="4835" y="9857"/>
                    <a:pt x="5081" y="10103"/>
                    <a:pt x="5385" y="10103"/>
                  </a:cubicBezTo>
                  <a:lnTo>
                    <a:pt x="7233" y="10103"/>
                  </a:lnTo>
                  <a:cubicBezTo>
                    <a:pt x="7537" y="10103"/>
                    <a:pt x="7783" y="9857"/>
                    <a:pt x="7783" y="9553"/>
                  </a:cubicBezTo>
                  <a:lnTo>
                    <a:pt x="7783" y="9514"/>
                  </a:lnTo>
                  <a:lnTo>
                    <a:pt x="12077" y="9514"/>
                  </a:lnTo>
                  <a:cubicBezTo>
                    <a:pt x="12142" y="9514"/>
                    <a:pt x="12196" y="9568"/>
                    <a:pt x="12196" y="9634"/>
                  </a:cubicBezTo>
                  <a:cubicBezTo>
                    <a:pt x="12196" y="10019"/>
                    <a:pt x="11882" y="10333"/>
                    <a:pt x="11496" y="10333"/>
                  </a:cubicBezTo>
                  <a:lnTo>
                    <a:pt x="3783" y="10333"/>
                  </a:lnTo>
                  <a:cubicBezTo>
                    <a:pt x="3708" y="10333"/>
                    <a:pt x="3637" y="10377"/>
                    <a:pt x="3608" y="10446"/>
                  </a:cubicBezTo>
                  <a:cubicBezTo>
                    <a:pt x="3547" y="10589"/>
                    <a:pt x="3651" y="10726"/>
                    <a:pt x="3787" y="10726"/>
                  </a:cubicBezTo>
                  <a:lnTo>
                    <a:pt x="11516" y="10726"/>
                  </a:lnTo>
                  <a:cubicBezTo>
                    <a:pt x="12111" y="10726"/>
                    <a:pt x="12597" y="10242"/>
                    <a:pt x="12597" y="9645"/>
                  </a:cubicBezTo>
                  <a:cubicBezTo>
                    <a:pt x="12599" y="9372"/>
                    <a:pt x="12377" y="9152"/>
                    <a:pt x="12105" y="9152"/>
                  </a:cubicBezTo>
                  <a:lnTo>
                    <a:pt x="11801" y="9152"/>
                  </a:lnTo>
                  <a:cubicBezTo>
                    <a:pt x="11891" y="9018"/>
                    <a:pt x="11945" y="8855"/>
                    <a:pt x="11945" y="8682"/>
                  </a:cubicBezTo>
                  <a:lnTo>
                    <a:pt x="11945" y="3077"/>
                  </a:lnTo>
                  <a:cubicBezTo>
                    <a:pt x="11989" y="3053"/>
                    <a:pt x="12032" y="3025"/>
                    <a:pt x="12071" y="2986"/>
                  </a:cubicBezTo>
                  <a:cubicBezTo>
                    <a:pt x="12196" y="2860"/>
                    <a:pt x="12224" y="2693"/>
                    <a:pt x="12249" y="2545"/>
                  </a:cubicBezTo>
                  <a:cubicBezTo>
                    <a:pt x="12271" y="2410"/>
                    <a:pt x="12312" y="2308"/>
                    <a:pt x="12392" y="2197"/>
                  </a:cubicBezTo>
                  <a:cubicBezTo>
                    <a:pt x="12478" y="2079"/>
                    <a:pt x="12583" y="1934"/>
                    <a:pt x="12583" y="1749"/>
                  </a:cubicBezTo>
                  <a:cubicBezTo>
                    <a:pt x="12583" y="1565"/>
                    <a:pt x="12478" y="1419"/>
                    <a:pt x="12392" y="1302"/>
                  </a:cubicBezTo>
                  <a:cubicBezTo>
                    <a:pt x="12312" y="1189"/>
                    <a:pt x="12272" y="1089"/>
                    <a:pt x="12249" y="953"/>
                  </a:cubicBezTo>
                  <a:cubicBezTo>
                    <a:pt x="12224" y="806"/>
                    <a:pt x="12196" y="638"/>
                    <a:pt x="12071" y="512"/>
                  </a:cubicBezTo>
                  <a:cubicBezTo>
                    <a:pt x="11945" y="387"/>
                    <a:pt x="11778" y="359"/>
                    <a:pt x="11631" y="334"/>
                  </a:cubicBezTo>
                  <a:cubicBezTo>
                    <a:pt x="11486" y="310"/>
                    <a:pt x="11400" y="276"/>
                    <a:pt x="11282" y="190"/>
                  </a:cubicBezTo>
                  <a:cubicBezTo>
                    <a:pt x="11166" y="105"/>
                    <a:pt x="11020" y="0"/>
                    <a:pt x="108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2"/>
            <p:cNvSpPr/>
            <p:nvPr/>
          </p:nvSpPr>
          <p:spPr>
            <a:xfrm>
              <a:off x="2716147" y="788278"/>
              <a:ext cx="60540" cy="53418"/>
            </a:xfrm>
            <a:custGeom>
              <a:avLst/>
              <a:gdLst/>
              <a:ahLst/>
              <a:cxnLst/>
              <a:rect l="l" t="t" r="r" b="b"/>
              <a:pathLst>
                <a:path w="1598" h="1410" extrusionOk="0">
                  <a:moveTo>
                    <a:pt x="1390" y="0"/>
                  </a:moveTo>
                  <a:cubicBezTo>
                    <a:pt x="1332" y="0"/>
                    <a:pt x="1275" y="28"/>
                    <a:pt x="1238" y="78"/>
                  </a:cubicBezTo>
                  <a:lnTo>
                    <a:pt x="635" y="923"/>
                  </a:lnTo>
                  <a:lnTo>
                    <a:pt x="348" y="578"/>
                  </a:lnTo>
                  <a:cubicBezTo>
                    <a:pt x="312" y="534"/>
                    <a:pt x="260" y="511"/>
                    <a:pt x="208" y="511"/>
                  </a:cubicBezTo>
                  <a:cubicBezTo>
                    <a:pt x="166" y="511"/>
                    <a:pt x="124" y="526"/>
                    <a:pt x="89" y="555"/>
                  </a:cubicBezTo>
                  <a:cubicBezTo>
                    <a:pt x="11" y="620"/>
                    <a:pt x="0" y="735"/>
                    <a:pt x="65" y="813"/>
                  </a:cubicBezTo>
                  <a:lnTo>
                    <a:pt x="506" y="1342"/>
                  </a:lnTo>
                  <a:cubicBezTo>
                    <a:pt x="541" y="1384"/>
                    <a:pt x="592" y="1409"/>
                    <a:pt x="648" y="1409"/>
                  </a:cubicBezTo>
                  <a:lnTo>
                    <a:pt x="654" y="1409"/>
                  </a:lnTo>
                  <a:cubicBezTo>
                    <a:pt x="712" y="1406"/>
                    <a:pt x="764" y="1379"/>
                    <a:pt x="796" y="1332"/>
                  </a:cubicBezTo>
                  <a:lnTo>
                    <a:pt x="1539" y="291"/>
                  </a:lnTo>
                  <a:cubicBezTo>
                    <a:pt x="1598" y="209"/>
                    <a:pt x="1580" y="94"/>
                    <a:pt x="1495" y="34"/>
                  </a:cubicBezTo>
                  <a:cubicBezTo>
                    <a:pt x="1463" y="11"/>
                    <a:pt x="1427" y="0"/>
                    <a:pt x="13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1" name="Google Shape;1711;p42"/>
          <p:cNvGrpSpPr/>
          <p:nvPr/>
        </p:nvGrpSpPr>
        <p:grpSpPr>
          <a:xfrm>
            <a:off x="6542379" y="1345269"/>
            <a:ext cx="340332" cy="341173"/>
            <a:chOff x="1558836" y="713303"/>
            <a:chExt cx="475457" cy="476631"/>
          </a:xfrm>
        </p:grpSpPr>
        <p:sp>
          <p:nvSpPr>
            <p:cNvPr id="1712" name="Google Shape;1712;p42"/>
            <p:cNvSpPr/>
            <p:nvPr/>
          </p:nvSpPr>
          <p:spPr>
            <a:xfrm>
              <a:off x="1611458" y="819874"/>
              <a:ext cx="39855" cy="85128"/>
            </a:xfrm>
            <a:custGeom>
              <a:avLst/>
              <a:gdLst/>
              <a:ahLst/>
              <a:cxnLst/>
              <a:rect l="l" t="t" r="r" b="b"/>
              <a:pathLst>
                <a:path w="1052" h="2247" extrusionOk="0">
                  <a:moveTo>
                    <a:pt x="865" y="0"/>
                  </a:moveTo>
                  <a:cubicBezTo>
                    <a:pt x="526" y="0"/>
                    <a:pt x="252" y="246"/>
                    <a:pt x="252" y="548"/>
                  </a:cubicBezTo>
                  <a:lnTo>
                    <a:pt x="252" y="824"/>
                  </a:lnTo>
                  <a:cubicBezTo>
                    <a:pt x="235" y="902"/>
                    <a:pt x="199" y="931"/>
                    <a:pt x="147" y="951"/>
                  </a:cubicBezTo>
                  <a:cubicBezTo>
                    <a:pt x="86" y="973"/>
                    <a:pt x="37" y="1020"/>
                    <a:pt x="22" y="1082"/>
                  </a:cubicBezTo>
                  <a:cubicBezTo>
                    <a:pt x="0" y="1174"/>
                    <a:pt x="54" y="1266"/>
                    <a:pt x="139" y="1294"/>
                  </a:cubicBezTo>
                  <a:cubicBezTo>
                    <a:pt x="195" y="1314"/>
                    <a:pt x="232" y="1341"/>
                    <a:pt x="251" y="1424"/>
                  </a:cubicBezTo>
                  <a:lnTo>
                    <a:pt x="251" y="1700"/>
                  </a:lnTo>
                  <a:cubicBezTo>
                    <a:pt x="251" y="1999"/>
                    <a:pt x="520" y="2242"/>
                    <a:pt x="854" y="2247"/>
                  </a:cubicBezTo>
                  <a:cubicBezTo>
                    <a:pt x="855" y="2247"/>
                    <a:pt x="855" y="2247"/>
                    <a:pt x="856" y="2247"/>
                  </a:cubicBezTo>
                  <a:cubicBezTo>
                    <a:pt x="951" y="2247"/>
                    <a:pt x="1038" y="2176"/>
                    <a:pt x="1044" y="2078"/>
                  </a:cubicBezTo>
                  <a:cubicBezTo>
                    <a:pt x="1052" y="1974"/>
                    <a:pt x="969" y="1886"/>
                    <a:pt x="865" y="1886"/>
                  </a:cubicBezTo>
                  <a:cubicBezTo>
                    <a:pt x="728" y="1886"/>
                    <a:pt x="612" y="1801"/>
                    <a:pt x="612" y="1698"/>
                  </a:cubicBezTo>
                  <a:lnTo>
                    <a:pt x="612" y="1405"/>
                  </a:lnTo>
                  <a:cubicBezTo>
                    <a:pt x="612" y="1394"/>
                    <a:pt x="610" y="1384"/>
                    <a:pt x="609" y="1376"/>
                  </a:cubicBezTo>
                  <a:cubicBezTo>
                    <a:pt x="589" y="1268"/>
                    <a:pt x="551" y="1187"/>
                    <a:pt x="502" y="1124"/>
                  </a:cubicBezTo>
                  <a:cubicBezTo>
                    <a:pt x="550" y="1061"/>
                    <a:pt x="589" y="980"/>
                    <a:pt x="608" y="874"/>
                  </a:cubicBezTo>
                  <a:cubicBezTo>
                    <a:pt x="610" y="863"/>
                    <a:pt x="612" y="853"/>
                    <a:pt x="612" y="842"/>
                  </a:cubicBezTo>
                  <a:lnTo>
                    <a:pt x="612" y="549"/>
                  </a:lnTo>
                  <a:cubicBezTo>
                    <a:pt x="612" y="449"/>
                    <a:pt x="727" y="363"/>
                    <a:pt x="863" y="362"/>
                  </a:cubicBezTo>
                  <a:cubicBezTo>
                    <a:pt x="956" y="361"/>
                    <a:pt x="1039" y="287"/>
                    <a:pt x="1044" y="192"/>
                  </a:cubicBezTo>
                  <a:cubicBezTo>
                    <a:pt x="1052" y="87"/>
                    <a:pt x="968" y="0"/>
                    <a:pt x="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2"/>
            <p:cNvSpPr/>
            <p:nvPr/>
          </p:nvSpPr>
          <p:spPr>
            <a:xfrm>
              <a:off x="1874873" y="849235"/>
              <a:ext cx="39817" cy="85165"/>
            </a:xfrm>
            <a:custGeom>
              <a:avLst/>
              <a:gdLst/>
              <a:ahLst/>
              <a:cxnLst/>
              <a:rect l="l" t="t" r="r" b="b"/>
              <a:pathLst>
                <a:path w="1051" h="2248" extrusionOk="0">
                  <a:moveTo>
                    <a:pt x="186" y="0"/>
                  </a:moveTo>
                  <a:cubicBezTo>
                    <a:pt x="82" y="0"/>
                    <a:pt x="1" y="87"/>
                    <a:pt x="7" y="192"/>
                  </a:cubicBezTo>
                  <a:cubicBezTo>
                    <a:pt x="12" y="286"/>
                    <a:pt x="95" y="361"/>
                    <a:pt x="189" y="362"/>
                  </a:cubicBezTo>
                  <a:cubicBezTo>
                    <a:pt x="325" y="363"/>
                    <a:pt x="440" y="449"/>
                    <a:pt x="440" y="549"/>
                  </a:cubicBezTo>
                  <a:lnTo>
                    <a:pt x="440" y="842"/>
                  </a:lnTo>
                  <a:cubicBezTo>
                    <a:pt x="440" y="853"/>
                    <a:pt x="442" y="863"/>
                    <a:pt x="443" y="874"/>
                  </a:cubicBezTo>
                  <a:cubicBezTo>
                    <a:pt x="462" y="981"/>
                    <a:pt x="501" y="1062"/>
                    <a:pt x="550" y="1125"/>
                  </a:cubicBezTo>
                  <a:cubicBezTo>
                    <a:pt x="501" y="1188"/>
                    <a:pt x="462" y="1269"/>
                    <a:pt x="443" y="1377"/>
                  </a:cubicBezTo>
                  <a:cubicBezTo>
                    <a:pt x="442" y="1387"/>
                    <a:pt x="440" y="1398"/>
                    <a:pt x="440" y="1408"/>
                  </a:cubicBezTo>
                  <a:lnTo>
                    <a:pt x="440" y="1701"/>
                  </a:lnTo>
                  <a:cubicBezTo>
                    <a:pt x="440" y="1802"/>
                    <a:pt x="325" y="1887"/>
                    <a:pt x="189" y="1888"/>
                  </a:cubicBezTo>
                  <a:cubicBezTo>
                    <a:pt x="95" y="1890"/>
                    <a:pt x="12" y="1963"/>
                    <a:pt x="7" y="2058"/>
                  </a:cubicBezTo>
                  <a:cubicBezTo>
                    <a:pt x="2" y="2163"/>
                    <a:pt x="84" y="2248"/>
                    <a:pt x="186" y="2248"/>
                  </a:cubicBezTo>
                  <a:cubicBezTo>
                    <a:pt x="525" y="2248"/>
                    <a:pt x="800" y="2002"/>
                    <a:pt x="800" y="1701"/>
                  </a:cubicBezTo>
                  <a:lnTo>
                    <a:pt x="800" y="1425"/>
                  </a:lnTo>
                  <a:cubicBezTo>
                    <a:pt x="818" y="1346"/>
                    <a:pt x="852" y="1317"/>
                    <a:pt x="904" y="1298"/>
                  </a:cubicBezTo>
                  <a:cubicBezTo>
                    <a:pt x="965" y="1275"/>
                    <a:pt x="1014" y="1228"/>
                    <a:pt x="1029" y="1167"/>
                  </a:cubicBezTo>
                  <a:cubicBezTo>
                    <a:pt x="1050" y="1074"/>
                    <a:pt x="998" y="984"/>
                    <a:pt x="912" y="955"/>
                  </a:cubicBezTo>
                  <a:cubicBezTo>
                    <a:pt x="855" y="935"/>
                    <a:pt x="819" y="907"/>
                    <a:pt x="800" y="825"/>
                  </a:cubicBezTo>
                  <a:lnTo>
                    <a:pt x="800" y="549"/>
                  </a:lnTo>
                  <a:cubicBezTo>
                    <a:pt x="800" y="247"/>
                    <a:pt x="525" y="0"/>
                    <a:pt x="1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2"/>
            <p:cNvSpPr/>
            <p:nvPr/>
          </p:nvSpPr>
          <p:spPr>
            <a:xfrm>
              <a:off x="1673476" y="818813"/>
              <a:ext cx="36067" cy="13639"/>
            </a:xfrm>
            <a:custGeom>
              <a:avLst/>
              <a:gdLst/>
              <a:ahLst/>
              <a:cxnLst/>
              <a:rect l="l" t="t" r="r" b="b"/>
              <a:pathLst>
                <a:path w="952" h="360" extrusionOk="0">
                  <a:moveTo>
                    <a:pt x="198" y="0"/>
                  </a:moveTo>
                  <a:cubicBezTo>
                    <a:pt x="103" y="0"/>
                    <a:pt x="18" y="69"/>
                    <a:pt x="10" y="163"/>
                  </a:cubicBezTo>
                  <a:cubicBezTo>
                    <a:pt x="0" y="269"/>
                    <a:pt x="85" y="359"/>
                    <a:pt x="190" y="359"/>
                  </a:cubicBezTo>
                  <a:lnTo>
                    <a:pt x="753" y="359"/>
                  </a:lnTo>
                  <a:cubicBezTo>
                    <a:pt x="850" y="359"/>
                    <a:pt x="935" y="290"/>
                    <a:pt x="942" y="196"/>
                  </a:cubicBezTo>
                  <a:cubicBezTo>
                    <a:pt x="951" y="89"/>
                    <a:pt x="867" y="0"/>
                    <a:pt x="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2"/>
            <p:cNvSpPr/>
            <p:nvPr/>
          </p:nvSpPr>
          <p:spPr>
            <a:xfrm>
              <a:off x="1674348" y="966489"/>
              <a:ext cx="113011" cy="13676"/>
            </a:xfrm>
            <a:custGeom>
              <a:avLst/>
              <a:gdLst/>
              <a:ahLst/>
              <a:cxnLst/>
              <a:rect l="l" t="t" r="r" b="b"/>
              <a:pathLst>
                <a:path w="2983" h="361" extrusionOk="0">
                  <a:moveTo>
                    <a:pt x="198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0" y="271"/>
                    <a:pt x="84" y="361"/>
                    <a:pt x="189" y="361"/>
                  </a:cubicBezTo>
                  <a:lnTo>
                    <a:pt x="2785" y="361"/>
                  </a:lnTo>
                  <a:cubicBezTo>
                    <a:pt x="2881" y="361"/>
                    <a:pt x="2965" y="291"/>
                    <a:pt x="2974" y="197"/>
                  </a:cubicBezTo>
                  <a:cubicBezTo>
                    <a:pt x="2982" y="89"/>
                    <a:pt x="2898" y="0"/>
                    <a:pt x="27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2"/>
            <p:cNvSpPr/>
            <p:nvPr/>
          </p:nvSpPr>
          <p:spPr>
            <a:xfrm>
              <a:off x="1673476" y="878368"/>
              <a:ext cx="36067" cy="13639"/>
            </a:xfrm>
            <a:custGeom>
              <a:avLst/>
              <a:gdLst/>
              <a:ahLst/>
              <a:cxnLst/>
              <a:rect l="l" t="t" r="r" b="b"/>
              <a:pathLst>
                <a:path w="952" h="360" extrusionOk="0">
                  <a:moveTo>
                    <a:pt x="198" y="0"/>
                  </a:moveTo>
                  <a:cubicBezTo>
                    <a:pt x="103" y="0"/>
                    <a:pt x="18" y="69"/>
                    <a:pt x="10" y="164"/>
                  </a:cubicBezTo>
                  <a:cubicBezTo>
                    <a:pt x="0" y="269"/>
                    <a:pt x="85" y="359"/>
                    <a:pt x="190" y="359"/>
                  </a:cubicBezTo>
                  <a:lnTo>
                    <a:pt x="753" y="359"/>
                  </a:lnTo>
                  <a:cubicBezTo>
                    <a:pt x="850" y="359"/>
                    <a:pt x="935" y="290"/>
                    <a:pt x="942" y="196"/>
                  </a:cubicBezTo>
                  <a:cubicBezTo>
                    <a:pt x="951" y="89"/>
                    <a:pt x="867" y="0"/>
                    <a:pt x="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2"/>
            <p:cNvSpPr/>
            <p:nvPr/>
          </p:nvSpPr>
          <p:spPr>
            <a:xfrm>
              <a:off x="1673476" y="906933"/>
              <a:ext cx="36067" cy="13676"/>
            </a:xfrm>
            <a:custGeom>
              <a:avLst/>
              <a:gdLst/>
              <a:ahLst/>
              <a:cxnLst/>
              <a:rect l="l" t="t" r="r" b="b"/>
              <a:pathLst>
                <a:path w="952" h="361" extrusionOk="0">
                  <a:moveTo>
                    <a:pt x="198" y="0"/>
                  </a:moveTo>
                  <a:cubicBezTo>
                    <a:pt x="103" y="0"/>
                    <a:pt x="18" y="69"/>
                    <a:pt x="10" y="164"/>
                  </a:cubicBezTo>
                  <a:cubicBezTo>
                    <a:pt x="0" y="269"/>
                    <a:pt x="85" y="361"/>
                    <a:pt x="190" y="361"/>
                  </a:cubicBezTo>
                  <a:lnTo>
                    <a:pt x="753" y="361"/>
                  </a:lnTo>
                  <a:cubicBezTo>
                    <a:pt x="850" y="361"/>
                    <a:pt x="935" y="290"/>
                    <a:pt x="942" y="196"/>
                  </a:cubicBezTo>
                  <a:cubicBezTo>
                    <a:pt x="951" y="89"/>
                    <a:pt x="867" y="0"/>
                    <a:pt x="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2"/>
            <p:cNvSpPr/>
            <p:nvPr/>
          </p:nvSpPr>
          <p:spPr>
            <a:xfrm>
              <a:off x="1771901" y="936673"/>
              <a:ext cx="25156" cy="13714"/>
            </a:xfrm>
            <a:custGeom>
              <a:avLst/>
              <a:gdLst/>
              <a:ahLst/>
              <a:cxnLst/>
              <a:rect l="l" t="t" r="r" b="b"/>
              <a:pathLst>
                <a:path w="664" h="362" extrusionOk="0">
                  <a:moveTo>
                    <a:pt x="189" y="1"/>
                  </a:moveTo>
                  <a:cubicBezTo>
                    <a:pt x="85" y="1"/>
                    <a:pt x="1" y="90"/>
                    <a:pt x="9" y="197"/>
                  </a:cubicBezTo>
                  <a:cubicBezTo>
                    <a:pt x="17" y="291"/>
                    <a:pt x="103" y="361"/>
                    <a:pt x="198" y="361"/>
                  </a:cubicBezTo>
                  <a:lnTo>
                    <a:pt x="467" y="361"/>
                  </a:lnTo>
                  <a:cubicBezTo>
                    <a:pt x="562" y="361"/>
                    <a:pt x="647" y="291"/>
                    <a:pt x="655" y="197"/>
                  </a:cubicBezTo>
                  <a:cubicBezTo>
                    <a:pt x="664" y="90"/>
                    <a:pt x="580" y="1"/>
                    <a:pt x="4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2"/>
            <p:cNvSpPr/>
            <p:nvPr/>
          </p:nvSpPr>
          <p:spPr>
            <a:xfrm>
              <a:off x="1673931" y="936673"/>
              <a:ext cx="78801" cy="13714"/>
            </a:xfrm>
            <a:custGeom>
              <a:avLst/>
              <a:gdLst/>
              <a:ahLst/>
              <a:cxnLst/>
              <a:rect l="l" t="t" r="r" b="b"/>
              <a:pathLst>
                <a:path w="2080" h="362" extrusionOk="0">
                  <a:moveTo>
                    <a:pt x="199" y="1"/>
                  </a:moveTo>
                  <a:cubicBezTo>
                    <a:pt x="102" y="1"/>
                    <a:pt x="18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1882" y="361"/>
                  </a:lnTo>
                  <a:cubicBezTo>
                    <a:pt x="1977" y="361"/>
                    <a:pt x="2063" y="291"/>
                    <a:pt x="2070" y="197"/>
                  </a:cubicBezTo>
                  <a:cubicBezTo>
                    <a:pt x="2080" y="90"/>
                    <a:pt x="1996" y="1"/>
                    <a:pt x="18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2"/>
            <p:cNvSpPr/>
            <p:nvPr/>
          </p:nvSpPr>
          <p:spPr>
            <a:xfrm>
              <a:off x="1728447" y="878368"/>
              <a:ext cx="36029" cy="13639"/>
            </a:xfrm>
            <a:custGeom>
              <a:avLst/>
              <a:gdLst/>
              <a:ahLst/>
              <a:cxnLst/>
              <a:rect l="l" t="t" r="r" b="b"/>
              <a:pathLst>
                <a:path w="951" h="360" extrusionOk="0">
                  <a:moveTo>
                    <a:pt x="189" y="0"/>
                  </a:moveTo>
                  <a:cubicBezTo>
                    <a:pt x="85" y="0"/>
                    <a:pt x="1" y="89"/>
                    <a:pt x="9" y="196"/>
                  </a:cubicBezTo>
                  <a:cubicBezTo>
                    <a:pt x="18" y="290"/>
                    <a:pt x="104" y="359"/>
                    <a:pt x="198" y="359"/>
                  </a:cubicBezTo>
                  <a:lnTo>
                    <a:pt x="753" y="359"/>
                  </a:lnTo>
                  <a:cubicBezTo>
                    <a:pt x="849" y="359"/>
                    <a:pt x="934" y="290"/>
                    <a:pt x="941" y="196"/>
                  </a:cubicBezTo>
                  <a:cubicBezTo>
                    <a:pt x="951" y="89"/>
                    <a:pt x="867" y="0"/>
                    <a:pt x="7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2"/>
            <p:cNvSpPr/>
            <p:nvPr/>
          </p:nvSpPr>
          <p:spPr>
            <a:xfrm>
              <a:off x="1778152" y="878330"/>
              <a:ext cx="75429" cy="13639"/>
            </a:xfrm>
            <a:custGeom>
              <a:avLst/>
              <a:gdLst/>
              <a:ahLst/>
              <a:cxnLst/>
              <a:rect l="l" t="t" r="r" b="b"/>
              <a:pathLst>
                <a:path w="1991" h="360" extrusionOk="0">
                  <a:moveTo>
                    <a:pt x="198" y="0"/>
                  </a:moveTo>
                  <a:cubicBezTo>
                    <a:pt x="102" y="0"/>
                    <a:pt x="17" y="69"/>
                    <a:pt x="10" y="163"/>
                  </a:cubicBezTo>
                  <a:cubicBezTo>
                    <a:pt x="0" y="270"/>
                    <a:pt x="84" y="359"/>
                    <a:pt x="189" y="359"/>
                  </a:cubicBezTo>
                  <a:lnTo>
                    <a:pt x="1809" y="359"/>
                  </a:lnTo>
                  <a:cubicBezTo>
                    <a:pt x="1810" y="359"/>
                    <a:pt x="1810" y="359"/>
                    <a:pt x="1811" y="359"/>
                  </a:cubicBezTo>
                  <a:cubicBezTo>
                    <a:pt x="1911" y="359"/>
                    <a:pt x="1990" y="279"/>
                    <a:pt x="1990" y="180"/>
                  </a:cubicBezTo>
                  <a:cubicBezTo>
                    <a:pt x="1990" y="81"/>
                    <a:pt x="1909" y="0"/>
                    <a:pt x="18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2"/>
            <p:cNvSpPr/>
            <p:nvPr/>
          </p:nvSpPr>
          <p:spPr>
            <a:xfrm>
              <a:off x="1729773" y="818699"/>
              <a:ext cx="164383" cy="13714"/>
            </a:xfrm>
            <a:custGeom>
              <a:avLst/>
              <a:gdLst/>
              <a:ahLst/>
              <a:cxnLst/>
              <a:rect l="l" t="t" r="r" b="b"/>
              <a:pathLst>
                <a:path w="4339" h="362" extrusionOk="0">
                  <a:moveTo>
                    <a:pt x="198" y="1"/>
                  </a:moveTo>
                  <a:cubicBezTo>
                    <a:pt x="103" y="1"/>
                    <a:pt x="18" y="71"/>
                    <a:pt x="10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4137" y="361"/>
                  </a:lnTo>
                  <a:cubicBezTo>
                    <a:pt x="4234" y="361"/>
                    <a:pt x="4319" y="292"/>
                    <a:pt x="4326" y="198"/>
                  </a:cubicBezTo>
                  <a:cubicBezTo>
                    <a:pt x="4339" y="92"/>
                    <a:pt x="4255" y="1"/>
                    <a:pt x="4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2"/>
            <p:cNvSpPr/>
            <p:nvPr/>
          </p:nvSpPr>
          <p:spPr>
            <a:xfrm>
              <a:off x="1673097" y="848553"/>
              <a:ext cx="182000" cy="13639"/>
            </a:xfrm>
            <a:custGeom>
              <a:avLst/>
              <a:gdLst/>
              <a:ahLst/>
              <a:cxnLst/>
              <a:rect l="l" t="t" r="r" b="b"/>
              <a:pathLst>
                <a:path w="4804" h="360" extrusionOk="0">
                  <a:moveTo>
                    <a:pt x="199" y="1"/>
                  </a:moveTo>
                  <a:cubicBezTo>
                    <a:pt x="103" y="1"/>
                    <a:pt x="19" y="70"/>
                    <a:pt x="9" y="164"/>
                  </a:cubicBezTo>
                  <a:cubicBezTo>
                    <a:pt x="1" y="271"/>
                    <a:pt x="87" y="360"/>
                    <a:pt x="193" y="360"/>
                  </a:cubicBezTo>
                  <a:lnTo>
                    <a:pt x="4595" y="360"/>
                  </a:lnTo>
                  <a:cubicBezTo>
                    <a:pt x="4681" y="360"/>
                    <a:pt x="4763" y="302"/>
                    <a:pt x="4780" y="216"/>
                  </a:cubicBezTo>
                  <a:cubicBezTo>
                    <a:pt x="4804" y="101"/>
                    <a:pt x="4713" y="1"/>
                    <a:pt x="46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2"/>
            <p:cNvSpPr/>
            <p:nvPr/>
          </p:nvSpPr>
          <p:spPr>
            <a:xfrm>
              <a:off x="1558836" y="713303"/>
              <a:ext cx="475457" cy="476631"/>
            </a:xfrm>
            <a:custGeom>
              <a:avLst/>
              <a:gdLst/>
              <a:ahLst/>
              <a:cxnLst/>
              <a:rect l="l" t="t" r="r" b="b"/>
              <a:pathLst>
                <a:path w="12550" h="12581" extrusionOk="0">
                  <a:moveTo>
                    <a:pt x="10487" y="358"/>
                  </a:moveTo>
                  <a:cubicBezTo>
                    <a:pt x="10595" y="358"/>
                    <a:pt x="10684" y="446"/>
                    <a:pt x="10684" y="556"/>
                  </a:cubicBezTo>
                  <a:lnTo>
                    <a:pt x="10684" y="1374"/>
                  </a:lnTo>
                  <a:lnTo>
                    <a:pt x="363" y="1374"/>
                  </a:lnTo>
                  <a:lnTo>
                    <a:pt x="363" y="556"/>
                  </a:lnTo>
                  <a:cubicBezTo>
                    <a:pt x="363" y="447"/>
                    <a:pt x="451" y="358"/>
                    <a:pt x="561" y="358"/>
                  </a:cubicBezTo>
                  <a:close/>
                  <a:moveTo>
                    <a:pt x="11338" y="6826"/>
                  </a:moveTo>
                  <a:lnTo>
                    <a:pt x="11956" y="7535"/>
                  </a:lnTo>
                  <a:lnTo>
                    <a:pt x="11338" y="7535"/>
                  </a:lnTo>
                  <a:lnTo>
                    <a:pt x="11338" y="6826"/>
                  </a:lnTo>
                  <a:close/>
                  <a:moveTo>
                    <a:pt x="192" y="0"/>
                  </a:moveTo>
                  <a:cubicBezTo>
                    <a:pt x="86" y="0"/>
                    <a:pt x="2" y="86"/>
                    <a:pt x="2" y="191"/>
                  </a:cubicBezTo>
                  <a:lnTo>
                    <a:pt x="2" y="7202"/>
                  </a:lnTo>
                  <a:cubicBezTo>
                    <a:pt x="2" y="7220"/>
                    <a:pt x="9" y="7237"/>
                    <a:pt x="22" y="7249"/>
                  </a:cubicBezTo>
                  <a:cubicBezTo>
                    <a:pt x="75" y="7301"/>
                    <a:pt x="131" y="7323"/>
                    <a:pt x="183" y="7323"/>
                  </a:cubicBezTo>
                  <a:cubicBezTo>
                    <a:pt x="282" y="7323"/>
                    <a:pt x="363" y="7241"/>
                    <a:pt x="363" y="7139"/>
                  </a:cubicBezTo>
                  <a:lnTo>
                    <a:pt x="363" y="1736"/>
                  </a:lnTo>
                  <a:lnTo>
                    <a:pt x="10683" y="1736"/>
                  </a:lnTo>
                  <a:lnTo>
                    <a:pt x="10683" y="6160"/>
                  </a:lnTo>
                  <a:lnTo>
                    <a:pt x="9249" y="6160"/>
                  </a:lnTo>
                  <a:cubicBezTo>
                    <a:pt x="9152" y="6160"/>
                    <a:pt x="9067" y="6229"/>
                    <a:pt x="9060" y="6323"/>
                  </a:cubicBezTo>
                  <a:cubicBezTo>
                    <a:pt x="9051" y="6431"/>
                    <a:pt x="9134" y="6520"/>
                    <a:pt x="9239" y="6520"/>
                  </a:cubicBezTo>
                  <a:lnTo>
                    <a:pt x="10978" y="6520"/>
                  </a:lnTo>
                  <a:lnTo>
                    <a:pt x="10978" y="7713"/>
                  </a:lnTo>
                  <a:cubicBezTo>
                    <a:pt x="10978" y="7814"/>
                    <a:pt x="11060" y="7897"/>
                    <a:pt x="11162" y="7897"/>
                  </a:cubicBezTo>
                  <a:lnTo>
                    <a:pt x="12190" y="7897"/>
                  </a:lnTo>
                  <a:lnTo>
                    <a:pt x="12190" y="12223"/>
                  </a:lnTo>
                  <a:lnTo>
                    <a:pt x="7537" y="12223"/>
                  </a:lnTo>
                  <a:lnTo>
                    <a:pt x="7537" y="6519"/>
                  </a:lnTo>
                  <a:lnTo>
                    <a:pt x="8330" y="6519"/>
                  </a:lnTo>
                  <a:cubicBezTo>
                    <a:pt x="8426" y="6519"/>
                    <a:pt x="8511" y="6449"/>
                    <a:pt x="8519" y="6354"/>
                  </a:cubicBezTo>
                  <a:cubicBezTo>
                    <a:pt x="8528" y="6248"/>
                    <a:pt x="8444" y="6159"/>
                    <a:pt x="8339" y="6159"/>
                  </a:cubicBezTo>
                  <a:lnTo>
                    <a:pt x="7328" y="6159"/>
                  </a:lnTo>
                  <a:cubicBezTo>
                    <a:pt x="7225" y="6159"/>
                    <a:pt x="7143" y="6241"/>
                    <a:pt x="7143" y="6343"/>
                  </a:cubicBezTo>
                  <a:lnTo>
                    <a:pt x="7143" y="9436"/>
                  </a:lnTo>
                  <a:lnTo>
                    <a:pt x="427" y="9436"/>
                  </a:lnTo>
                  <a:cubicBezTo>
                    <a:pt x="390" y="9436"/>
                    <a:pt x="360" y="9405"/>
                    <a:pt x="360" y="9369"/>
                  </a:cubicBezTo>
                  <a:lnTo>
                    <a:pt x="360" y="7960"/>
                  </a:lnTo>
                  <a:cubicBezTo>
                    <a:pt x="360" y="7941"/>
                    <a:pt x="352" y="7924"/>
                    <a:pt x="339" y="7911"/>
                  </a:cubicBezTo>
                  <a:cubicBezTo>
                    <a:pt x="286" y="7861"/>
                    <a:pt x="231" y="7840"/>
                    <a:pt x="180" y="7840"/>
                  </a:cubicBezTo>
                  <a:cubicBezTo>
                    <a:pt x="81" y="7840"/>
                    <a:pt x="0" y="7920"/>
                    <a:pt x="0" y="8020"/>
                  </a:cubicBezTo>
                  <a:lnTo>
                    <a:pt x="0" y="9604"/>
                  </a:lnTo>
                  <a:cubicBezTo>
                    <a:pt x="0" y="9709"/>
                    <a:pt x="85" y="9795"/>
                    <a:pt x="191" y="9795"/>
                  </a:cubicBezTo>
                  <a:lnTo>
                    <a:pt x="7143" y="9795"/>
                  </a:lnTo>
                  <a:lnTo>
                    <a:pt x="7143" y="12397"/>
                  </a:lnTo>
                  <a:cubicBezTo>
                    <a:pt x="7143" y="12499"/>
                    <a:pt x="7225" y="12581"/>
                    <a:pt x="7328" y="12581"/>
                  </a:cubicBezTo>
                  <a:lnTo>
                    <a:pt x="12365" y="12581"/>
                  </a:lnTo>
                  <a:cubicBezTo>
                    <a:pt x="12467" y="12581"/>
                    <a:pt x="12550" y="12499"/>
                    <a:pt x="12550" y="12397"/>
                  </a:cubicBezTo>
                  <a:lnTo>
                    <a:pt x="12550" y="7724"/>
                  </a:lnTo>
                  <a:cubicBezTo>
                    <a:pt x="12550" y="7679"/>
                    <a:pt x="12534" y="7636"/>
                    <a:pt x="12506" y="7604"/>
                  </a:cubicBezTo>
                  <a:lnTo>
                    <a:pt x="11307" y="6222"/>
                  </a:lnTo>
                  <a:cubicBezTo>
                    <a:pt x="11272" y="6182"/>
                    <a:pt x="11221" y="6160"/>
                    <a:pt x="11168" y="6160"/>
                  </a:cubicBezTo>
                  <a:lnTo>
                    <a:pt x="11043" y="6160"/>
                  </a:lnTo>
                  <a:lnTo>
                    <a:pt x="11043" y="566"/>
                  </a:lnTo>
                  <a:cubicBezTo>
                    <a:pt x="11043" y="254"/>
                    <a:pt x="10790" y="0"/>
                    <a:pt x="104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2"/>
            <p:cNvSpPr/>
            <p:nvPr/>
          </p:nvSpPr>
          <p:spPr>
            <a:xfrm>
              <a:off x="1906431" y="1036614"/>
              <a:ext cx="48341" cy="63760"/>
            </a:xfrm>
            <a:custGeom>
              <a:avLst/>
              <a:gdLst/>
              <a:ahLst/>
              <a:cxnLst/>
              <a:rect l="l" t="t" r="r" b="b"/>
              <a:pathLst>
                <a:path w="1276" h="1683" extrusionOk="0">
                  <a:moveTo>
                    <a:pt x="1096" y="0"/>
                  </a:moveTo>
                  <a:cubicBezTo>
                    <a:pt x="997" y="0"/>
                    <a:pt x="917" y="81"/>
                    <a:pt x="917" y="180"/>
                  </a:cubicBezTo>
                  <a:lnTo>
                    <a:pt x="917" y="638"/>
                  </a:lnTo>
                  <a:lnTo>
                    <a:pt x="359" y="638"/>
                  </a:lnTo>
                  <a:lnTo>
                    <a:pt x="359" y="180"/>
                  </a:lnTo>
                  <a:cubicBezTo>
                    <a:pt x="362" y="81"/>
                    <a:pt x="280" y="1"/>
                    <a:pt x="180" y="1"/>
                  </a:cubicBezTo>
                  <a:cubicBezTo>
                    <a:pt x="81" y="1"/>
                    <a:pt x="0" y="82"/>
                    <a:pt x="0" y="181"/>
                  </a:cubicBezTo>
                  <a:lnTo>
                    <a:pt x="0" y="1494"/>
                  </a:lnTo>
                  <a:cubicBezTo>
                    <a:pt x="0" y="1589"/>
                    <a:pt x="69" y="1674"/>
                    <a:pt x="164" y="1682"/>
                  </a:cubicBezTo>
                  <a:cubicBezTo>
                    <a:pt x="169" y="1682"/>
                    <a:pt x="173" y="1683"/>
                    <a:pt x="178" y="1683"/>
                  </a:cubicBezTo>
                  <a:cubicBezTo>
                    <a:pt x="279" y="1683"/>
                    <a:pt x="359" y="1602"/>
                    <a:pt x="359" y="1502"/>
                  </a:cubicBezTo>
                  <a:lnTo>
                    <a:pt x="359" y="998"/>
                  </a:lnTo>
                  <a:lnTo>
                    <a:pt x="917" y="998"/>
                  </a:lnTo>
                  <a:lnTo>
                    <a:pt x="917" y="1494"/>
                  </a:lnTo>
                  <a:cubicBezTo>
                    <a:pt x="917" y="1589"/>
                    <a:pt x="986" y="1674"/>
                    <a:pt x="1080" y="1682"/>
                  </a:cubicBezTo>
                  <a:cubicBezTo>
                    <a:pt x="1085" y="1682"/>
                    <a:pt x="1090" y="1683"/>
                    <a:pt x="1095" y="1683"/>
                  </a:cubicBezTo>
                  <a:cubicBezTo>
                    <a:pt x="1195" y="1683"/>
                    <a:pt x="1276" y="1602"/>
                    <a:pt x="1276" y="1502"/>
                  </a:cubicBezTo>
                  <a:lnTo>
                    <a:pt x="1276" y="189"/>
                  </a:lnTo>
                  <a:cubicBezTo>
                    <a:pt x="1276" y="93"/>
                    <a:pt x="1207" y="8"/>
                    <a:pt x="1113" y="1"/>
                  </a:cubicBezTo>
                  <a:cubicBezTo>
                    <a:pt x="1107" y="1"/>
                    <a:pt x="1102" y="0"/>
                    <a:pt x="10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2"/>
            <p:cNvSpPr/>
            <p:nvPr/>
          </p:nvSpPr>
          <p:spPr>
            <a:xfrm>
              <a:off x="1857976" y="1035970"/>
              <a:ext cx="42128" cy="65200"/>
            </a:xfrm>
            <a:custGeom>
              <a:avLst/>
              <a:gdLst/>
              <a:ahLst/>
              <a:cxnLst/>
              <a:rect l="l" t="t" r="r" b="b"/>
              <a:pathLst>
                <a:path w="1112" h="1721" extrusionOk="0">
                  <a:moveTo>
                    <a:pt x="550" y="362"/>
                  </a:moveTo>
                  <a:cubicBezTo>
                    <a:pt x="659" y="362"/>
                    <a:pt x="752" y="451"/>
                    <a:pt x="752" y="558"/>
                  </a:cubicBezTo>
                  <a:cubicBezTo>
                    <a:pt x="752" y="665"/>
                    <a:pt x="659" y="756"/>
                    <a:pt x="548" y="756"/>
                  </a:cubicBezTo>
                  <a:cubicBezTo>
                    <a:pt x="504" y="756"/>
                    <a:pt x="429" y="756"/>
                    <a:pt x="359" y="757"/>
                  </a:cubicBezTo>
                  <a:cubicBezTo>
                    <a:pt x="359" y="684"/>
                    <a:pt x="358" y="439"/>
                    <a:pt x="358" y="362"/>
                  </a:cubicBezTo>
                  <a:lnTo>
                    <a:pt x="548" y="362"/>
                  </a:lnTo>
                  <a:cubicBezTo>
                    <a:pt x="549" y="362"/>
                    <a:pt x="549" y="362"/>
                    <a:pt x="550" y="362"/>
                  </a:cubicBezTo>
                  <a:close/>
                  <a:moveTo>
                    <a:pt x="182" y="0"/>
                  </a:moveTo>
                  <a:cubicBezTo>
                    <a:pt x="87" y="0"/>
                    <a:pt x="0" y="88"/>
                    <a:pt x="0" y="186"/>
                  </a:cubicBezTo>
                  <a:lnTo>
                    <a:pt x="0" y="1531"/>
                  </a:lnTo>
                  <a:cubicBezTo>
                    <a:pt x="0" y="1618"/>
                    <a:pt x="59" y="1699"/>
                    <a:pt x="145" y="1717"/>
                  </a:cubicBezTo>
                  <a:cubicBezTo>
                    <a:pt x="158" y="1719"/>
                    <a:pt x="170" y="1721"/>
                    <a:pt x="182" y="1721"/>
                  </a:cubicBezTo>
                  <a:cubicBezTo>
                    <a:pt x="281" y="1721"/>
                    <a:pt x="363" y="1637"/>
                    <a:pt x="363" y="1537"/>
                  </a:cubicBezTo>
                  <a:lnTo>
                    <a:pt x="363" y="1133"/>
                  </a:lnTo>
                  <a:cubicBezTo>
                    <a:pt x="432" y="1133"/>
                    <a:pt x="506" y="1131"/>
                    <a:pt x="551" y="1131"/>
                  </a:cubicBezTo>
                  <a:cubicBezTo>
                    <a:pt x="860" y="1131"/>
                    <a:pt x="1112" y="878"/>
                    <a:pt x="1112" y="566"/>
                  </a:cubicBezTo>
                  <a:cubicBezTo>
                    <a:pt x="1112" y="255"/>
                    <a:pt x="860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2"/>
            <p:cNvSpPr/>
            <p:nvPr/>
          </p:nvSpPr>
          <p:spPr>
            <a:xfrm>
              <a:off x="1964433" y="1035932"/>
              <a:ext cx="42962" cy="65200"/>
            </a:xfrm>
            <a:custGeom>
              <a:avLst/>
              <a:gdLst/>
              <a:ahLst/>
              <a:cxnLst/>
              <a:rect l="l" t="t" r="r" b="b"/>
              <a:pathLst>
                <a:path w="1134" h="1721" extrusionOk="0">
                  <a:moveTo>
                    <a:pt x="566" y="362"/>
                  </a:moveTo>
                  <a:cubicBezTo>
                    <a:pt x="677" y="362"/>
                    <a:pt x="770" y="452"/>
                    <a:pt x="770" y="558"/>
                  </a:cubicBezTo>
                  <a:cubicBezTo>
                    <a:pt x="770" y="665"/>
                    <a:pt x="676" y="755"/>
                    <a:pt x="566" y="755"/>
                  </a:cubicBezTo>
                  <a:cubicBezTo>
                    <a:pt x="522" y="755"/>
                    <a:pt x="447" y="755"/>
                    <a:pt x="376" y="757"/>
                  </a:cubicBezTo>
                  <a:cubicBezTo>
                    <a:pt x="376" y="684"/>
                    <a:pt x="375" y="439"/>
                    <a:pt x="375" y="362"/>
                  </a:cubicBezTo>
                  <a:close/>
                  <a:moveTo>
                    <a:pt x="187" y="0"/>
                  </a:moveTo>
                  <a:cubicBezTo>
                    <a:pt x="79" y="0"/>
                    <a:pt x="4" y="87"/>
                    <a:pt x="2" y="190"/>
                  </a:cubicBezTo>
                  <a:cubicBezTo>
                    <a:pt x="0" y="235"/>
                    <a:pt x="2" y="1503"/>
                    <a:pt x="2" y="1535"/>
                  </a:cubicBezTo>
                  <a:cubicBezTo>
                    <a:pt x="2" y="1638"/>
                    <a:pt x="84" y="1721"/>
                    <a:pt x="185" y="1721"/>
                  </a:cubicBezTo>
                  <a:cubicBezTo>
                    <a:pt x="287" y="1721"/>
                    <a:pt x="370" y="1638"/>
                    <a:pt x="370" y="1536"/>
                  </a:cubicBezTo>
                  <a:lnTo>
                    <a:pt x="370" y="1132"/>
                  </a:lnTo>
                  <a:cubicBezTo>
                    <a:pt x="441" y="1132"/>
                    <a:pt x="517" y="1131"/>
                    <a:pt x="562" y="1131"/>
                  </a:cubicBezTo>
                  <a:cubicBezTo>
                    <a:pt x="878" y="1131"/>
                    <a:pt x="1134" y="878"/>
                    <a:pt x="1134" y="566"/>
                  </a:cubicBezTo>
                  <a:cubicBezTo>
                    <a:pt x="1134" y="254"/>
                    <a:pt x="878" y="0"/>
                    <a:pt x="5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Contenuti</a:t>
            </a:r>
            <a:endParaRPr sz="3200" dirty="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67" name="Google Shape;1467;p37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Analisi teorica</a:t>
            </a:r>
            <a:endParaRPr dirty="0"/>
          </a:p>
        </p:txBody>
      </p:sp>
      <p:sp>
        <p:nvSpPr>
          <p:cNvPr id="1468" name="Google Shape;1468;p37"/>
          <p:cNvSpPr txBox="1">
            <a:spLocks noGrp="1"/>
          </p:cNvSpPr>
          <p:nvPr>
            <p:ph type="subTitle" idx="1"/>
          </p:nvPr>
        </p:nvSpPr>
        <p:spPr>
          <a:xfrm>
            <a:off x="719999" y="2244725"/>
            <a:ext cx="2737575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Agenti classici </a:t>
            </a:r>
            <a:r>
              <a:rPr lang="en" dirty="0">
                <a:sym typeface="Wingdings" panose="05000000000000000000" pitchFamily="2" charset="2"/>
              </a:rPr>
              <a:t> Agentic AI</a:t>
            </a:r>
            <a:endParaRPr dirty="0"/>
          </a:p>
        </p:txBody>
      </p:sp>
      <p:sp>
        <p:nvSpPr>
          <p:cNvPr id="1469" name="Google Shape;1469;p37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MAS musicale seguendo le istruzioni del primo capitolo</a:t>
            </a:r>
            <a:endParaRPr dirty="0"/>
          </a:p>
        </p:txBody>
      </p:sp>
      <p:sp>
        <p:nvSpPr>
          <p:cNvPr id="1470" name="Google Shape;1470;p37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Risultati e valutazioni del sistema </a:t>
            </a:r>
            <a:endParaRPr dirty="0"/>
          </a:p>
        </p:txBody>
      </p:sp>
      <p:sp>
        <p:nvSpPr>
          <p:cNvPr id="1471" name="Google Shape;1471;p37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Conclusioni e possibili sviluppi futuri</a:t>
            </a:r>
            <a:endParaRPr dirty="0"/>
          </a:p>
        </p:txBody>
      </p:sp>
      <p:sp>
        <p:nvSpPr>
          <p:cNvPr id="1472" name="Google Shape;1472;p37"/>
          <p:cNvSpPr txBox="1">
            <a:spLocks noGrp="1"/>
          </p:cNvSpPr>
          <p:nvPr>
            <p:ph type="title" idx="5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73" name="Google Shape;1473;p37"/>
          <p:cNvSpPr txBox="1">
            <a:spLocks noGrp="1"/>
          </p:cNvSpPr>
          <p:nvPr>
            <p:ph type="title" idx="6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74" name="Google Shape;1474;p37"/>
          <p:cNvSpPr txBox="1">
            <a:spLocks noGrp="1"/>
          </p:cNvSpPr>
          <p:nvPr>
            <p:ph type="title" idx="7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75" name="Google Shape;1475;p37"/>
          <p:cNvSpPr txBox="1">
            <a:spLocks noGrp="1"/>
          </p:cNvSpPr>
          <p:nvPr>
            <p:ph type="title" idx="8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476" name="Google Shape;1476;p37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MAS Musicale</a:t>
            </a:r>
            <a:endParaRPr dirty="0"/>
          </a:p>
        </p:txBody>
      </p:sp>
      <p:sp>
        <p:nvSpPr>
          <p:cNvPr id="1477" name="Google Shape;1477;p37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Valutazioni</a:t>
            </a:r>
            <a:endParaRPr dirty="0"/>
          </a:p>
        </p:txBody>
      </p:sp>
      <p:sp>
        <p:nvSpPr>
          <p:cNvPr id="1478" name="Google Shape;1478;p37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Conclusioni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84" name="Google Shape;1484;p38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Agenti classici </a:t>
            </a:r>
            <a:r>
              <a:rPr lang="en" dirty="0">
                <a:sym typeface="Wingdings" panose="05000000000000000000" pitchFamily="2" charset="2"/>
              </a:rPr>
              <a:t> Agentic AI</a:t>
            </a:r>
            <a:endParaRPr dirty="0"/>
          </a:p>
        </p:txBody>
      </p:sp>
      <p:grpSp>
        <p:nvGrpSpPr>
          <p:cNvPr id="1485" name="Google Shape;1485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1" name="Google Shape;1491;p38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955594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Analisi teorica</a:t>
            </a:r>
            <a:endParaRPr dirty="0"/>
          </a:p>
        </p:txBody>
      </p:sp>
      <p:grpSp>
        <p:nvGrpSpPr>
          <p:cNvPr id="1492" name="Google Shape;1492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8" name="Google Shape;1498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1" name="Google Shape;1521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Google Shape;2150;p5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Analisi teorica</a:t>
            </a:r>
            <a:endParaRPr dirty="0"/>
          </a:p>
        </p:txBody>
      </p:sp>
      <p:sp>
        <p:nvSpPr>
          <p:cNvPr id="2151" name="Google Shape;2151;p55"/>
          <p:cNvSpPr txBox="1"/>
          <p:nvPr/>
        </p:nvSpPr>
        <p:spPr>
          <a:xfrm>
            <a:off x="1317600" y="1664288"/>
            <a:ext cx="9966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Agent</a:t>
            </a:r>
            <a:endParaRPr sz="2000" b="1" dirty="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52" name="Google Shape;2152;p55"/>
          <p:cNvSpPr txBox="1"/>
          <p:nvPr/>
        </p:nvSpPr>
        <p:spPr>
          <a:xfrm>
            <a:off x="4073700" y="1664288"/>
            <a:ext cx="9966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MAS</a:t>
            </a:r>
            <a:endParaRPr sz="2000" b="1" dirty="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53" name="Google Shape;2153;p55"/>
          <p:cNvSpPr txBox="1"/>
          <p:nvPr/>
        </p:nvSpPr>
        <p:spPr>
          <a:xfrm>
            <a:off x="6381709" y="1649419"/>
            <a:ext cx="1892781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Agentic AI</a:t>
            </a:r>
            <a:endParaRPr sz="2000" b="1" dirty="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54" name="Google Shape;2154;p55"/>
          <p:cNvSpPr txBox="1"/>
          <p:nvPr/>
        </p:nvSpPr>
        <p:spPr>
          <a:xfrm>
            <a:off x="966489" y="2896670"/>
            <a:ext cx="246352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Autonomia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Abilità sociale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Reattività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Proattività</a:t>
            </a:r>
          </a:p>
        </p:txBody>
      </p:sp>
      <p:sp>
        <p:nvSpPr>
          <p:cNvPr id="2156" name="Google Shape;2156;p55"/>
          <p:cNvSpPr txBox="1"/>
          <p:nvPr/>
        </p:nvSpPr>
        <p:spPr>
          <a:xfrm>
            <a:off x="3476100" y="2896670"/>
            <a:ext cx="246352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Collezione di agenti con: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ambiente condiviso (cooperazione, competizione, negoziazione)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distribuiti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asincroni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Struttura sociale</a:t>
            </a:r>
          </a:p>
        </p:txBody>
      </p:sp>
      <p:sp>
        <p:nvSpPr>
          <p:cNvPr id="2158" name="Google Shape;2158;p55"/>
          <p:cNvSpPr txBox="1"/>
          <p:nvPr/>
        </p:nvSpPr>
        <p:spPr>
          <a:xfrm>
            <a:off x="6144739" y="2896670"/>
            <a:ext cx="246352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Sistemi autonomi basati su LLM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165" name="Google Shape;2165;p55"/>
          <p:cNvGrpSpPr/>
          <p:nvPr/>
        </p:nvGrpSpPr>
        <p:grpSpPr>
          <a:xfrm>
            <a:off x="1726066" y="2580534"/>
            <a:ext cx="179668" cy="179626"/>
            <a:chOff x="1726066" y="2580534"/>
            <a:chExt cx="179668" cy="179626"/>
          </a:xfrm>
        </p:grpSpPr>
        <p:sp>
          <p:nvSpPr>
            <p:cNvPr id="2166" name="Google Shape;2166;p55"/>
            <p:cNvSpPr/>
            <p:nvPr/>
          </p:nvSpPr>
          <p:spPr>
            <a:xfrm>
              <a:off x="1726066" y="2580534"/>
              <a:ext cx="179668" cy="179626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55"/>
            <p:cNvSpPr/>
            <p:nvPr/>
          </p:nvSpPr>
          <p:spPr>
            <a:xfrm>
              <a:off x="1761754" y="2616214"/>
              <a:ext cx="108290" cy="10826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68" name="Google Shape;2168;p55"/>
          <p:cNvCxnSpPr>
            <a:stCxn id="2151" idx="2"/>
            <a:endCxn id="2166" idx="0"/>
          </p:cNvCxnSpPr>
          <p:nvPr/>
        </p:nvCxnSpPr>
        <p:spPr>
          <a:xfrm rot="-5400000" flipH="1">
            <a:off x="1610100" y="2374088"/>
            <a:ext cx="412200" cy="6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69" name="Google Shape;2169;p55"/>
          <p:cNvCxnSpPr>
            <a:stCxn id="2152" idx="2"/>
            <a:endCxn id="2170" idx="0"/>
          </p:cNvCxnSpPr>
          <p:nvPr/>
        </p:nvCxnSpPr>
        <p:spPr>
          <a:xfrm rot="-5400000" flipH="1">
            <a:off x="4364400" y="2375888"/>
            <a:ext cx="415800" cy="600"/>
          </a:xfrm>
          <a:prstGeom prst="bentConnector3">
            <a:avLst>
              <a:gd name="adj1" fmla="val 49985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71" name="Google Shape;2171;p55"/>
          <p:cNvCxnSpPr>
            <a:cxnSpLocks/>
            <a:stCxn id="2153" idx="2"/>
            <a:endCxn id="2172" idx="0"/>
          </p:cNvCxnSpPr>
          <p:nvPr/>
        </p:nvCxnSpPr>
        <p:spPr>
          <a:xfrm rot="16200000" flipH="1">
            <a:off x="7112857" y="2368662"/>
            <a:ext cx="430503" cy="1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76" name="Google Shape;2176;p55"/>
          <p:cNvCxnSpPr>
            <a:stCxn id="2166" idx="6"/>
            <a:endCxn id="2170" idx="2"/>
          </p:cNvCxnSpPr>
          <p:nvPr/>
        </p:nvCxnSpPr>
        <p:spPr>
          <a:xfrm>
            <a:off x="1905734" y="2670348"/>
            <a:ext cx="2576400" cy="33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7" name="Google Shape;2177;p55"/>
          <p:cNvCxnSpPr>
            <a:stCxn id="2170" idx="6"/>
            <a:endCxn id="2172" idx="2"/>
          </p:cNvCxnSpPr>
          <p:nvPr/>
        </p:nvCxnSpPr>
        <p:spPr>
          <a:xfrm>
            <a:off x="4661834" y="2673772"/>
            <a:ext cx="2576400" cy="6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83" name="Google Shape;2183;p55"/>
          <p:cNvGrpSpPr/>
          <p:nvPr/>
        </p:nvGrpSpPr>
        <p:grpSpPr>
          <a:xfrm>
            <a:off x="4482166" y="2583959"/>
            <a:ext cx="179668" cy="179626"/>
            <a:chOff x="4482166" y="2580534"/>
            <a:chExt cx="179668" cy="179626"/>
          </a:xfrm>
        </p:grpSpPr>
        <p:sp>
          <p:nvSpPr>
            <p:cNvPr id="2170" name="Google Shape;2170;p55"/>
            <p:cNvSpPr/>
            <p:nvPr/>
          </p:nvSpPr>
          <p:spPr>
            <a:xfrm>
              <a:off x="4482166" y="2580534"/>
              <a:ext cx="179668" cy="179626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5"/>
            <p:cNvSpPr/>
            <p:nvPr/>
          </p:nvSpPr>
          <p:spPr>
            <a:xfrm>
              <a:off x="4517854" y="2616214"/>
              <a:ext cx="108290" cy="10826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7" name="Google Shape;2187;p55"/>
          <p:cNvGrpSpPr/>
          <p:nvPr/>
        </p:nvGrpSpPr>
        <p:grpSpPr>
          <a:xfrm>
            <a:off x="7238266" y="2583922"/>
            <a:ext cx="179700" cy="179700"/>
            <a:chOff x="7238266" y="3053222"/>
            <a:chExt cx="179700" cy="179700"/>
          </a:xfrm>
        </p:grpSpPr>
        <p:sp>
          <p:nvSpPr>
            <p:cNvPr id="2172" name="Google Shape;2172;p55"/>
            <p:cNvSpPr/>
            <p:nvPr/>
          </p:nvSpPr>
          <p:spPr>
            <a:xfrm>
              <a:off x="7238266" y="3053222"/>
              <a:ext cx="179700" cy="1797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55"/>
            <p:cNvSpPr/>
            <p:nvPr/>
          </p:nvSpPr>
          <p:spPr>
            <a:xfrm>
              <a:off x="7273954" y="3088901"/>
              <a:ext cx="108300" cy="108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11748;p80">
            <a:extLst>
              <a:ext uri="{FF2B5EF4-FFF2-40B4-BE49-F238E27FC236}">
                <a16:creationId xmlns:a16="http://schemas.microsoft.com/office/drawing/2014/main" id="{99903771-F684-DA4E-BBAE-7AFFA436E58E}"/>
              </a:ext>
            </a:extLst>
          </p:cNvPr>
          <p:cNvGrpSpPr/>
          <p:nvPr/>
        </p:nvGrpSpPr>
        <p:grpSpPr>
          <a:xfrm>
            <a:off x="1726066" y="1346658"/>
            <a:ext cx="356245" cy="317607"/>
            <a:chOff x="4880567" y="1535870"/>
            <a:chExt cx="356245" cy="317607"/>
          </a:xfrm>
        </p:grpSpPr>
        <p:sp>
          <p:nvSpPr>
            <p:cNvPr id="5" name="Google Shape;11749;p80">
              <a:extLst>
                <a:ext uri="{FF2B5EF4-FFF2-40B4-BE49-F238E27FC236}">
                  <a16:creationId xmlns:a16="http://schemas.microsoft.com/office/drawing/2014/main" id="{0AEDAC45-CCFC-6DAA-3D59-9BFEDDF97A16}"/>
                </a:ext>
              </a:extLst>
            </p:cNvPr>
            <p:cNvSpPr/>
            <p:nvPr/>
          </p:nvSpPr>
          <p:spPr>
            <a:xfrm>
              <a:off x="5103774" y="1535870"/>
              <a:ext cx="100448" cy="128138"/>
            </a:xfrm>
            <a:custGeom>
              <a:avLst/>
              <a:gdLst/>
              <a:ahLst/>
              <a:cxnLst/>
              <a:rect l="l" t="t" r="r" b="b"/>
              <a:pathLst>
                <a:path w="3156" h="4026" extrusionOk="0">
                  <a:moveTo>
                    <a:pt x="1560" y="334"/>
                  </a:moveTo>
                  <a:cubicBezTo>
                    <a:pt x="2251" y="334"/>
                    <a:pt x="2799" y="882"/>
                    <a:pt x="2799" y="1561"/>
                  </a:cubicBezTo>
                  <a:cubicBezTo>
                    <a:pt x="2799" y="2120"/>
                    <a:pt x="2453" y="2573"/>
                    <a:pt x="1965" y="2739"/>
                  </a:cubicBezTo>
                  <a:lnTo>
                    <a:pt x="2251" y="1608"/>
                  </a:lnTo>
                  <a:cubicBezTo>
                    <a:pt x="2275" y="1513"/>
                    <a:pt x="2215" y="1430"/>
                    <a:pt x="2132" y="1418"/>
                  </a:cubicBezTo>
                  <a:cubicBezTo>
                    <a:pt x="2113" y="1410"/>
                    <a:pt x="2094" y="1407"/>
                    <a:pt x="2076" y="1407"/>
                  </a:cubicBezTo>
                  <a:cubicBezTo>
                    <a:pt x="2006" y="1407"/>
                    <a:pt x="1948" y="1461"/>
                    <a:pt x="1929" y="1537"/>
                  </a:cubicBezTo>
                  <a:lnTo>
                    <a:pt x="1917" y="1584"/>
                  </a:lnTo>
                  <a:lnTo>
                    <a:pt x="1215" y="1584"/>
                  </a:lnTo>
                  <a:lnTo>
                    <a:pt x="1203" y="1537"/>
                  </a:lnTo>
                  <a:cubicBezTo>
                    <a:pt x="1182" y="1453"/>
                    <a:pt x="1106" y="1415"/>
                    <a:pt x="1040" y="1415"/>
                  </a:cubicBezTo>
                  <a:cubicBezTo>
                    <a:pt x="1031" y="1415"/>
                    <a:pt x="1021" y="1416"/>
                    <a:pt x="1013" y="1418"/>
                  </a:cubicBezTo>
                  <a:cubicBezTo>
                    <a:pt x="917" y="1441"/>
                    <a:pt x="882" y="1537"/>
                    <a:pt x="894" y="1608"/>
                  </a:cubicBezTo>
                  <a:lnTo>
                    <a:pt x="1179" y="2739"/>
                  </a:lnTo>
                  <a:cubicBezTo>
                    <a:pt x="679" y="2573"/>
                    <a:pt x="322" y="2120"/>
                    <a:pt x="322" y="1561"/>
                  </a:cubicBezTo>
                  <a:cubicBezTo>
                    <a:pt x="322" y="882"/>
                    <a:pt x="882" y="334"/>
                    <a:pt x="1560" y="334"/>
                  </a:cubicBezTo>
                  <a:close/>
                  <a:moveTo>
                    <a:pt x="1822" y="1906"/>
                  </a:moveTo>
                  <a:lnTo>
                    <a:pt x="1608" y="2799"/>
                  </a:lnTo>
                  <a:lnTo>
                    <a:pt x="1513" y="2799"/>
                  </a:lnTo>
                  <a:lnTo>
                    <a:pt x="1286" y="1906"/>
                  </a:lnTo>
                  <a:close/>
                  <a:moveTo>
                    <a:pt x="1906" y="3096"/>
                  </a:moveTo>
                  <a:lnTo>
                    <a:pt x="1906" y="3501"/>
                  </a:lnTo>
                  <a:lnTo>
                    <a:pt x="1917" y="3501"/>
                  </a:lnTo>
                  <a:lnTo>
                    <a:pt x="1203" y="3513"/>
                  </a:lnTo>
                  <a:cubicBezTo>
                    <a:pt x="1203" y="3513"/>
                    <a:pt x="1191" y="3513"/>
                    <a:pt x="1191" y="3501"/>
                  </a:cubicBezTo>
                  <a:lnTo>
                    <a:pt x="1191" y="3096"/>
                  </a:lnTo>
                  <a:cubicBezTo>
                    <a:pt x="1310" y="3120"/>
                    <a:pt x="1429" y="3144"/>
                    <a:pt x="1548" y="3144"/>
                  </a:cubicBezTo>
                  <a:cubicBezTo>
                    <a:pt x="1667" y="3144"/>
                    <a:pt x="1798" y="3120"/>
                    <a:pt x="1906" y="3096"/>
                  </a:cubicBezTo>
                  <a:close/>
                  <a:moveTo>
                    <a:pt x="1560" y="1"/>
                  </a:moveTo>
                  <a:cubicBezTo>
                    <a:pt x="703" y="1"/>
                    <a:pt x="1" y="703"/>
                    <a:pt x="1" y="1561"/>
                  </a:cubicBezTo>
                  <a:cubicBezTo>
                    <a:pt x="1" y="2180"/>
                    <a:pt x="358" y="2704"/>
                    <a:pt x="882" y="2977"/>
                  </a:cubicBezTo>
                  <a:lnTo>
                    <a:pt x="882" y="3501"/>
                  </a:lnTo>
                  <a:cubicBezTo>
                    <a:pt x="882" y="3692"/>
                    <a:pt x="1024" y="3847"/>
                    <a:pt x="1215" y="3847"/>
                  </a:cubicBezTo>
                  <a:lnTo>
                    <a:pt x="1417" y="3847"/>
                  </a:lnTo>
                  <a:lnTo>
                    <a:pt x="1417" y="3858"/>
                  </a:lnTo>
                  <a:cubicBezTo>
                    <a:pt x="1417" y="3942"/>
                    <a:pt x="1489" y="4025"/>
                    <a:pt x="1572" y="4025"/>
                  </a:cubicBezTo>
                  <a:cubicBezTo>
                    <a:pt x="1667" y="4025"/>
                    <a:pt x="1739" y="3942"/>
                    <a:pt x="1739" y="3858"/>
                  </a:cubicBezTo>
                  <a:lnTo>
                    <a:pt x="1739" y="3847"/>
                  </a:lnTo>
                  <a:lnTo>
                    <a:pt x="1929" y="3847"/>
                  </a:lnTo>
                  <a:cubicBezTo>
                    <a:pt x="2120" y="3847"/>
                    <a:pt x="2275" y="3692"/>
                    <a:pt x="2275" y="3501"/>
                  </a:cubicBezTo>
                  <a:lnTo>
                    <a:pt x="2275" y="2977"/>
                  </a:lnTo>
                  <a:cubicBezTo>
                    <a:pt x="2799" y="2727"/>
                    <a:pt x="3156" y="2192"/>
                    <a:pt x="3156" y="1561"/>
                  </a:cubicBezTo>
                  <a:cubicBezTo>
                    <a:pt x="3120" y="703"/>
                    <a:pt x="2429" y="1"/>
                    <a:pt x="156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1750;p80">
              <a:extLst>
                <a:ext uri="{FF2B5EF4-FFF2-40B4-BE49-F238E27FC236}">
                  <a16:creationId xmlns:a16="http://schemas.microsoft.com/office/drawing/2014/main" id="{58375A7B-91FB-E0A7-D713-F9DDDA7FE984}"/>
                </a:ext>
              </a:extLst>
            </p:cNvPr>
            <p:cNvSpPr/>
            <p:nvPr/>
          </p:nvSpPr>
          <p:spPr>
            <a:xfrm>
              <a:off x="4880567" y="1552929"/>
              <a:ext cx="200895" cy="300547"/>
            </a:xfrm>
            <a:custGeom>
              <a:avLst/>
              <a:gdLst/>
              <a:ahLst/>
              <a:cxnLst/>
              <a:rect l="l" t="t" r="r" b="b"/>
              <a:pathLst>
                <a:path w="6312" h="9443" extrusionOk="0">
                  <a:moveTo>
                    <a:pt x="3144" y="310"/>
                  </a:moveTo>
                  <a:cubicBezTo>
                    <a:pt x="3632" y="310"/>
                    <a:pt x="4037" y="632"/>
                    <a:pt x="4037" y="1025"/>
                  </a:cubicBezTo>
                  <a:cubicBezTo>
                    <a:pt x="3751" y="929"/>
                    <a:pt x="3454" y="870"/>
                    <a:pt x="3144" y="870"/>
                  </a:cubicBezTo>
                  <a:cubicBezTo>
                    <a:pt x="2834" y="870"/>
                    <a:pt x="2537" y="929"/>
                    <a:pt x="2251" y="1025"/>
                  </a:cubicBezTo>
                  <a:cubicBezTo>
                    <a:pt x="2251" y="644"/>
                    <a:pt x="2644" y="310"/>
                    <a:pt x="3144" y="310"/>
                  </a:cubicBezTo>
                  <a:close/>
                  <a:moveTo>
                    <a:pt x="3144" y="1191"/>
                  </a:moveTo>
                  <a:cubicBezTo>
                    <a:pt x="4299" y="1191"/>
                    <a:pt x="5251" y="2144"/>
                    <a:pt x="5251" y="3311"/>
                  </a:cubicBezTo>
                  <a:cubicBezTo>
                    <a:pt x="5251" y="3620"/>
                    <a:pt x="5180" y="3918"/>
                    <a:pt x="5061" y="4203"/>
                  </a:cubicBezTo>
                  <a:lnTo>
                    <a:pt x="5061" y="4049"/>
                  </a:lnTo>
                  <a:cubicBezTo>
                    <a:pt x="5061" y="3858"/>
                    <a:pt x="4978" y="3668"/>
                    <a:pt x="4823" y="3525"/>
                  </a:cubicBezTo>
                  <a:cubicBezTo>
                    <a:pt x="4501" y="3251"/>
                    <a:pt x="3751" y="2739"/>
                    <a:pt x="2453" y="2608"/>
                  </a:cubicBezTo>
                  <a:cubicBezTo>
                    <a:pt x="2447" y="2607"/>
                    <a:pt x="2441" y="2607"/>
                    <a:pt x="2435" y="2607"/>
                  </a:cubicBezTo>
                  <a:cubicBezTo>
                    <a:pt x="2360" y="2607"/>
                    <a:pt x="2297" y="2674"/>
                    <a:pt x="2275" y="2751"/>
                  </a:cubicBezTo>
                  <a:cubicBezTo>
                    <a:pt x="2263" y="2846"/>
                    <a:pt x="2334" y="2918"/>
                    <a:pt x="2430" y="2930"/>
                  </a:cubicBezTo>
                  <a:cubicBezTo>
                    <a:pt x="3632" y="3049"/>
                    <a:pt x="4323" y="3513"/>
                    <a:pt x="4620" y="3763"/>
                  </a:cubicBezTo>
                  <a:cubicBezTo>
                    <a:pt x="4692" y="3822"/>
                    <a:pt x="4728" y="3930"/>
                    <a:pt x="4728" y="4037"/>
                  </a:cubicBezTo>
                  <a:lnTo>
                    <a:pt x="4728" y="4346"/>
                  </a:lnTo>
                  <a:cubicBezTo>
                    <a:pt x="4728" y="5227"/>
                    <a:pt x="4025" y="5942"/>
                    <a:pt x="3144" y="5942"/>
                  </a:cubicBezTo>
                  <a:cubicBezTo>
                    <a:pt x="3137" y="5942"/>
                    <a:pt x="3130" y="5942"/>
                    <a:pt x="3122" y="5942"/>
                  </a:cubicBezTo>
                  <a:cubicBezTo>
                    <a:pt x="2251" y="5942"/>
                    <a:pt x="1549" y="5232"/>
                    <a:pt x="1549" y="4358"/>
                  </a:cubicBezTo>
                  <a:lnTo>
                    <a:pt x="1549" y="4227"/>
                  </a:lnTo>
                  <a:cubicBezTo>
                    <a:pt x="1549" y="4168"/>
                    <a:pt x="1584" y="4108"/>
                    <a:pt x="1644" y="4084"/>
                  </a:cubicBezTo>
                  <a:cubicBezTo>
                    <a:pt x="1846" y="3965"/>
                    <a:pt x="2120" y="3739"/>
                    <a:pt x="2239" y="3370"/>
                  </a:cubicBezTo>
                  <a:cubicBezTo>
                    <a:pt x="2263" y="3275"/>
                    <a:pt x="2215" y="3191"/>
                    <a:pt x="2132" y="3156"/>
                  </a:cubicBezTo>
                  <a:cubicBezTo>
                    <a:pt x="2113" y="3151"/>
                    <a:pt x="2094" y="3149"/>
                    <a:pt x="2077" y="3149"/>
                  </a:cubicBezTo>
                  <a:cubicBezTo>
                    <a:pt x="2005" y="3149"/>
                    <a:pt x="1946" y="3187"/>
                    <a:pt x="1918" y="3263"/>
                  </a:cubicBezTo>
                  <a:cubicBezTo>
                    <a:pt x="1834" y="3525"/>
                    <a:pt x="1620" y="3692"/>
                    <a:pt x="1477" y="3787"/>
                  </a:cubicBezTo>
                  <a:cubicBezTo>
                    <a:pt x="1322" y="3870"/>
                    <a:pt x="1215" y="4037"/>
                    <a:pt x="1215" y="4203"/>
                  </a:cubicBezTo>
                  <a:cubicBezTo>
                    <a:pt x="1084" y="3918"/>
                    <a:pt x="1025" y="3620"/>
                    <a:pt x="1025" y="3311"/>
                  </a:cubicBezTo>
                  <a:cubicBezTo>
                    <a:pt x="1025" y="2144"/>
                    <a:pt x="1977" y="1191"/>
                    <a:pt x="3144" y="1191"/>
                  </a:cubicBezTo>
                  <a:close/>
                  <a:moveTo>
                    <a:pt x="3858" y="6144"/>
                  </a:moveTo>
                  <a:lnTo>
                    <a:pt x="3858" y="6537"/>
                  </a:lnTo>
                  <a:cubicBezTo>
                    <a:pt x="3858" y="6740"/>
                    <a:pt x="3977" y="6918"/>
                    <a:pt x="4168" y="7013"/>
                  </a:cubicBezTo>
                  <a:lnTo>
                    <a:pt x="4406" y="7121"/>
                  </a:lnTo>
                  <a:cubicBezTo>
                    <a:pt x="4156" y="7597"/>
                    <a:pt x="3680" y="7894"/>
                    <a:pt x="3144" y="7894"/>
                  </a:cubicBezTo>
                  <a:cubicBezTo>
                    <a:pt x="2608" y="7894"/>
                    <a:pt x="2132" y="7597"/>
                    <a:pt x="1882" y="7121"/>
                  </a:cubicBezTo>
                  <a:lnTo>
                    <a:pt x="2120" y="7013"/>
                  </a:lnTo>
                  <a:cubicBezTo>
                    <a:pt x="2311" y="6918"/>
                    <a:pt x="2430" y="6740"/>
                    <a:pt x="2430" y="6537"/>
                  </a:cubicBezTo>
                  <a:lnTo>
                    <a:pt x="2430" y="6144"/>
                  </a:lnTo>
                  <a:cubicBezTo>
                    <a:pt x="2644" y="6239"/>
                    <a:pt x="2882" y="6287"/>
                    <a:pt x="3144" y="6287"/>
                  </a:cubicBezTo>
                  <a:cubicBezTo>
                    <a:pt x="3394" y="6287"/>
                    <a:pt x="3632" y="6239"/>
                    <a:pt x="3858" y="6144"/>
                  </a:cubicBezTo>
                  <a:close/>
                  <a:moveTo>
                    <a:pt x="3144" y="1"/>
                  </a:moveTo>
                  <a:cubicBezTo>
                    <a:pt x="2465" y="1"/>
                    <a:pt x="1918" y="465"/>
                    <a:pt x="1918" y="1048"/>
                  </a:cubicBezTo>
                  <a:cubicBezTo>
                    <a:pt x="1918" y="1084"/>
                    <a:pt x="1918" y="1144"/>
                    <a:pt x="1930" y="1191"/>
                  </a:cubicBezTo>
                  <a:cubicBezTo>
                    <a:pt x="1191" y="1608"/>
                    <a:pt x="703" y="2418"/>
                    <a:pt x="703" y="3322"/>
                  </a:cubicBezTo>
                  <a:cubicBezTo>
                    <a:pt x="703" y="3918"/>
                    <a:pt x="918" y="4501"/>
                    <a:pt x="1310" y="4942"/>
                  </a:cubicBezTo>
                  <a:cubicBezTo>
                    <a:pt x="1441" y="5370"/>
                    <a:pt x="1727" y="5739"/>
                    <a:pt x="2096" y="5989"/>
                  </a:cubicBezTo>
                  <a:lnTo>
                    <a:pt x="2096" y="6549"/>
                  </a:lnTo>
                  <a:cubicBezTo>
                    <a:pt x="2096" y="6620"/>
                    <a:pt x="2049" y="6680"/>
                    <a:pt x="1989" y="6716"/>
                  </a:cubicBezTo>
                  <a:lnTo>
                    <a:pt x="525" y="7371"/>
                  </a:lnTo>
                  <a:cubicBezTo>
                    <a:pt x="203" y="7501"/>
                    <a:pt x="1" y="7811"/>
                    <a:pt x="1" y="8156"/>
                  </a:cubicBezTo>
                  <a:lnTo>
                    <a:pt x="1" y="9276"/>
                  </a:lnTo>
                  <a:cubicBezTo>
                    <a:pt x="1" y="9359"/>
                    <a:pt x="72" y="9442"/>
                    <a:pt x="167" y="9442"/>
                  </a:cubicBezTo>
                  <a:cubicBezTo>
                    <a:pt x="251" y="9442"/>
                    <a:pt x="322" y="9359"/>
                    <a:pt x="322" y="9276"/>
                  </a:cubicBezTo>
                  <a:lnTo>
                    <a:pt x="322" y="8156"/>
                  </a:lnTo>
                  <a:cubicBezTo>
                    <a:pt x="322" y="7954"/>
                    <a:pt x="441" y="7752"/>
                    <a:pt x="656" y="7668"/>
                  </a:cubicBezTo>
                  <a:lnTo>
                    <a:pt x="1596" y="7251"/>
                  </a:lnTo>
                  <a:cubicBezTo>
                    <a:pt x="1894" y="7847"/>
                    <a:pt x="2489" y="8216"/>
                    <a:pt x="3156" y="8216"/>
                  </a:cubicBezTo>
                  <a:cubicBezTo>
                    <a:pt x="3823" y="8216"/>
                    <a:pt x="4418" y="7847"/>
                    <a:pt x="4716" y="7251"/>
                  </a:cubicBezTo>
                  <a:lnTo>
                    <a:pt x="5656" y="7668"/>
                  </a:lnTo>
                  <a:cubicBezTo>
                    <a:pt x="5847" y="7752"/>
                    <a:pt x="5978" y="7942"/>
                    <a:pt x="5978" y="8156"/>
                  </a:cubicBezTo>
                  <a:lnTo>
                    <a:pt x="5978" y="9276"/>
                  </a:lnTo>
                  <a:cubicBezTo>
                    <a:pt x="5978" y="9359"/>
                    <a:pt x="6061" y="9442"/>
                    <a:pt x="6144" y="9442"/>
                  </a:cubicBezTo>
                  <a:cubicBezTo>
                    <a:pt x="6240" y="9442"/>
                    <a:pt x="6311" y="9359"/>
                    <a:pt x="6311" y="9276"/>
                  </a:cubicBezTo>
                  <a:lnTo>
                    <a:pt x="6311" y="8156"/>
                  </a:lnTo>
                  <a:cubicBezTo>
                    <a:pt x="6287" y="7811"/>
                    <a:pt x="6073" y="7501"/>
                    <a:pt x="5763" y="7371"/>
                  </a:cubicBezTo>
                  <a:lnTo>
                    <a:pt x="4287" y="6716"/>
                  </a:lnTo>
                  <a:cubicBezTo>
                    <a:pt x="4216" y="6680"/>
                    <a:pt x="4180" y="6609"/>
                    <a:pt x="4180" y="6549"/>
                  </a:cubicBezTo>
                  <a:lnTo>
                    <a:pt x="4180" y="5989"/>
                  </a:lnTo>
                  <a:cubicBezTo>
                    <a:pt x="4549" y="5739"/>
                    <a:pt x="4835" y="5370"/>
                    <a:pt x="4966" y="4942"/>
                  </a:cubicBezTo>
                  <a:cubicBezTo>
                    <a:pt x="5359" y="4501"/>
                    <a:pt x="5585" y="3918"/>
                    <a:pt x="5585" y="3322"/>
                  </a:cubicBezTo>
                  <a:cubicBezTo>
                    <a:pt x="5585" y="2418"/>
                    <a:pt x="5073" y="1608"/>
                    <a:pt x="4347" y="1191"/>
                  </a:cubicBezTo>
                  <a:cubicBezTo>
                    <a:pt x="4358" y="1144"/>
                    <a:pt x="4358" y="1084"/>
                    <a:pt x="4358" y="1048"/>
                  </a:cubicBezTo>
                  <a:cubicBezTo>
                    <a:pt x="4358" y="465"/>
                    <a:pt x="3811" y="1"/>
                    <a:pt x="31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751;p80">
              <a:extLst>
                <a:ext uri="{FF2B5EF4-FFF2-40B4-BE49-F238E27FC236}">
                  <a16:creationId xmlns:a16="http://schemas.microsoft.com/office/drawing/2014/main" id="{2BB34701-FD64-F021-06B0-9FDA76A0C80E}"/>
                </a:ext>
              </a:extLst>
            </p:cNvPr>
            <p:cNvSpPr/>
            <p:nvPr/>
          </p:nvSpPr>
          <p:spPr>
            <a:xfrm>
              <a:off x="4919620" y="1820471"/>
              <a:ext cx="10248" cy="33005"/>
            </a:xfrm>
            <a:custGeom>
              <a:avLst/>
              <a:gdLst/>
              <a:ahLst/>
              <a:cxnLst/>
              <a:rect l="l" t="t" r="r" b="b"/>
              <a:pathLst>
                <a:path w="322" h="1037" extrusionOk="0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870"/>
                  </a:lnTo>
                  <a:cubicBezTo>
                    <a:pt x="0" y="953"/>
                    <a:pt x="72" y="1036"/>
                    <a:pt x="155" y="1036"/>
                  </a:cubicBezTo>
                  <a:cubicBezTo>
                    <a:pt x="250" y="1036"/>
                    <a:pt x="322" y="953"/>
                    <a:pt x="322" y="870"/>
                  </a:cubicBezTo>
                  <a:lnTo>
                    <a:pt x="322" y="167"/>
                  </a:lnTo>
                  <a:cubicBezTo>
                    <a:pt x="322" y="84"/>
                    <a:pt x="250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752;p80">
              <a:extLst>
                <a:ext uri="{FF2B5EF4-FFF2-40B4-BE49-F238E27FC236}">
                  <a16:creationId xmlns:a16="http://schemas.microsoft.com/office/drawing/2014/main" id="{6AB39AEA-5919-E1D2-C59A-80E2720B3C2A}"/>
                </a:ext>
              </a:extLst>
            </p:cNvPr>
            <p:cNvSpPr/>
            <p:nvPr/>
          </p:nvSpPr>
          <p:spPr>
            <a:xfrm>
              <a:off x="5031398" y="1820471"/>
              <a:ext cx="10248" cy="33005"/>
            </a:xfrm>
            <a:custGeom>
              <a:avLst/>
              <a:gdLst/>
              <a:ahLst/>
              <a:cxnLst/>
              <a:rect l="l" t="t" r="r" b="b"/>
              <a:pathLst>
                <a:path w="322" h="1037" extrusionOk="0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870"/>
                  </a:lnTo>
                  <a:cubicBezTo>
                    <a:pt x="0" y="953"/>
                    <a:pt x="72" y="1036"/>
                    <a:pt x="155" y="1036"/>
                  </a:cubicBezTo>
                  <a:cubicBezTo>
                    <a:pt x="250" y="1036"/>
                    <a:pt x="322" y="953"/>
                    <a:pt x="322" y="870"/>
                  </a:cubicBezTo>
                  <a:lnTo>
                    <a:pt x="322" y="167"/>
                  </a:lnTo>
                  <a:cubicBezTo>
                    <a:pt x="322" y="84"/>
                    <a:pt x="250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753;p80">
              <a:extLst>
                <a:ext uri="{FF2B5EF4-FFF2-40B4-BE49-F238E27FC236}">
                  <a16:creationId xmlns:a16="http://schemas.microsoft.com/office/drawing/2014/main" id="{89CEA7E2-8268-956E-EAE6-24BF34C26434}"/>
                </a:ext>
              </a:extLst>
            </p:cNvPr>
            <p:cNvSpPr/>
            <p:nvPr/>
          </p:nvSpPr>
          <p:spPr>
            <a:xfrm>
              <a:off x="5070418" y="1552547"/>
              <a:ext cx="166394" cy="173969"/>
            </a:xfrm>
            <a:custGeom>
              <a:avLst/>
              <a:gdLst/>
              <a:ahLst/>
              <a:cxnLst/>
              <a:rect l="l" t="t" r="r" b="b"/>
              <a:pathLst>
                <a:path w="5228" h="5466" extrusionOk="0">
                  <a:moveTo>
                    <a:pt x="691" y="1"/>
                  </a:moveTo>
                  <a:cubicBezTo>
                    <a:pt x="298" y="1"/>
                    <a:pt x="1" y="310"/>
                    <a:pt x="1" y="679"/>
                  </a:cubicBezTo>
                  <a:lnTo>
                    <a:pt x="1" y="3501"/>
                  </a:lnTo>
                  <a:cubicBezTo>
                    <a:pt x="1" y="3882"/>
                    <a:pt x="322" y="4180"/>
                    <a:pt x="691" y="4180"/>
                  </a:cubicBezTo>
                  <a:lnTo>
                    <a:pt x="1001" y="4180"/>
                  </a:lnTo>
                  <a:lnTo>
                    <a:pt x="763" y="5144"/>
                  </a:lnTo>
                  <a:cubicBezTo>
                    <a:pt x="739" y="5251"/>
                    <a:pt x="775" y="5358"/>
                    <a:pt x="870" y="5418"/>
                  </a:cubicBezTo>
                  <a:cubicBezTo>
                    <a:pt x="918" y="5442"/>
                    <a:pt x="953" y="5466"/>
                    <a:pt x="1001" y="5466"/>
                  </a:cubicBezTo>
                  <a:cubicBezTo>
                    <a:pt x="1049" y="5466"/>
                    <a:pt x="1108" y="5442"/>
                    <a:pt x="1156" y="5418"/>
                  </a:cubicBezTo>
                  <a:lnTo>
                    <a:pt x="2846" y="4180"/>
                  </a:lnTo>
                  <a:lnTo>
                    <a:pt x="4549" y="4180"/>
                  </a:lnTo>
                  <a:cubicBezTo>
                    <a:pt x="4930" y="4180"/>
                    <a:pt x="5228" y="3870"/>
                    <a:pt x="5228" y="3501"/>
                  </a:cubicBezTo>
                  <a:lnTo>
                    <a:pt x="5228" y="679"/>
                  </a:lnTo>
                  <a:cubicBezTo>
                    <a:pt x="5228" y="310"/>
                    <a:pt x="4918" y="1"/>
                    <a:pt x="4549" y="1"/>
                  </a:cubicBezTo>
                  <a:cubicBezTo>
                    <a:pt x="4454" y="1"/>
                    <a:pt x="4382" y="72"/>
                    <a:pt x="4382" y="167"/>
                  </a:cubicBezTo>
                  <a:cubicBezTo>
                    <a:pt x="4382" y="251"/>
                    <a:pt x="4454" y="322"/>
                    <a:pt x="4549" y="322"/>
                  </a:cubicBezTo>
                  <a:cubicBezTo>
                    <a:pt x="4739" y="322"/>
                    <a:pt x="4906" y="489"/>
                    <a:pt x="4906" y="679"/>
                  </a:cubicBezTo>
                  <a:lnTo>
                    <a:pt x="4906" y="3489"/>
                  </a:lnTo>
                  <a:cubicBezTo>
                    <a:pt x="4906" y="3692"/>
                    <a:pt x="4739" y="3846"/>
                    <a:pt x="4549" y="3846"/>
                  </a:cubicBezTo>
                  <a:lnTo>
                    <a:pt x="2787" y="3846"/>
                  </a:lnTo>
                  <a:cubicBezTo>
                    <a:pt x="2763" y="3846"/>
                    <a:pt x="2715" y="3870"/>
                    <a:pt x="2704" y="3882"/>
                  </a:cubicBezTo>
                  <a:lnTo>
                    <a:pt x="1132" y="5013"/>
                  </a:lnTo>
                  <a:lnTo>
                    <a:pt x="1370" y="4049"/>
                  </a:lnTo>
                  <a:cubicBezTo>
                    <a:pt x="1394" y="4001"/>
                    <a:pt x="1370" y="3942"/>
                    <a:pt x="1346" y="3918"/>
                  </a:cubicBezTo>
                  <a:cubicBezTo>
                    <a:pt x="1310" y="3870"/>
                    <a:pt x="1275" y="3858"/>
                    <a:pt x="1215" y="3858"/>
                  </a:cubicBezTo>
                  <a:lnTo>
                    <a:pt x="691" y="3858"/>
                  </a:lnTo>
                  <a:cubicBezTo>
                    <a:pt x="501" y="3858"/>
                    <a:pt x="334" y="3692"/>
                    <a:pt x="334" y="3501"/>
                  </a:cubicBezTo>
                  <a:lnTo>
                    <a:pt x="334" y="679"/>
                  </a:lnTo>
                  <a:cubicBezTo>
                    <a:pt x="334" y="489"/>
                    <a:pt x="489" y="322"/>
                    <a:pt x="691" y="322"/>
                  </a:cubicBezTo>
                  <a:cubicBezTo>
                    <a:pt x="775" y="322"/>
                    <a:pt x="846" y="251"/>
                    <a:pt x="846" y="167"/>
                  </a:cubicBezTo>
                  <a:cubicBezTo>
                    <a:pt x="846" y="72"/>
                    <a:pt x="775" y="1"/>
                    <a:pt x="6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12019;p80">
            <a:extLst>
              <a:ext uri="{FF2B5EF4-FFF2-40B4-BE49-F238E27FC236}">
                <a16:creationId xmlns:a16="http://schemas.microsoft.com/office/drawing/2014/main" id="{3927E963-5C9F-E03E-F1CD-E97CC0781391}"/>
              </a:ext>
            </a:extLst>
          </p:cNvPr>
          <p:cNvGrpSpPr/>
          <p:nvPr/>
        </p:nvGrpSpPr>
        <p:grpSpPr>
          <a:xfrm>
            <a:off x="4394067" y="1299458"/>
            <a:ext cx="355863" cy="361911"/>
            <a:chOff x="7967103" y="2415041"/>
            <a:chExt cx="355863" cy="361911"/>
          </a:xfrm>
        </p:grpSpPr>
        <p:sp>
          <p:nvSpPr>
            <p:cNvPr id="11" name="Google Shape;12020;p80">
              <a:extLst>
                <a:ext uri="{FF2B5EF4-FFF2-40B4-BE49-F238E27FC236}">
                  <a16:creationId xmlns:a16="http://schemas.microsoft.com/office/drawing/2014/main" id="{4EE71281-F22D-AA47-AFB4-F7E65880DAF1}"/>
                </a:ext>
              </a:extLst>
            </p:cNvPr>
            <p:cNvSpPr/>
            <p:nvPr/>
          </p:nvSpPr>
          <p:spPr>
            <a:xfrm>
              <a:off x="7967103" y="2584427"/>
              <a:ext cx="111810" cy="192525"/>
            </a:xfrm>
            <a:custGeom>
              <a:avLst/>
              <a:gdLst/>
              <a:ahLst/>
              <a:cxnLst/>
              <a:rect l="l" t="t" r="r" b="b"/>
              <a:pathLst>
                <a:path w="3513" h="6049" extrusionOk="0">
                  <a:moveTo>
                    <a:pt x="1738" y="346"/>
                  </a:moveTo>
                  <a:cubicBezTo>
                    <a:pt x="2036" y="346"/>
                    <a:pt x="2298" y="560"/>
                    <a:pt x="2298" y="810"/>
                  </a:cubicBezTo>
                  <a:lnTo>
                    <a:pt x="2298" y="846"/>
                  </a:lnTo>
                  <a:cubicBezTo>
                    <a:pt x="2131" y="762"/>
                    <a:pt x="1941" y="739"/>
                    <a:pt x="1738" y="739"/>
                  </a:cubicBezTo>
                  <a:cubicBezTo>
                    <a:pt x="1548" y="739"/>
                    <a:pt x="1369" y="786"/>
                    <a:pt x="1191" y="846"/>
                  </a:cubicBezTo>
                  <a:lnTo>
                    <a:pt x="1191" y="810"/>
                  </a:lnTo>
                  <a:cubicBezTo>
                    <a:pt x="1203" y="560"/>
                    <a:pt x="1441" y="346"/>
                    <a:pt x="1738" y="346"/>
                  </a:cubicBezTo>
                  <a:close/>
                  <a:moveTo>
                    <a:pt x="1738" y="1048"/>
                  </a:moveTo>
                  <a:cubicBezTo>
                    <a:pt x="2334" y="1048"/>
                    <a:pt x="2834" y="1536"/>
                    <a:pt x="2834" y="2132"/>
                  </a:cubicBezTo>
                  <a:cubicBezTo>
                    <a:pt x="2834" y="2251"/>
                    <a:pt x="2810" y="2358"/>
                    <a:pt x="2762" y="2477"/>
                  </a:cubicBezTo>
                  <a:cubicBezTo>
                    <a:pt x="2286" y="2001"/>
                    <a:pt x="1453" y="1810"/>
                    <a:pt x="1429" y="1798"/>
                  </a:cubicBezTo>
                  <a:cubicBezTo>
                    <a:pt x="1415" y="1791"/>
                    <a:pt x="1400" y="1788"/>
                    <a:pt x="1385" y="1788"/>
                  </a:cubicBezTo>
                  <a:cubicBezTo>
                    <a:pt x="1347" y="1788"/>
                    <a:pt x="1308" y="1805"/>
                    <a:pt x="1274" y="1822"/>
                  </a:cubicBezTo>
                  <a:cubicBezTo>
                    <a:pt x="1238" y="1858"/>
                    <a:pt x="1215" y="1893"/>
                    <a:pt x="1215" y="1953"/>
                  </a:cubicBezTo>
                  <a:cubicBezTo>
                    <a:pt x="1215" y="1977"/>
                    <a:pt x="1203" y="2072"/>
                    <a:pt x="1084" y="2191"/>
                  </a:cubicBezTo>
                  <a:cubicBezTo>
                    <a:pt x="1024" y="2251"/>
                    <a:pt x="1024" y="2358"/>
                    <a:pt x="1084" y="2429"/>
                  </a:cubicBezTo>
                  <a:cubicBezTo>
                    <a:pt x="1111" y="2467"/>
                    <a:pt x="1148" y="2483"/>
                    <a:pt x="1188" y="2483"/>
                  </a:cubicBezTo>
                  <a:cubicBezTo>
                    <a:pt x="1234" y="2483"/>
                    <a:pt x="1283" y="2461"/>
                    <a:pt x="1322" y="2429"/>
                  </a:cubicBezTo>
                  <a:cubicBezTo>
                    <a:pt x="1417" y="2346"/>
                    <a:pt x="1477" y="2239"/>
                    <a:pt x="1500" y="2167"/>
                  </a:cubicBezTo>
                  <a:cubicBezTo>
                    <a:pt x="1786" y="2251"/>
                    <a:pt x="2370" y="2465"/>
                    <a:pt x="2631" y="2834"/>
                  </a:cubicBezTo>
                  <a:cubicBezTo>
                    <a:pt x="2560" y="3263"/>
                    <a:pt x="2191" y="3584"/>
                    <a:pt x="1738" y="3584"/>
                  </a:cubicBezTo>
                  <a:cubicBezTo>
                    <a:pt x="1286" y="3584"/>
                    <a:pt x="893" y="3239"/>
                    <a:pt x="846" y="2774"/>
                  </a:cubicBezTo>
                  <a:cubicBezTo>
                    <a:pt x="846" y="2751"/>
                    <a:pt x="834" y="2727"/>
                    <a:pt x="822" y="2703"/>
                  </a:cubicBezTo>
                  <a:cubicBezTo>
                    <a:pt x="715" y="2536"/>
                    <a:pt x="655" y="2334"/>
                    <a:pt x="655" y="2132"/>
                  </a:cubicBezTo>
                  <a:cubicBezTo>
                    <a:pt x="655" y="1536"/>
                    <a:pt x="1143" y="1048"/>
                    <a:pt x="1738" y="1048"/>
                  </a:cubicBezTo>
                  <a:close/>
                  <a:moveTo>
                    <a:pt x="2131" y="3858"/>
                  </a:moveTo>
                  <a:lnTo>
                    <a:pt x="2131" y="4037"/>
                  </a:lnTo>
                  <a:cubicBezTo>
                    <a:pt x="2131" y="4096"/>
                    <a:pt x="2143" y="4156"/>
                    <a:pt x="2167" y="4203"/>
                  </a:cubicBezTo>
                  <a:lnTo>
                    <a:pt x="1738" y="4596"/>
                  </a:lnTo>
                  <a:lnTo>
                    <a:pt x="1346" y="4203"/>
                  </a:lnTo>
                  <a:cubicBezTo>
                    <a:pt x="1369" y="4156"/>
                    <a:pt x="1381" y="4096"/>
                    <a:pt x="1381" y="4037"/>
                  </a:cubicBezTo>
                  <a:lnTo>
                    <a:pt x="1381" y="3858"/>
                  </a:lnTo>
                  <a:cubicBezTo>
                    <a:pt x="1500" y="3894"/>
                    <a:pt x="1619" y="3917"/>
                    <a:pt x="1750" y="3917"/>
                  </a:cubicBezTo>
                  <a:cubicBezTo>
                    <a:pt x="1893" y="3917"/>
                    <a:pt x="2012" y="3906"/>
                    <a:pt x="2131" y="3858"/>
                  </a:cubicBezTo>
                  <a:close/>
                  <a:moveTo>
                    <a:pt x="1762" y="0"/>
                  </a:moveTo>
                  <a:cubicBezTo>
                    <a:pt x="1286" y="0"/>
                    <a:pt x="881" y="358"/>
                    <a:pt x="881" y="798"/>
                  </a:cubicBezTo>
                  <a:cubicBezTo>
                    <a:pt x="881" y="869"/>
                    <a:pt x="893" y="929"/>
                    <a:pt x="905" y="1000"/>
                  </a:cubicBezTo>
                  <a:cubicBezTo>
                    <a:pt x="572" y="1250"/>
                    <a:pt x="345" y="1667"/>
                    <a:pt x="345" y="2132"/>
                  </a:cubicBezTo>
                  <a:cubicBezTo>
                    <a:pt x="345" y="2382"/>
                    <a:pt x="405" y="2632"/>
                    <a:pt x="536" y="2834"/>
                  </a:cubicBezTo>
                  <a:cubicBezTo>
                    <a:pt x="584" y="3191"/>
                    <a:pt x="774" y="3489"/>
                    <a:pt x="1060" y="3679"/>
                  </a:cubicBezTo>
                  <a:lnTo>
                    <a:pt x="1060" y="4025"/>
                  </a:lnTo>
                  <a:lnTo>
                    <a:pt x="1060" y="4037"/>
                  </a:lnTo>
                  <a:lnTo>
                    <a:pt x="393" y="4382"/>
                  </a:lnTo>
                  <a:cubicBezTo>
                    <a:pt x="155" y="4501"/>
                    <a:pt x="0" y="4739"/>
                    <a:pt x="0" y="5013"/>
                  </a:cubicBezTo>
                  <a:lnTo>
                    <a:pt x="0" y="5882"/>
                  </a:lnTo>
                  <a:cubicBezTo>
                    <a:pt x="0" y="5977"/>
                    <a:pt x="72" y="6049"/>
                    <a:pt x="167" y="6049"/>
                  </a:cubicBezTo>
                  <a:cubicBezTo>
                    <a:pt x="250" y="6049"/>
                    <a:pt x="334" y="5977"/>
                    <a:pt x="334" y="5882"/>
                  </a:cubicBezTo>
                  <a:lnTo>
                    <a:pt x="334" y="5013"/>
                  </a:lnTo>
                  <a:cubicBezTo>
                    <a:pt x="334" y="4870"/>
                    <a:pt x="405" y="4739"/>
                    <a:pt x="536" y="4679"/>
                  </a:cubicBezTo>
                  <a:lnTo>
                    <a:pt x="1084" y="4394"/>
                  </a:lnTo>
                  <a:lnTo>
                    <a:pt x="1596" y="4894"/>
                  </a:lnTo>
                  <a:lnTo>
                    <a:pt x="1596" y="5882"/>
                  </a:lnTo>
                  <a:cubicBezTo>
                    <a:pt x="1596" y="5977"/>
                    <a:pt x="1667" y="6049"/>
                    <a:pt x="1762" y="6049"/>
                  </a:cubicBezTo>
                  <a:cubicBezTo>
                    <a:pt x="1846" y="6049"/>
                    <a:pt x="1917" y="5977"/>
                    <a:pt x="1917" y="5882"/>
                  </a:cubicBezTo>
                  <a:lnTo>
                    <a:pt x="1917" y="4894"/>
                  </a:lnTo>
                  <a:lnTo>
                    <a:pt x="2429" y="4394"/>
                  </a:lnTo>
                  <a:lnTo>
                    <a:pt x="2977" y="4679"/>
                  </a:lnTo>
                  <a:cubicBezTo>
                    <a:pt x="3096" y="4739"/>
                    <a:pt x="3191" y="4870"/>
                    <a:pt x="3191" y="5013"/>
                  </a:cubicBezTo>
                  <a:lnTo>
                    <a:pt x="3191" y="5882"/>
                  </a:lnTo>
                  <a:cubicBezTo>
                    <a:pt x="3191" y="5977"/>
                    <a:pt x="3262" y="6049"/>
                    <a:pt x="3346" y="6049"/>
                  </a:cubicBezTo>
                  <a:cubicBezTo>
                    <a:pt x="3441" y="6049"/>
                    <a:pt x="3513" y="5977"/>
                    <a:pt x="3513" y="5882"/>
                  </a:cubicBezTo>
                  <a:lnTo>
                    <a:pt x="3513" y="5013"/>
                  </a:lnTo>
                  <a:cubicBezTo>
                    <a:pt x="3513" y="4739"/>
                    <a:pt x="3370" y="4501"/>
                    <a:pt x="3132" y="4382"/>
                  </a:cubicBezTo>
                  <a:lnTo>
                    <a:pt x="2453" y="4037"/>
                  </a:lnTo>
                  <a:lnTo>
                    <a:pt x="2453" y="4025"/>
                  </a:lnTo>
                  <a:lnTo>
                    <a:pt x="2453" y="3679"/>
                  </a:lnTo>
                  <a:cubicBezTo>
                    <a:pt x="2739" y="3489"/>
                    <a:pt x="2929" y="3191"/>
                    <a:pt x="2977" y="2834"/>
                  </a:cubicBezTo>
                  <a:cubicBezTo>
                    <a:pt x="3096" y="2632"/>
                    <a:pt x="3167" y="2370"/>
                    <a:pt x="3167" y="2132"/>
                  </a:cubicBezTo>
                  <a:cubicBezTo>
                    <a:pt x="3167" y="1667"/>
                    <a:pt x="2953" y="1262"/>
                    <a:pt x="2608" y="1000"/>
                  </a:cubicBezTo>
                  <a:cubicBezTo>
                    <a:pt x="2620" y="941"/>
                    <a:pt x="2631" y="869"/>
                    <a:pt x="2631" y="798"/>
                  </a:cubicBezTo>
                  <a:cubicBezTo>
                    <a:pt x="2631" y="369"/>
                    <a:pt x="2239" y="0"/>
                    <a:pt x="176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021;p80">
              <a:extLst>
                <a:ext uri="{FF2B5EF4-FFF2-40B4-BE49-F238E27FC236}">
                  <a16:creationId xmlns:a16="http://schemas.microsoft.com/office/drawing/2014/main" id="{D130F2C1-C42A-40F0-8CE8-689815514BED}"/>
                </a:ext>
              </a:extLst>
            </p:cNvPr>
            <p:cNvSpPr/>
            <p:nvPr/>
          </p:nvSpPr>
          <p:spPr>
            <a:xfrm>
              <a:off x="7989446" y="2750789"/>
              <a:ext cx="10280" cy="26162"/>
            </a:xfrm>
            <a:custGeom>
              <a:avLst/>
              <a:gdLst/>
              <a:ahLst/>
              <a:cxnLst/>
              <a:rect l="l" t="t" r="r" b="b"/>
              <a:pathLst>
                <a:path w="323" h="822" extrusionOk="0">
                  <a:moveTo>
                    <a:pt x="167" y="0"/>
                  </a:moveTo>
                  <a:cubicBezTo>
                    <a:pt x="72" y="0"/>
                    <a:pt x="1" y="83"/>
                    <a:pt x="1" y="167"/>
                  </a:cubicBezTo>
                  <a:lnTo>
                    <a:pt x="1" y="655"/>
                  </a:lnTo>
                  <a:cubicBezTo>
                    <a:pt x="1" y="750"/>
                    <a:pt x="72" y="822"/>
                    <a:pt x="167" y="822"/>
                  </a:cubicBezTo>
                  <a:cubicBezTo>
                    <a:pt x="251" y="822"/>
                    <a:pt x="322" y="750"/>
                    <a:pt x="322" y="655"/>
                  </a:cubicBezTo>
                  <a:lnTo>
                    <a:pt x="322" y="167"/>
                  </a:lnTo>
                  <a:cubicBezTo>
                    <a:pt x="322" y="83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022;p80">
              <a:extLst>
                <a:ext uri="{FF2B5EF4-FFF2-40B4-BE49-F238E27FC236}">
                  <a16:creationId xmlns:a16="http://schemas.microsoft.com/office/drawing/2014/main" id="{2CCB543D-0124-65E3-E295-6EB87DEB39A0}"/>
                </a:ext>
              </a:extLst>
            </p:cNvPr>
            <p:cNvSpPr/>
            <p:nvPr/>
          </p:nvSpPr>
          <p:spPr>
            <a:xfrm>
              <a:off x="8045908" y="2750789"/>
              <a:ext cx="10662" cy="26162"/>
            </a:xfrm>
            <a:custGeom>
              <a:avLst/>
              <a:gdLst/>
              <a:ahLst/>
              <a:cxnLst/>
              <a:rect l="l" t="t" r="r" b="b"/>
              <a:pathLst>
                <a:path w="335" h="822" extrusionOk="0">
                  <a:moveTo>
                    <a:pt x="155" y="0"/>
                  </a:moveTo>
                  <a:cubicBezTo>
                    <a:pt x="72" y="0"/>
                    <a:pt x="1" y="83"/>
                    <a:pt x="1" y="167"/>
                  </a:cubicBezTo>
                  <a:lnTo>
                    <a:pt x="1" y="655"/>
                  </a:lnTo>
                  <a:cubicBezTo>
                    <a:pt x="1" y="750"/>
                    <a:pt x="72" y="822"/>
                    <a:pt x="155" y="822"/>
                  </a:cubicBezTo>
                  <a:cubicBezTo>
                    <a:pt x="251" y="822"/>
                    <a:pt x="322" y="750"/>
                    <a:pt x="322" y="655"/>
                  </a:cubicBezTo>
                  <a:lnTo>
                    <a:pt x="322" y="167"/>
                  </a:lnTo>
                  <a:cubicBezTo>
                    <a:pt x="334" y="83"/>
                    <a:pt x="263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023;p80">
              <a:extLst>
                <a:ext uri="{FF2B5EF4-FFF2-40B4-BE49-F238E27FC236}">
                  <a16:creationId xmlns:a16="http://schemas.microsoft.com/office/drawing/2014/main" id="{D62648F8-BF35-AD5D-2055-98FC10980EA6}"/>
                </a:ext>
              </a:extLst>
            </p:cNvPr>
            <p:cNvSpPr/>
            <p:nvPr/>
          </p:nvSpPr>
          <p:spPr>
            <a:xfrm>
              <a:off x="8073184" y="2595789"/>
              <a:ext cx="136858" cy="112956"/>
            </a:xfrm>
            <a:custGeom>
              <a:avLst/>
              <a:gdLst/>
              <a:ahLst/>
              <a:cxnLst/>
              <a:rect l="l" t="t" r="r" b="b"/>
              <a:pathLst>
                <a:path w="4300" h="3549" extrusionOk="0">
                  <a:moveTo>
                    <a:pt x="2156" y="1"/>
                  </a:moveTo>
                  <a:cubicBezTo>
                    <a:pt x="2073" y="1"/>
                    <a:pt x="2001" y="84"/>
                    <a:pt x="2001" y="167"/>
                  </a:cubicBezTo>
                  <a:lnTo>
                    <a:pt x="2001" y="2048"/>
                  </a:lnTo>
                  <a:lnTo>
                    <a:pt x="108" y="3251"/>
                  </a:lnTo>
                  <a:cubicBezTo>
                    <a:pt x="37" y="3299"/>
                    <a:pt x="1" y="3406"/>
                    <a:pt x="60" y="3477"/>
                  </a:cubicBezTo>
                  <a:cubicBezTo>
                    <a:pt x="96" y="3525"/>
                    <a:pt x="156" y="3549"/>
                    <a:pt x="191" y="3549"/>
                  </a:cubicBezTo>
                  <a:cubicBezTo>
                    <a:pt x="227" y="3549"/>
                    <a:pt x="251" y="3537"/>
                    <a:pt x="287" y="3525"/>
                  </a:cubicBezTo>
                  <a:lnTo>
                    <a:pt x="2156" y="2334"/>
                  </a:lnTo>
                  <a:lnTo>
                    <a:pt x="4037" y="3525"/>
                  </a:lnTo>
                  <a:cubicBezTo>
                    <a:pt x="4063" y="3538"/>
                    <a:pt x="4093" y="3544"/>
                    <a:pt x="4123" y="3544"/>
                  </a:cubicBezTo>
                  <a:cubicBezTo>
                    <a:pt x="4178" y="3544"/>
                    <a:pt x="4233" y="3523"/>
                    <a:pt x="4263" y="3477"/>
                  </a:cubicBezTo>
                  <a:cubicBezTo>
                    <a:pt x="4299" y="3406"/>
                    <a:pt x="4287" y="3299"/>
                    <a:pt x="4216" y="3251"/>
                  </a:cubicBezTo>
                  <a:lnTo>
                    <a:pt x="2323" y="2048"/>
                  </a:lnTo>
                  <a:lnTo>
                    <a:pt x="2323" y="167"/>
                  </a:lnTo>
                  <a:cubicBezTo>
                    <a:pt x="2323" y="84"/>
                    <a:pt x="2251" y="1"/>
                    <a:pt x="215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024;p80">
              <a:extLst>
                <a:ext uri="{FF2B5EF4-FFF2-40B4-BE49-F238E27FC236}">
                  <a16:creationId xmlns:a16="http://schemas.microsoft.com/office/drawing/2014/main" id="{1D2D1301-A339-ED13-D833-BB37F5055309}"/>
                </a:ext>
              </a:extLst>
            </p:cNvPr>
            <p:cNvSpPr/>
            <p:nvPr/>
          </p:nvSpPr>
          <p:spPr>
            <a:xfrm>
              <a:off x="8085310" y="2415041"/>
              <a:ext cx="112956" cy="169036"/>
            </a:xfrm>
            <a:custGeom>
              <a:avLst/>
              <a:gdLst/>
              <a:ahLst/>
              <a:cxnLst/>
              <a:rect l="l" t="t" r="r" b="b"/>
              <a:pathLst>
                <a:path w="3549" h="5311" extrusionOk="0">
                  <a:moveTo>
                    <a:pt x="1775" y="334"/>
                  </a:moveTo>
                  <a:cubicBezTo>
                    <a:pt x="2061" y="334"/>
                    <a:pt x="2335" y="453"/>
                    <a:pt x="2525" y="643"/>
                  </a:cubicBezTo>
                  <a:cubicBezTo>
                    <a:pt x="2716" y="846"/>
                    <a:pt x="2835" y="1119"/>
                    <a:pt x="2870" y="1417"/>
                  </a:cubicBezTo>
                  <a:cubicBezTo>
                    <a:pt x="2882" y="1524"/>
                    <a:pt x="2894" y="1655"/>
                    <a:pt x="2906" y="1822"/>
                  </a:cubicBezTo>
                  <a:cubicBezTo>
                    <a:pt x="2727" y="1500"/>
                    <a:pt x="2430" y="1286"/>
                    <a:pt x="2061" y="1167"/>
                  </a:cubicBezTo>
                  <a:cubicBezTo>
                    <a:pt x="1727" y="1060"/>
                    <a:pt x="1430" y="1060"/>
                    <a:pt x="1418" y="1060"/>
                  </a:cubicBezTo>
                  <a:cubicBezTo>
                    <a:pt x="1382" y="1060"/>
                    <a:pt x="1334" y="1072"/>
                    <a:pt x="1299" y="1108"/>
                  </a:cubicBezTo>
                  <a:lnTo>
                    <a:pt x="1001" y="1417"/>
                  </a:lnTo>
                  <a:cubicBezTo>
                    <a:pt x="942" y="1477"/>
                    <a:pt x="942" y="1596"/>
                    <a:pt x="1001" y="1655"/>
                  </a:cubicBezTo>
                  <a:cubicBezTo>
                    <a:pt x="1031" y="1685"/>
                    <a:pt x="1075" y="1700"/>
                    <a:pt x="1120" y="1700"/>
                  </a:cubicBezTo>
                  <a:cubicBezTo>
                    <a:pt x="1165" y="1700"/>
                    <a:pt x="1209" y="1685"/>
                    <a:pt x="1239" y="1655"/>
                  </a:cubicBezTo>
                  <a:lnTo>
                    <a:pt x="1501" y="1405"/>
                  </a:lnTo>
                  <a:cubicBezTo>
                    <a:pt x="1584" y="1405"/>
                    <a:pt x="1763" y="1417"/>
                    <a:pt x="1954" y="1489"/>
                  </a:cubicBezTo>
                  <a:cubicBezTo>
                    <a:pt x="2299" y="1608"/>
                    <a:pt x="2537" y="1798"/>
                    <a:pt x="2668" y="2084"/>
                  </a:cubicBezTo>
                  <a:cubicBezTo>
                    <a:pt x="2596" y="2512"/>
                    <a:pt x="2227" y="2846"/>
                    <a:pt x="1775" y="2846"/>
                  </a:cubicBezTo>
                  <a:cubicBezTo>
                    <a:pt x="1287" y="2846"/>
                    <a:pt x="870" y="2441"/>
                    <a:pt x="870" y="1941"/>
                  </a:cubicBezTo>
                  <a:cubicBezTo>
                    <a:pt x="870" y="1846"/>
                    <a:pt x="799" y="1774"/>
                    <a:pt x="703" y="1774"/>
                  </a:cubicBezTo>
                  <a:cubicBezTo>
                    <a:pt x="691" y="1774"/>
                    <a:pt x="680" y="1774"/>
                    <a:pt x="644" y="1786"/>
                  </a:cubicBezTo>
                  <a:cubicBezTo>
                    <a:pt x="668" y="1655"/>
                    <a:pt x="680" y="1524"/>
                    <a:pt x="691" y="1417"/>
                  </a:cubicBezTo>
                  <a:cubicBezTo>
                    <a:pt x="703" y="1119"/>
                    <a:pt x="822" y="834"/>
                    <a:pt x="1037" y="643"/>
                  </a:cubicBezTo>
                  <a:cubicBezTo>
                    <a:pt x="1227" y="429"/>
                    <a:pt x="1501" y="334"/>
                    <a:pt x="1775" y="334"/>
                  </a:cubicBezTo>
                  <a:close/>
                  <a:moveTo>
                    <a:pt x="572" y="2239"/>
                  </a:moveTo>
                  <a:cubicBezTo>
                    <a:pt x="644" y="2536"/>
                    <a:pt x="822" y="2786"/>
                    <a:pt x="1084" y="2965"/>
                  </a:cubicBezTo>
                  <a:lnTo>
                    <a:pt x="1084" y="3143"/>
                  </a:lnTo>
                  <a:cubicBezTo>
                    <a:pt x="763" y="3084"/>
                    <a:pt x="549" y="3013"/>
                    <a:pt x="394" y="2929"/>
                  </a:cubicBezTo>
                  <a:cubicBezTo>
                    <a:pt x="382" y="2929"/>
                    <a:pt x="394" y="2917"/>
                    <a:pt x="394" y="2917"/>
                  </a:cubicBezTo>
                  <a:cubicBezTo>
                    <a:pt x="465" y="2727"/>
                    <a:pt x="525" y="2477"/>
                    <a:pt x="572" y="2239"/>
                  </a:cubicBezTo>
                  <a:close/>
                  <a:moveTo>
                    <a:pt x="2989" y="2239"/>
                  </a:moveTo>
                  <a:cubicBezTo>
                    <a:pt x="3025" y="2489"/>
                    <a:pt x="3108" y="2727"/>
                    <a:pt x="3168" y="2917"/>
                  </a:cubicBezTo>
                  <a:lnTo>
                    <a:pt x="3168" y="2929"/>
                  </a:lnTo>
                  <a:cubicBezTo>
                    <a:pt x="3025" y="2989"/>
                    <a:pt x="2811" y="3084"/>
                    <a:pt x="2477" y="3143"/>
                  </a:cubicBezTo>
                  <a:lnTo>
                    <a:pt x="2477" y="2965"/>
                  </a:lnTo>
                  <a:cubicBezTo>
                    <a:pt x="2716" y="2798"/>
                    <a:pt x="2906" y="2536"/>
                    <a:pt x="2989" y="2239"/>
                  </a:cubicBezTo>
                  <a:close/>
                  <a:moveTo>
                    <a:pt x="2168" y="3108"/>
                  </a:moveTo>
                  <a:lnTo>
                    <a:pt x="2168" y="3286"/>
                  </a:lnTo>
                  <a:cubicBezTo>
                    <a:pt x="2168" y="3346"/>
                    <a:pt x="2180" y="3405"/>
                    <a:pt x="2204" y="3453"/>
                  </a:cubicBezTo>
                  <a:lnTo>
                    <a:pt x="2037" y="3608"/>
                  </a:lnTo>
                  <a:cubicBezTo>
                    <a:pt x="1960" y="3673"/>
                    <a:pt x="1864" y="3706"/>
                    <a:pt x="1772" y="3706"/>
                  </a:cubicBezTo>
                  <a:cubicBezTo>
                    <a:pt x="1680" y="3706"/>
                    <a:pt x="1590" y="3673"/>
                    <a:pt x="1525" y="3608"/>
                  </a:cubicBezTo>
                  <a:lnTo>
                    <a:pt x="1382" y="3453"/>
                  </a:lnTo>
                  <a:cubicBezTo>
                    <a:pt x="1406" y="3405"/>
                    <a:pt x="1418" y="3346"/>
                    <a:pt x="1418" y="3286"/>
                  </a:cubicBezTo>
                  <a:lnTo>
                    <a:pt x="1418" y="3108"/>
                  </a:lnTo>
                  <a:cubicBezTo>
                    <a:pt x="1537" y="3143"/>
                    <a:pt x="1656" y="3167"/>
                    <a:pt x="1799" y="3167"/>
                  </a:cubicBezTo>
                  <a:cubicBezTo>
                    <a:pt x="1930" y="3167"/>
                    <a:pt x="2049" y="3155"/>
                    <a:pt x="2168" y="3108"/>
                  </a:cubicBezTo>
                  <a:close/>
                  <a:moveTo>
                    <a:pt x="1775" y="0"/>
                  </a:moveTo>
                  <a:cubicBezTo>
                    <a:pt x="1037" y="0"/>
                    <a:pt x="418" y="607"/>
                    <a:pt x="358" y="1405"/>
                  </a:cubicBezTo>
                  <a:cubicBezTo>
                    <a:pt x="334" y="1727"/>
                    <a:pt x="227" y="2417"/>
                    <a:pt x="84" y="2810"/>
                  </a:cubicBezTo>
                  <a:cubicBezTo>
                    <a:pt x="25" y="2989"/>
                    <a:pt x="96" y="3167"/>
                    <a:pt x="263" y="3251"/>
                  </a:cubicBezTo>
                  <a:cubicBezTo>
                    <a:pt x="382" y="3310"/>
                    <a:pt x="572" y="3382"/>
                    <a:pt x="822" y="3441"/>
                  </a:cubicBezTo>
                  <a:lnTo>
                    <a:pt x="394" y="3644"/>
                  </a:lnTo>
                  <a:cubicBezTo>
                    <a:pt x="156" y="3763"/>
                    <a:pt x="1" y="4001"/>
                    <a:pt x="1" y="4275"/>
                  </a:cubicBezTo>
                  <a:lnTo>
                    <a:pt x="1" y="5156"/>
                  </a:lnTo>
                  <a:cubicBezTo>
                    <a:pt x="1" y="5239"/>
                    <a:pt x="84" y="5310"/>
                    <a:pt x="168" y="5310"/>
                  </a:cubicBezTo>
                  <a:cubicBezTo>
                    <a:pt x="263" y="5310"/>
                    <a:pt x="334" y="5239"/>
                    <a:pt x="334" y="5156"/>
                  </a:cubicBezTo>
                  <a:lnTo>
                    <a:pt x="334" y="4275"/>
                  </a:lnTo>
                  <a:cubicBezTo>
                    <a:pt x="334" y="4144"/>
                    <a:pt x="406" y="4001"/>
                    <a:pt x="537" y="3941"/>
                  </a:cubicBezTo>
                  <a:lnTo>
                    <a:pt x="1096" y="3667"/>
                  </a:lnTo>
                  <a:lnTo>
                    <a:pt x="1287" y="3846"/>
                  </a:lnTo>
                  <a:cubicBezTo>
                    <a:pt x="1418" y="3977"/>
                    <a:pt x="1596" y="4036"/>
                    <a:pt x="1763" y="4036"/>
                  </a:cubicBezTo>
                  <a:cubicBezTo>
                    <a:pt x="1942" y="4036"/>
                    <a:pt x="2108" y="3977"/>
                    <a:pt x="2239" y="3846"/>
                  </a:cubicBezTo>
                  <a:lnTo>
                    <a:pt x="2430" y="3667"/>
                  </a:lnTo>
                  <a:lnTo>
                    <a:pt x="2977" y="3941"/>
                  </a:lnTo>
                  <a:cubicBezTo>
                    <a:pt x="3097" y="4001"/>
                    <a:pt x="3192" y="4144"/>
                    <a:pt x="3192" y="4275"/>
                  </a:cubicBezTo>
                  <a:lnTo>
                    <a:pt x="3192" y="5156"/>
                  </a:lnTo>
                  <a:cubicBezTo>
                    <a:pt x="3192" y="5239"/>
                    <a:pt x="3263" y="5310"/>
                    <a:pt x="3358" y="5310"/>
                  </a:cubicBezTo>
                  <a:cubicBezTo>
                    <a:pt x="3442" y="5310"/>
                    <a:pt x="3513" y="5239"/>
                    <a:pt x="3513" y="5156"/>
                  </a:cubicBezTo>
                  <a:lnTo>
                    <a:pt x="3513" y="4275"/>
                  </a:lnTo>
                  <a:cubicBezTo>
                    <a:pt x="3549" y="4001"/>
                    <a:pt x="3406" y="3763"/>
                    <a:pt x="3168" y="3644"/>
                  </a:cubicBezTo>
                  <a:lnTo>
                    <a:pt x="2727" y="3441"/>
                  </a:lnTo>
                  <a:cubicBezTo>
                    <a:pt x="2989" y="3382"/>
                    <a:pt x="3180" y="3310"/>
                    <a:pt x="3299" y="3251"/>
                  </a:cubicBezTo>
                  <a:cubicBezTo>
                    <a:pt x="3454" y="3167"/>
                    <a:pt x="3537" y="2977"/>
                    <a:pt x="3478" y="2810"/>
                  </a:cubicBezTo>
                  <a:cubicBezTo>
                    <a:pt x="3323" y="2417"/>
                    <a:pt x="3204" y="1727"/>
                    <a:pt x="3192" y="1405"/>
                  </a:cubicBezTo>
                  <a:cubicBezTo>
                    <a:pt x="3132" y="596"/>
                    <a:pt x="2525" y="0"/>
                    <a:pt x="177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025;p80">
              <a:extLst>
                <a:ext uri="{FF2B5EF4-FFF2-40B4-BE49-F238E27FC236}">
                  <a16:creationId xmlns:a16="http://schemas.microsoft.com/office/drawing/2014/main" id="{1AE0E06E-5B01-8D6C-B5FB-F125797B3CAA}"/>
                </a:ext>
              </a:extLst>
            </p:cNvPr>
            <p:cNvSpPr/>
            <p:nvPr/>
          </p:nvSpPr>
          <p:spPr>
            <a:xfrm>
              <a:off x="8108449" y="2557501"/>
              <a:ext cx="10248" cy="26194"/>
            </a:xfrm>
            <a:custGeom>
              <a:avLst/>
              <a:gdLst/>
              <a:ahLst/>
              <a:cxnLst/>
              <a:rect l="l" t="t" r="r" b="b"/>
              <a:pathLst>
                <a:path w="322" h="823" extrusionOk="0">
                  <a:moveTo>
                    <a:pt x="155" y="1"/>
                  </a:moveTo>
                  <a:cubicBezTo>
                    <a:pt x="72" y="1"/>
                    <a:pt x="0" y="84"/>
                    <a:pt x="0" y="168"/>
                  </a:cubicBezTo>
                  <a:lnTo>
                    <a:pt x="0" y="656"/>
                  </a:lnTo>
                  <a:cubicBezTo>
                    <a:pt x="0" y="751"/>
                    <a:pt x="72" y="823"/>
                    <a:pt x="155" y="823"/>
                  </a:cubicBezTo>
                  <a:cubicBezTo>
                    <a:pt x="250" y="823"/>
                    <a:pt x="322" y="751"/>
                    <a:pt x="322" y="656"/>
                  </a:cubicBezTo>
                  <a:lnTo>
                    <a:pt x="322" y="168"/>
                  </a:lnTo>
                  <a:cubicBezTo>
                    <a:pt x="322" y="84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026;p80">
              <a:extLst>
                <a:ext uri="{FF2B5EF4-FFF2-40B4-BE49-F238E27FC236}">
                  <a16:creationId xmlns:a16="http://schemas.microsoft.com/office/drawing/2014/main" id="{043E42D0-4DBF-03B1-C6CA-A529100629F3}"/>
                </a:ext>
              </a:extLst>
            </p:cNvPr>
            <p:cNvSpPr/>
            <p:nvPr/>
          </p:nvSpPr>
          <p:spPr>
            <a:xfrm>
              <a:off x="8165293" y="2557501"/>
              <a:ext cx="10248" cy="26194"/>
            </a:xfrm>
            <a:custGeom>
              <a:avLst/>
              <a:gdLst/>
              <a:ahLst/>
              <a:cxnLst/>
              <a:rect l="l" t="t" r="r" b="b"/>
              <a:pathLst>
                <a:path w="322" h="823" extrusionOk="0">
                  <a:moveTo>
                    <a:pt x="155" y="1"/>
                  </a:moveTo>
                  <a:cubicBezTo>
                    <a:pt x="72" y="1"/>
                    <a:pt x="0" y="84"/>
                    <a:pt x="0" y="168"/>
                  </a:cubicBezTo>
                  <a:lnTo>
                    <a:pt x="0" y="656"/>
                  </a:lnTo>
                  <a:cubicBezTo>
                    <a:pt x="0" y="751"/>
                    <a:pt x="72" y="823"/>
                    <a:pt x="155" y="823"/>
                  </a:cubicBezTo>
                  <a:cubicBezTo>
                    <a:pt x="250" y="823"/>
                    <a:pt x="322" y="751"/>
                    <a:pt x="322" y="656"/>
                  </a:cubicBezTo>
                  <a:lnTo>
                    <a:pt x="322" y="168"/>
                  </a:lnTo>
                  <a:cubicBezTo>
                    <a:pt x="322" y="84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027;p80">
              <a:extLst>
                <a:ext uri="{FF2B5EF4-FFF2-40B4-BE49-F238E27FC236}">
                  <a16:creationId xmlns:a16="http://schemas.microsoft.com/office/drawing/2014/main" id="{49AA9929-8AFD-3F82-3372-B7CA01A71194}"/>
                </a:ext>
              </a:extLst>
            </p:cNvPr>
            <p:cNvSpPr/>
            <p:nvPr/>
          </p:nvSpPr>
          <p:spPr>
            <a:xfrm>
              <a:off x="8238432" y="2635956"/>
              <a:ext cx="45481" cy="15946"/>
            </a:xfrm>
            <a:custGeom>
              <a:avLst/>
              <a:gdLst/>
              <a:ahLst/>
              <a:cxnLst/>
              <a:rect l="l" t="t" r="r" b="b"/>
              <a:pathLst>
                <a:path w="1429" h="501" extrusionOk="0">
                  <a:moveTo>
                    <a:pt x="167" y="1"/>
                  </a:moveTo>
                  <a:cubicBezTo>
                    <a:pt x="83" y="1"/>
                    <a:pt x="0" y="72"/>
                    <a:pt x="0" y="155"/>
                  </a:cubicBezTo>
                  <a:cubicBezTo>
                    <a:pt x="0" y="251"/>
                    <a:pt x="83" y="322"/>
                    <a:pt x="167" y="322"/>
                  </a:cubicBezTo>
                  <a:cubicBezTo>
                    <a:pt x="357" y="322"/>
                    <a:pt x="893" y="358"/>
                    <a:pt x="1167" y="489"/>
                  </a:cubicBezTo>
                  <a:cubicBezTo>
                    <a:pt x="1191" y="501"/>
                    <a:pt x="1214" y="501"/>
                    <a:pt x="1238" y="501"/>
                  </a:cubicBezTo>
                  <a:cubicBezTo>
                    <a:pt x="1298" y="501"/>
                    <a:pt x="1357" y="477"/>
                    <a:pt x="1393" y="417"/>
                  </a:cubicBezTo>
                  <a:cubicBezTo>
                    <a:pt x="1429" y="334"/>
                    <a:pt x="1405" y="239"/>
                    <a:pt x="1310" y="191"/>
                  </a:cubicBezTo>
                  <a:cubicBezTo>
                    <a:pt x="929" y="1"/>
                    <a:pt x="202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028;p80">
              <a:extLst>
                <a:ext uri="{FF2B5EF4-FFF2-40B4-BE49-F238E27FC236}">
                  <a16:creationId xmlns:a16="http://schemas.microsoft.com/office/drawing/2014/main" id="{3747D454-A59B-496B-1D85-8AE0D2418893}"/>
                </a:ext>
              </a:extLst>
            </p:cNvPr>
            <p:cNvSpPr/>
            <p:nvPr/>
          </p:nvSpPr>
          <p:spPr>
            <a:xfrm>
              <a:off x="8198998" y="2607534"/>
              <a:ext cx="123968" cy="169036"/>
            </a:xfrm>
            <a:custGeom>
              <a:avLst/>
              <a:gdLst/>
              <a:ahLst/>
              <a:cxnLst/>
              <a:rect l="l" t="t" r="r" b="b"/>
              <a:pathLst>
                <a:path w="3895" h="5311" extrusionOk="0">
                  <a:moveTo>
                    <a:pt x="3049" y="322"/>
                  </a:moveTo>
                  <a:lnTo>
                    <a:pt x="3049" y="1025"/>
                  </a:lnTo>
                  <a:cubicBezTo>
                    <a:pt x="3049" y="1144"/>
                    <a:pt x="3013" y="1251"/>
                    <a:pt x="2965" y="1346"/>
                  </a:cubicBezTo>
                  <a:lnTo>
                    <a:pt x="2882" y="1513"/>
                  </a:lnTo>
                  <a:cubicBezTo>
                    <a:pt x="2870" y="1548"/>
                    <a:pt x="2870" y="1560"/>
                    <a:pt x="2870" y="1584"/>
                  </a:cubicBezTo>
                  <a:lnTo>
                    <a:pt x="2870" y="1941"/>
                  </a:lnTo>
                  <a:cubicBezTo>
                    <a:pt x="2870" y="2203"/>
                    <a:pt x="2763" y="2418"/>
                    <a:pt x="2596" y="2596"/>
                  </a:cubicBezTo>
                  <a:cubicBezTo>
                    <a:pt x="2406" y="2763"/>
                    <a:pt x="2168" y="2858"/>
                    <a:pt x="1930" y="2858"/>
                  </a:cubicBezTo>
                  <a:cubicBezTo>
                    <a:pt x="1453" y="2834"/>
                    <a:pt x="1049" y="2406"/>
                    <a:pt x="1049" y="1906"/>
                  </a:cubicBezTo>
                  <a:lnTo>
                    <a:pt x="1049" y="1584"/>
                  </a:lnTo>
                  <a:cubicBezTo>
                    <a:pt x="1049" y="1560"/>
                    <a:pt x="1049" y="1548"/>
                    <a:pt x="1037" y="1513"/>
                  </a:cubicBezTo>
                  <a:lnTo>
                    <a:pt x="929" y="1310"/>
                  </a:lnTo>
                  <a:cubicBezTo>
                    <a:pt x="882" y="1227"/>
                    <a:pt x="870" y="1144"/>
                    <a:pt x="870" y="1072"/>
                  </a:cubicBezTo>
                  <a:lnTo>
                    <a:pt x="870" y="1048"/>
                  </a:lnTo>
                  <a:cubicBezTo>
                    <a:pt x="870" y="655"/>
                    <a:pt x="1203" y="322"/>
                    <a:pt x="1596" y="322"/>
                  </a:cubicBezTo>
                  <a:close/>
                  <a:moveTo>
                    <a:pt x="2334" y="3132"/>
                  </a:moveTo>
                  <a:cubicBezTo>
                    <a:pt x="2334" y="3180"/>
                    <a:pt x="2346" y="3239"/>
                    <a:pt x="2358" y="3287"/>
                  </a:cubicBezTo>
                  <a:lnTo>
                    <a:pt x="2215" y="3418"/>
                  </a:lnTo>
                  <a:cubicBezTo>
                    <a:pt x="2138" y="3495"/>
                    <a:pt x="2043" y="3534"/>
                    <a:pt x="1949" y="3534"/>
                  </a:cubicBezTo>
                  <a:cubicBezTo>
                    <a:pt x="1855" y="3534"/>
                    <a:pt x="1763" y="3495"/>
                    <a:pt x="1691" y="3418"/>
                  </a:cubicBezTo>
                  <a:lnTo>
                    <a:pt x="1561" y="3287"/>
                  </a:lnTo>
                  <a:cubicBezTo>
                    <a:pt x="1572" y="3239"/>
                    <a:pt x="1584" y="3180"/>
                    <a:pt x="1584" y="3132"/>
                  </a:cubicBezTo>
                  <a:cubicBezTo>
                    <a:pt x="1691" y="3168"/>
                    <a:pt x="1811" y="3191"/>
                    <a:pt x="1918" y="3191"/>
                  </a:cubicBezTo>
                  <a:lnTo>
                    <a:pt x="1953" y="3191"/>
                  </a:lnTo>
                  <a:cubicBezTo>
                    <a:pt x="2096" y="3191"/>
                    <a:pt x="2215" y="3180"/>
                    <a:pt x="2334" y="3132"/>
                  </a:cubicBezTo>
                  <a:close/>
                  <a:moveTo>
                    <a:pt x="1584" y="1"/>
                  </a:moveTo>
                  <a:cubicBezTo>
                    <a:pt x="1001" y="1"/>
                    <a:pt x="525" y="477"/>
                    <a:pt x="525" y="1048"/>
                  </a:cubicBezTo>
                  <a:lnTo>
                    <a:pt x="525" y="1072"/>
                  </a:lnTo>
                  <a:cubicBezTo>
                    <a:pt x="525" y="1203"/>
                    <a:pt x="560" y="1334"/>
                    <a:pt x="620" y="1453"/>
                  </a:cubicBezTo>
                  <a:lnTo>
                    <a:pt x="703" y="1620"/>
                  </a:lnTo>
                  <a:lnTo>
                    <a:pt x="703" y="1882"/>
                  </a:lnTo>
                  <a:cubicBezTo>
                    <a:pt x="703" y="2322"/>
                    <a:pt x="918" y="2703"/>
                    <a:pt x="1239" y="2941"/>
                  </a:cubicBezTo>
                  <a:lnTo>
                    <a:pt x="1239" y="3096"/>
                  </a:lnTo>
                  <a:cubicBezTo>
                    <a:pt x="1239" y="3180"/>
                    <a:pt x="1180" y="3251"/>
                    <a:pt x="1108" y="3275"/>
                  </a:cubicBezTo>
                  <a:lnTo>
                    <a:pt x="513" y="3453"/>
                  </a:lnTo>
                  <a:cubicBezTo>
                    <a:pt x="215" y="3537"/>
                    <a:pt x="1" y="3811"/>
                    <a:pt x="1" y="4120"/>
                  </a:cubicBezTo>
                  <a:lnTo>
                    <a:pt x="1" y="5144"/>
                  </a:lnTo>
                  <a:cubicBezTo>
                    <a:pt x="1" y="5239"/>
                    <a:pt x="84" y="5311"/>
                    <a:pt x="167" y="5311"/>
                  </a:cubicBezTo>
                  <a:cubicBezTo>
                    <a:pt x="263" y="5311"/>
                    <a:pt x="334" y="5239"/>
                    <a:pt x="334" y="5144"/>
                  </a:cubicBezTo>
                  <a:lnTo>
                    <a:pt x="334" y="4120"/>
                  </a:lnTo>
                  <a:cubicBezTo>
                    <a:pt x="334" y="3953"/>
                    <a:pt x="441" y="3811"/>
                    <a:pt x="596" y="3763"/>
                  </a:cubicBezTo>
                  <a:lnTo>
                    <a:pt x="1191" y="3584"/>
                  </a:lnTo>
                  <a:cubicBezTo>
                    <a:pt x="1251" y="3572"/>
                    <a:pt x="1299" y="3537"/>
                    <a:pt x="1346" y="3525"/>
                  </a:cubicBezTo>
                  <a:lnTo>
                    <a:pt x="1453" y="3632"/>
                  </a:lnTo>
                  <a:cubicBezTo>
                    <a:pt x="1584" y="3763"/>
                    <a:pt x="1763" y="3834"/>
                    <a:pt x="1942" y="3834"/>
                  </a:cubicBezTo>
                  <a:cubicBezTo>
                    <a:pt x="2120" y="3834"/>
                    <a:pt x="2299" y="3763"/>
                    <a:pt x="2430" y="3632"/>
                  </a:cubicBezTo>
                  <a:lnTo>
                    <a:pt x="2537" y="3525"/>
                  </a:lnTo>
                  <a:cubicBezTo>
                    <a:pt x="2584" y="3549"/>
                    <a:pt x="2620" y="3572"/>
                    <a:pt x="2680" y="3584"/>
                  </a:cubicBezTo>
                  <a:lnTo>
                    <a:pt x="3275" y="3763"/>
                  </a:lnTo>
                  <a:cubicBezTo>
                    <a:pt x="3442" y="3811"/>
                    <a:pt x="3549" y="3953"/>
                    <a:pt x="3549" y="4120"/>
                  </a:cubicBezTo>
                  <a:lnTo>
                    <a:pt x="3549" y="5144"/>
                  </a:lnTo>
                  <a:cubicBezTo>
                    <a:pt x="3549" y="5239"/>
                    <a:pt x="3620" y="5311"/>
                    <a:pt x="3716" y="5311"/>
                  </a:cubicBezTo>
                  <a:cubicBezTo>
                    <a:pt x="3799" y="5311"/>
                    <a:pt x="3870" y="5239"/>
                    <a:pt x="3870" y="5144"/>
                  </a:cubicBezTo>
                  <a:lnTo>
                    <a:pt x="3870" y="4120"/>
                  </a:lnTo>
                  <a:cubicBezTo>
                    <a:pt x="3894" y="3822"/>
                    <a:pt x="3680" y="3549"/>
                    <a:pt x="3382" y="3465"/>
                  </a:cubicBezTo>
                  <a:lnTo>
                    <a:pt x="2787" y="3287"/>
                  </a:lnTo>
                  <a:cubicBezTo>
                    <a:pt x="2715" y="3251"/>
                    <a:pt x="2656" y="3180"/>
                    <a:pt x="2656" y="3108"/>
                  </a:cubicBezTo>
                  <a:lnTo>
                    <a:pt x="2656" y="2977"/>
                  </a:lnTo>
                  <a:cubicBezTo>
                    <a:pt x="2715" y="2930"/>
                    <a:pt x="2763" y="2882"/>
                    <a:pt x="2823" y="2834"/>
                  </a:cubicBezTo>
                  <a:cubicBezTo>
                    <a:pt x="3061" y="2596"/>
                    <a:pt x="3192" y="2287"/>
                    <a:pt x="3192" y="1941"/>
                  </a:cubicBezTo>
                  <a:lnTo>
                    <a:pt x="3192" y="1632"/>
                  </a:lnTo>
                  <a:lnTo>
                    <a:pt x="3251" y="1501"/>
                  </a:lnTo>
                  <a:cubicBezTo>
                    <a:pt x="3323" y="1346"/>
                    <a:pt x="3370" y="1191"/>
                    <a:pt x="3370" y="1025"/>
                  </a:cubicBezTo>
                  <a:lnTo>
                    <a:pt x="3370" y="155"/>
                  </a:lnTo>
                  <a:cubicBezTo>
                    <a:pt x="3370" y="72"/>
                    <a:pt x="3299" y="1"/>
                    <a:pt x="320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029;p80">
              <a:extLst>
                <a:ext uri="{FF2B5EF4-FFF2-40B4-BE49-F238E27FC236}">
                  <a16:creationId xmlns:a16="http://schemas.microsoft.com/office/drawing/2014/main" id="{7DFF1098-A75B-0EF7-761B-B719F691A9E6}"/>
                </a:ext>
              </a:extLst>
            </p:cNvPr>
            <p:cNvSpPr/>
            <p:nvPr/>
          </p:nvSpPr>
          <p:spPr>
            <a:xfrm>
              <a:off x="8222137" y="2743946"/>
              <a:ext cx="10248" cy="33005"/>
            </a:xfrm>
            <a:custGeom>
              <a:avLst/>
              <a:gdLst/>
              <a:ahLst/>
              <a:cxnLst/>
              <a:rect l="l" t="t" r="r" b="b"/>
              <a:pathLst>
                <a:path w="322" h="1037" extrusionOk="0">
                  <a:moveTo>
                    <a:pt x="155" y="1"/>
                  </a:moveTo>
                  <a:cubicBezTo>
                    <a:pt x="72" y="1"/>
                    <a:pt x="0" y="72"/>
                    <a:pt x="0" y="156"/>
                  </a:cubicBezTo>
                  <a:lnTo>
                    <a:pt x="0" y="870"/>
                  </a:lnTo>
                  <a:cubicBezTo>
                    <a:pt x="0" y="965"/>
                    <a:pt x="72" y="1037"/>
                    <a:pt x="155" y="1037"/>
                  </a:cubicBezTo>
                  <a:cubicBezTo>
                    <a:pt x="250" y="1037"/>
                    <a:pt x="322" y="965"/>
                    <a:pt x="322" y="870"/>
                  </a:cubicBezTo>
                  <a:lnTo>
                    <a:pt x="322" y="156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030;p80">
              <a:extLst>
                <a:ext uri="{FF2B5EF4-FFF2-40B4-BE49-F238E27FC236}">
                  <a16:creationId xmlns:a16="http://schemas.microsoft.com/office/drawing/2014/main" id="{E22D51EA-F09F-21B7-B90D-D0543A0D35BB}"/>
                </a:ext>
              </a:extLst>
            </p:cNvPr>
            <p:cNvSpPr/>
            <p:nvPr/>
          </p:nvSpPr>
          <p:spPr>
            <a:xfrm>
              <a:off x="8289579" y="2743946"/>
              <a:ext cx="10630" cy="33005"/>
            </a:xfrm>
            <a:custGeom>
              <a:avLst/>
              <a:gdLst/>
              <a:ahLst/>
              <a:cxnLst/>
              <a:rect l="l" t="t" r="r" b="b"/>
              <a:pathLst>
                <a:path w="334" h="1037" extrusionOk="0">
                  <a:moveTo>
                    <a:pt x="167" y="1"/>
                  </a:moveTo>
                  <a:cubicBezTo>
                    <a:pt x="84" y="1"/>
                    <a:pt x="0" y="72"/>
                    <a:pt x="0" y="156"/>
                  </a:cubicBezTo>
                  <a:lnTo>
                    <a:pt x="0" y="870"/>
                  </a:lnTo>
                  <a:cubicBezTo>
                    <a:pt x="0" y="965"/>
                    <a:pt x="84" y="1037"/>
                    <a:pt x="167" y="1037"/>
                  </a:cubicBezTo>
                  <a:cubicBezTo>
                    <a:pt x="250" y="1037"/>
                    <a:pt x="334" y="965"/>
                    <a:pt x="334" y="870"/>
                  </a:cubicBezTo>
                  <a:lnTo>
                    <a:pt x="334" y="156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1711;p42">
            <a:extLst>
              <a:ext uri="{FF2B5EF4-FFF2-40B4-BE49-F238E27FC236}">
                <a16:creationId xmlns:a16="http://schemas.microsoft.com/office/drawing/2014/main" id="{C7A79896-E79E-2A3F-F698-10B1DCEF0164}"/>
              </a:ext>
            </a:extLst>
          </p:cNvPr>
          <p:cNvGrpSpPr/>
          <p:nvPr/>
        </p:nvGrpSpPr>
        <p:grpSpPr>
          <a:xfrm>
            <a:off x="7150167" y="1345784"/>
            <a:ext cx="340332" cy="341173"/>
            <a:chOff x="1558836" y="713303"/>
            <a:chExt cx="475457" cy="476631"/>
          </a:xfrm>
        </p:grpSpPr>
        <p:sp>
          <p:nvSpPr>
            <p:cNvPr id="24" name="Google Shape;1712;p42">
              <a:extLst>
                <a:ext uri="{FF2B5EF4-FFF2-40B4-BE49-F238E27FC236}">
                  <a16:creationId xmlns:a16="http://schemas.microsoft.com/office/drawing/2014/main" id="{F9243B24-38A7-4313-7955-B516AA8FA768}"/>
                </a:ext>
              </a:extLst>
            </p:cNvPr>
            <p:cNvSpPr/>
            <p:nvPr/>
          </p:nvSpPr>
          <p:spPr>
            <a:xfrm>
              <a:off x="1611458" y="819874"/>
              <a:ext cx="39855" cy="85128"/>
            </a:xfrm>
            <a:custGeom>
              <a:avLst/>
              <a:gdLst/>
              <a:ahLst/>
              <a:cxnLst/>
              <a:rect l="l" t="t" r="r" b="b"/>
              <a:pathLst>
                <a:path w="1052" h="2247" extrusionOk="0">
                  <a:moveTo>
                    <a:pt x="865" y="0"/>
                  </a:moveTo>
                  <a:cubicBezTo>
                    <a:pt x="526" y="0"/>
                    <a:pt x="252" y="246"/>
                    <a:pt x="252" y="548"/>
                  </a:cubicBezTo>
                  <a:lnTo>
                    <a:pt x="252" y="824"/>
                  </a:lnTo>
                  <a:cubicBezTo>
                    <a:pt x="235" y="902"/>
                    <a:pt x="199" y="931"/>
                    <a:pt x="147" y="951"/>
                  </a:cubicBezTo>
                  <a:cubicBezTo>
                    <a:pt x="86" y="973"/>
                    <a:pt x="37" y="1020"/>
                    <a:pt x="22" y="1082"/>
                  </a:cubicBezTo>
                  <a:cubicBezTo>
                    <a:pt x="0" y="1174"/>
                    <a:pt x="54" y="1266"/>
                    <a:pt x="139" y="1294"/>
                  </a:cubicBezTo>
                  <a:cubicBezTo>
                    <a:pt x="195" y="1314"/>
                    <a:pt x="232" y="1341"/>
                    <a:pt x="251" y="1424"/>
                  </a:cubicBezTo>
                  <a:lnTo>
                    <a:pt x="251" y="1700"/>
                  </a:lnTo>
                  <a:cubicBezTo>
                    <a:pt x="251" y="1999"/>
                    <a:pt x="520" y="2242"/>
                    <a:pt x="854" y="2247"/>
                  </a:cubicBezTo>
                  <a:cubicBezTo>
                    <a:pt x="855" y="2247"/>
                    <a:pt x="855" y="2247"/>
                    <a:pt x="856" y="2247"/>
                  </a:cubicBezTo>
                  <a:cubicBezTo>
                    <a:pt x="951" y="2247"/>
                    <a:pt x="1038" y="2176"/>
                    <a:pt x="1044" y="2078"/>
                  </a:cubicBezTo>
                  <a:cubicBezTo>
                    <a:pt x="1052" y="1974"/>
                    <a:pt x="969" y="1886"/>
                    <a:pt x="865" y="1886"/>
                  </a:cubicBezTo>
                  <a:cubicBezTo>
                    <a:pt x="728" y="1886"/>
                    <a:pt x="612" y="1801"/>
                    <a:pt x="612" y="1698"/>
                  </a:cubicBezTo>
                  <a:lnTo>
                    <a:pt x="612" y="1405"/>
                  </a:lnTo>
                  <a:cubicBezTo>
                    <a:pt x="612" y="1394"/>
                    <a:pt x="610" y="1384"/>
                    <a:pt x="609" y="1376"/>
                  </a:cubicBezTo>
                  <a:cubicBezTo>
                    <a:pt x="589" y="1268"/>
                    <a:pt x="551" y="1187"/>
                    <a:pt x="502" y="1124"/>
                  </a:cubicBezTo>
                  <a:cubicBezTo>
                    <a:pt x="550" y="1061"/>
                    <a:pt x="589" y="980"/>
                    <a:pt x="608" y="874"/>
                  </a:cubicBezTo>
                  <a:cubicBezTo>
                    <a:pt x="610" y="863"/>
                    <a:pt x="612" y="853"/>
                    <a:pt x="612" y="842"/>
                  </a:cubicBezTo>
                  <a:lnTo>
                    <a:pt x="612" y="549"/>
                  </a:lnTo>
                  <a:cubicBezTo>
                    <a:pt x="612" y="449"/>
                    <a:pt x="727" y="363"/>
                    <a:pt x="863" y="362"/>
                  </a:cubicBezTo>
                  <a:cubicBezTo>
                    <a:pt x="956" y="361"/>
                    <a:pt x="1039" y="287"/>
                    <a:pt x="1044" y="192"/>
                  </a:cubicBezTo>
                  <a:cubicBezTo>
                    <a:pt x="1052" y="87"/>
                    <a:pt x="968" y="0"/>
                    <a:pt x="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5" name="Google Shape;1713;p42">
              <a:extLst>
                <a:ext uri="{FF2B5EF4-FFF2-40B4-BE49-F238E27FC236}">
                  <a16:creationId xmlns:a16="http://schemas.microsoft.com/office/drawing/2014/main" id="{6E07D260-95ED-7632-7E81-3C7082577AB6}"/>
                </a:ext>
              </a:extLst>
            </p:cNvPr>
            <p:cNvSpPr/>
            <p:nvPr/>
          </p:nvSpPr>
          <p:spPr>
            <a:xfrm>
              <a:off x="1874873" y="849235"/>
              <a:ext cx="39817" cy="85165"/>
            </a:xfrm>
            <a:custGeom>
              <a:avLst/>
              <a:gdLst/>
              <a:ahLst/>
              <a:cxnLst/>
              <a:rect l="l" t="t" r="r" b="b"/>
              <a:pathLst>
                <a:path w="1051" h="2248" extrusionOk="0">
                  <a:moveTo>
                    <a:pt x="186" y="0"/>
                  </a:moveTo>
                  <a:cubicBezTo>
                    <a:pt x="82" y="0"/>
                    <a:pt x="1" y="87"/>
                    <a:pt x="7" y="192"/>
                  </a:cubicBezTo>
                  <a:cubicBezTo>
                    <a:pt x="12" y="286"/>
                    <a:pt x="95" y="361"/>
                    <a:pt x="189" y="362"/>
                  </a:cubicBezTo>
                  <a:cubicBezTo>
                    <a:pt x="325" y="363"/>
                    <a:pt x="440" y="449"/>
                    <a:pt x="440" y="549"/>
                  </a:cubicBezTo>
                  <a:lnTo>
                    <a:pt x="440" y="842"/>
                  </a:lnTo>
                  <a:cubicBezTo>
                    <a:pt x="440" y="853"/>
                    <a:pt x="442" y="863"/>
                    <a:pt x="443" y="874"/>
                  </a:cubicBezTo>
                  <a:cubicBezTo>
                    <a:pt x="462" y="981"/>
                    <a:pt x="501" y="1062"/>
                    <a:pt x="550" y="1125"/>
                  </a:cubicBezTo>
                  <a:cubicBezTo>
                    <a:pt x="501" y="1188"/>
                    <a:pt x="462" y="1269"/>
                    <a:pt x="443" y="1377"/>
                  </a:cubicBezTo>
                  <a:cubicBezTo>
                    <a:pt x="442" y="1387"/>
                    <a:pt x="440" y="1398"/>
                    <a:pt x="440" y="1408"/>
                  </a:cubicBezTo>
                  <a:lnTo>
                    <a:pt x="440" y="1701"/>
                  </a:lnTo>
                  <a:cubicBezTo>
                    <a:pt x="440" y="1802"/>
                    <a:pt x="325" y="1887"/>
                    <a:pt x="189" y="1888"/>
                  </a:cubicBezTo>
                  <a:cubicBezTo>
                    <a:pt x="95" y="1890"/>
                    <a:pt x="12" y="1963"/>
                    <a:pt x="7" y="2058"/>
                  </a:cubicBezTo>
                  <a:cubicBezTo>
                    <a:pt x="2" y="2163"/>
                    <a:pt x="84" y="2248"/>
                    <a:pt x="186" y="2248"/>
                  </a:cubicBezTo>
                  <a:cubicBezTo>
                    <a:pt x="525" y="2248"/>
                    <a:pt x="800" y="2002"/>
                    <a:pt x="800" y="1701"/>
                  </a:cubicBezTo>
                  <a:lnTo>
                    <a:pt x="800" y="1425"/>
                  </a:lnTo>
                  <a:cubicBezTo>
                    <a:pt x="818" y="1346"/>
                    <a:pt x="852" y="1317"/>
                    <a:pt x="904" y="1298"/>
                  </a:cubicBezTo>
                  <a:cubicBezTo>
                    <a:pt x="965" y="1275"/>
                    <a:pt x="1014" y="1228"/>
                    <a:pt x="1029" y="1167"/>
                  </a:cubicBezTo>
                  <a:cubicBezTo>
                    <a:pt x="1050" y="1074"/>
                    <a:pt x="998" y="984"/>
                    <a:pt x="912" y="955"/>
                  </a:cubicBezTo>
                  <a:cubicBezTo>
                    <a:pt x="855" y="935"/>
                    <a:pt x="819" y="907"/>
                    <a:pt x="800" y="825"/>
                  </a:cubicBezTo>
                  <a:lnTo>
                    <a:pt x="800" y="549"/>
                  </a:lnTo>
                  <a:cubicBezTo>
                    <a:pt x="800" y="247"/>
                    <a:pt x="525" y="0"/>
                    <a:pt x="1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6" name="Google Shape;1714;p42">
              <a:extLst>
                <a:ext uri="{FF2B5EF4-FFF2-40B4-BE49-F238E27FC236}">
                  <a16:creationId xmlns:a16="http://schemas.microsoft.com/office/drawing/2014/main" id="{5E0B59FA-0CC1-D97B-4288-C0B1E4C54F59}"/>
                </a:ext>
              </a:extLst>
            </p:cNvPr>
            <p:cNvSpPr/>
            <p:nvPr/>
          </p:nvSpPr>
          <p:spPr>
            <a:xfrm>
              <a:off x="1673476" y="818813"/>
              <a:ext cx="36067" cy="13639"/>
            </a:xfrm>
            <a:custGeom>
              <a:avLst/>
              <a:gdLst/>
              <a:ahLst/>
              <a:cxnLst/>
              <a:rect l="l" t="t" r="r" b="b"/>
              <a:pathLst>
                <a:path w="952" h="360" extrusionOk="0">
                  <a:moveTo>
                    <a:pt x="198" y="0"/>
                  </a:moveTo>
                  <a:cubicBezTo>
                    <a:pt x="103" y="0"/>
                    <a:pt x="18" y="69"/>
                    <a:pt x="10" y="163"/>
                  </a:cubicBezTo>
                  <a:cubicBezTo>
                    <a:pt x="0" y="269"/>
                    <a:pt x="85" y="359"/>
                    <a:pt x="190" y="359"/>
                  </a:cubicBezTo>
                  <a:lnTo>
                    <a:pt x="753" y="359"/>
                  </a:lnTo>
                  <a:cubicBezTo>
                    <a:pt x="850" y="359"/>
                    <a:pt x="935" y="290"/>
                    <a:pt x="942" y="196"/>
                  </a:cubicBezTo>
                  <a:cubicBezTo>
                    <a:pt x="951" y="89"/>
                    <a:pt x="867" y="0"/>
                    <a:pt x="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7" name="Google Shape;1715;p42">
              <a:extLst>
                <a:ext uri="{FF2B5EF4-FFF2-40B4-BE49-F238E27FC236}">
                  <a16:creationId xmlns:a16="http://schemas.microsoft.com/office/drawing/2014/main" id="{84A934F1-A105-23DB-F96F-E6CD7490436D}"/>
                </a:ext>
              </a:extLst>
            </p:cNvPr>
            <p:cNvSpPr/>
            <p:nvPr/>
          </p:nvSpPr>
          <p:spPr>
            <a:xfrm>
              <a:off x="1674348" y="966489"/>
              <a:ext cx="113011" cy="13676"/>
            </a:xfrm>
            <a:custGeom>
              <a:avLst/>
              <a:gdLst/>
              <a:ahLst/>
              <a:cxnLst/>
              <a:rect l="l" t="t" r="r" b="b"/>
              <a:pathLst>
                <a:path w="2983" h="361" extrusionOk="0">
                  <a:moveTo>
                    <a:pt x="198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0" y="271"/>
                    <a:pt x="84" y="361"/>
                    <a:pt x="189" y="361"/>
                  </a:cubicBezTo>
                  <a:lnTo>
                    <a:pt x="2785" y="361"/>
                  </a:lnTo>
                  <a:cubicBezTo>
                    <a:pt x="2881" y="361"/>
                    <a:pt x="2965" y="291"/>
                    <a:pt x="2974" y="197"/>
                  </a:cubicBezTo>
                  <a:cubicBezTo>
                    <a:pt x="2982" y="89"/>
                    <a:pt x="2898" y="0"/>
                    <a:pt x="27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8" name="Google Shape;1716;p42">
              <a:extLst>
                <a:ext uri="{FF2B5EF4-FFF2-40B4-BE49-F238E27FC236}">
                  <a16:creationId xmlns:a16="http://schemas.microsoft.com/office/drawing/2014/main" id="{BF5E728C-C854-8413-1891-7D0EEB102C67}"/>
                </a:ext>
              </a:extLst>
            </p:cNvPr>
            <p:cNvSpPr/>
            <p:nvPr/>
          </p:nvSpPr>
          <p:spPr>
            <a:xfrm>
              <a:off x="1673476" y="878368"/>
              <a:ext cx="36067" cy="13639"/>
            </a:xfrm>
            <a:custGeom>
              <a:avLst/>
              <a:gdLst/>
              <a:ahLst/>
              <a:cxnLst/>
              <a:rect l="l" t="t" r="r" b="b"/>
              <a:pathLst>
                <a:path w="952" h="360" extrusionOk="0">
                  <a:moveTo>
                    <a:pt x="198" y="0"/>
                  </a:moveTo>
                  <a:cubicBezTo>
                    <a:pt x="103" y="0"/>
                    <a:pt x="18" y="69"/>
                    <a:pt x="10" y="164"/>
                  </a:cubicBezTo>
                  <a:cubicBezTo>
                    <a:pt x="0" y="269"/>
                    <a:pt x="85" y="359"/>
                    <a:pt x="190" y="359"/>
                  </a:cubicBezTo>
                  <a:lnTo>
                    <a:pt x="753" y="359"/>
                  </a:lnTo>
                  <a:cubicBezTo>
                    <a:pt x="850" y="359"/>
                    <a:pt x="935" y="290"/>
                    <a:pt x="942" y="196"/>
                  </a:cubicBezTo>
                  <a:cubicBezTo>
                    <a:pt x="951" y="89"/>
                    <a:pt x="867" y="0"/>
                    <a:pt x="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9" name="Google Shape;1717;p42">
              <a:extLst>
                <a:ext uri="{FF2B5EF4-FFF2-40B4-BE49-F238E27FC236}">
                  <a16:creationId xmlns:a16="http://schemas.microsoft.com/office/drawing/2014/main" id="{D49EE631-AD19-18BC-AB3D-0D4EAA22C37C}"/>
                </a:ext>
              </a:extLst>
            </p:cNvPr>
            <p:cNvSpPr/>
            <p:nvPr/>
          </p:nvSpPr>
          <p:spPr>
            <a:xfrm>
              <a:off x="1673476" y="906933"/>
              <a:ext cx="36067" cy="13676"/>
            </a:xfrm>
            <a:custGeom>
              <a:avLst/>
              <a:gdLst/>
              <a:ahLst/>
              <a:cxnLst/>
              <a:rect l="l" t="t" r="r" b="b"/>
              <a:pathLst>
                <a:path w="952" h="361" extrusionOk="0">
                  <a:moveTo>
                    <a:pt x="198" y="0"/>
                  </a:moveTo>
                  <a:cubicBezTo>
                    <a:pt x="103" y="0"/>
                    <a:pt x="18" y="69"/>
                    <a:pt x="10" y="164"/>
                  </a:cubicBezTo>
                  <a:cubicBezTo>
                    <a:pt x="0" y="269"/>
                    <a:pt x="85" y="361"/>
                    <a:pt x="190" y="361"/>
                  </a:cubicBezTo>
                  <a:lnTo>
                    <a:pt x="753" y="361"/>
                  </a:lnTo>
                  <a:cubicBezTo>
                    <a:pt x="850" y="361"/>
                    <a:pt x="935" y="290"/>
                    <a:pt x="942" y="196"/>
                  </a:cubicBezTo>
                  <a:cubicBezTo>
                    <a:pt x="951" y="89"/>
                    <a:pt x="867" y="0"/>
                    <a:pt x="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30" name="Google Shape;1718;p42">
              <a:extLst>
                <a:ext uri="{FF2B5EF4-FFF2-40B4-BE49-F238E27FC236}">
                  <a16:creationId xmlns:a16="http://schemas.microsoft.com/office/drawing/2014/main" id="{9670CCA4-E555-348C-AB4E-B6C01ADAD7E2}"/>
                </a:ext>
              </a:extLst>
            </p:cNvPr>
            <p:cNvSpPr/>
            <p:nvPr/>
          </p:nvSpPr>
          <p:spPr>
            <a:xfrm>
              <a:off x="1771901" y="936673"/>
              <a:ext cx="25156" cy="13714"/>
            </a:xfrm>
            <a:custGeom>
              <a:avLst/>
              <a:gdLst/>
              <a:ahLst/>
              <a:cxnLst/>
              <a:rect l="l" t="t" r="r" b="b"/>
              <a:pathLst>
                <a:path w="664" h="362" extrusionOk="0">
                  <a:moveTo>
                    <a:pt x="189" y="1"/>
                  </a:moveTo>
                  <a:cubicBezTo>
                    <a:pt x="85" y="1"/>
                    <a:pt x="1" y="90"/>
                    <a:pt x="9" y="197"/>
                  </a:cubicBezTo>
                  <a:cubicBezTo>
                    <a:pt x="17" y="291"/>
                    <a:pt x="103" y="361"/>
                    <a:pt x="198" y="361"/>
                  </a:cubicBezTo>
                  <a:lnTo>
                    <a:pt x="467" y="361"/>
                  </a:lnTo>
                  <a:cubicBezTo>
                    <a:pt x="562" y="361"/>
                    <a:pt x="647" y="291"/>
                    <a:pt x="655" y="197"/>
                  </a:cubicBezTo>
                  <a:cubicBezTo>
                    <a:pt x="664" y="90"/>
                    <a:pt x="580" y="1"/>
                    <a:pt x="4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31" name="Google Shape;1719;p42">
              <a:extLst>
                <a:ext uri="{FF2B5EF4-FFF2-40B4-BE49-F238E27FC236}">
                  <a16:creationId xmlns:a16="http://schemas.microsoft.com/office/drawing/2014/main" id="{50D6929B-C6BC-C204-76BB-CBE93CF77CD0}"/>
                </a:ext>
              </a:extLst>
            </p:cNvPr>
            <p:cNvSpPr/>
            <p:nvPr/>
          </p:nvSpPr>
          <p:spPr>
            <a:xfrm>
              <a:off x="1673931" y="936673"/>
              <a:ext cx="78801" cy="13714"/>
            </a:xfrm>
            <a:custGeom>
              <a:avLst/>
              <a:gdLst/>
              <a:ahLst/>
              <a:cxnLst/>
              <a:rect l="l" t="t" r="r" b="b"/>
              <a:pathLst>
                <a:path w="2080" h="362" extrusionOk="0">
                  <a:moveTo>
                    <a:pt x="199" y="1"/>
                  </a:moveTo>
                  <a:cubicBezTo>
                    <a:pt x="102" y="1"/>
                    <a:pt x="18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1882" y="361"/>
                  </a:lnTo>
                  <a:cubicBezTo>
                    <a:pt x="1977" y="361"/>
                    <a:pt x="2063" y="291"/>
                    <a:pt x="2070" y="197"/>
                  </a:cubicBezTo>
                  <a:cubicBezTo>
                    <a:pt x="2080" y="90"/>
                    <a:pt x="1996" y="1"/>
                    <a:pt x="18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32" name="Google Shape;1720;p42">
              <a:extLst>
                <a:ext uri="{FF2B5EF4-FFF2-40B4-BE49-F238E27FC236}">
                  <a16:creationId xmlns:a16="http://schemas.microsoft.com/office/drawing/2014/main" id="{3F92CFEE-2D20-B4C7-BEB2-2D05505FFC7E}"/>
                </a:ext>
              </a:extLst>
            </p:cNvPr>
            <p:cNvSpPr/>
            <p:nvPr/>
          </p:nvSpPr>
          <p:spPr>
            <a:xfrm>
              <a:off x="1728447" y="878368"/>
              <a:ext cx="36029" cy="13639"/>
            </a:xfrm>
            <a:custGeom>
              <a:avLst/>
              <a:gdLst/>
              <a:ahLst/>
              <a:cxnLst/>
              <a:rect l="l" t="t" r="r" b="b"/>
              <a:pathLst>
                <a:path w="951" h="360" extrusionOk="0">
                  <a:moveTo>
                    <a:pt x="189" y="0"/>
                  </a:moveTo>
                  <a:cubicBezTo>
                    <a:pt x="85" y="0"/>
                    <a:pt x="1" y="89"/>
                    <a:pt x="9" y="196"/>
                  </a:cubicBezTo>
                  <a:cubicBezTo>
                    <a:pt x="18" y="290"/>
                    <a:pt x="104" y="359"/>
                    <a:pt x="198" y="359"/>
                  </a:cubicBezTo>
                  <a:lnTo>
                    <a:pt x="753" y="359"/>
                  </a:lnTo>
                  <a:cubicBezTo>
                    <a:pt x="849" y="359"/>
                    <a:pt x="934" y="290"/>
                    <a:pt x="941" y="196"/>
                  </a:cubicBezTo>
                  <a:cubicBezTo>
                    <a:pt x="951" y="89"/>
                    <a:pt x="867" y="0"/>
                    <a:pt x="7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33" name="Google Shape;1721;p42">
              <a:extLst>
                <a:ext uri="{FF2B5EF4-FFF2-40B4-BE49-F238E27FC236}">
                  <a16:creationId xmlns:a16="http://schemas.microsoft.com/office/drawing/2014/main" id="{9A1B5318-6081-03A5-8F1C-5B92F995F15D}"/>
                </a:ext>
              </a:extLst>
            </p:cNvPr>
            <p:cNvSpPr/>
            <p:nvPr/>
          </p:nvSpPr>
          <p:spPr>
            <a:xfrm>
              <a:off x="1778152" y="878330"/>
              <a:ext cx="75429" cy="13639"/>
            </a:xfrm>
            <a:custGeom>
              <a:avLst/>
              <a:gdLst/>
              <a:ahLst/>
              <a:cxnLst/>
              <a:rect l="l" t="t" r="r" b="b"/>
              <a:pathLst>
                <a:path w="1991" h="360" extrusionOk="0">
                  <a:moveTo>
                    <a:pt x="198" y="0"/>
                  </a:moveTo>
                  <a:cubicBezTo>
                    <a:pt x="102" y="0"/>
                    <a:pt x="17" y="69"/>
                    <a:pt x="10" y="163"/>
                  </a:cubicBezTo>
                  <a:cubicBezTo>
                    <a:pt x="0" y="270"/>
                    <a:pt x="84" y="359"/>
                    <a:pt x="189" y="359"/>
                  </a:cubicBezTo>
                  <a:lnTo>
                    <a:pt x="1809" y="359"/>
                  </a:lnTo>
                  <a:cubicBezTo>
                    <a:pt x="1810" y="359"/>
                    <a:pt x="1810" y="359"/>
                    <a:pt x="1811" y="359"/>
                  </a:cubicBezTo>
                  <a:cubicBezTo>
                    <a:pt x="1911" y="359"/>
                    <a:pt x="1990" y="279"/>
                    <a:pt x="1990" y="180"/>
                  </a:cubicBezTo>
                  <a:cubicBezTo>
                    <a:pt x="1990" y="81"/>
                    <a:pt x="1909" y="0"/>
                    <a:pt x="18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34" name="Google Shape;1722;p42">
              <a:extLst>
                <a:ext uri="{FF2B5EF4-FFF2-40B4-BE49-F238E27FC236}">
                  <a16:creationId xmlns:a16="http://schemas.microsoft.com/office/drawing/2014/main" id="{EBF0A513-0060-3F8E-ED00-FADD17388895}"/>
                </a:ext>
              </a:extLst>
            </p:cNvPr>
            <p:cNvSpPr/>
            <p:nvPr/>
          </p:nvSpPr>
          <p:spPr>
            <a:xfrm>
              <a:off x="1729773" y="818699"/>
              <a:ext cx="164383" cy="13714"/>
            </a:xfrm>
            <a:custGeom>
              <a:avLst/>
              <a:gdLst/>
              <a:ahLst/>
              <a:cxnLst/>
              <a:rect l="l" t="t" r="r" b="b"/>
              <a:pathLst>
                <a:path w="4339" h="362" extrusionOk="0">
                  <a:moveTo>
                    <a:pt x="198" y="1"/>
                  </a:moveTo>
                  <a:cubicBezTo>
                    <a:pt x="103" y="1"/>
                    <a:pt x="18" y="71"/>
                    <a:pt x="10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4137" y="361"/>
                  </a:lnTo>
                  <a:cubicBezTo>
                    <a:pt x="4234" y="361"/>
                    <a:pt x="4319" y="292"/>
                    <a:pt x="4326" y="198"/>
                  </a:cubicBezTo>
                  <a:cubicBezTo>
                    <a:pt x="4339" y="92"/>
                    <a:pt x="4255" y="1"/>
                    <a:pt x="4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35" name="Google Shape;1723;p42">
              <a:extLst>
                <a:ext uri="{FF2B5EF4-FFF2-40B4-BE49-F238E27FC236}">
                  <a16:creationId xmlns:a16="http://schemas.microsoft.com/office/drawing/2014/main" id="{3C38E600-A87E-18A0-61A2-655C00D87FB3}"/>
                </a:ext>
              </a:extLst>
            </p:cNvPr>
            <p:cNvSpPr/>
            <p:nvPr/>
          </p:nvSpPr>
          <p:spPr>
            <a:xfrm>
              <a:off x="1673097" y="848553"/>
              <a:ext cx="182000" cy="13639"/>
            </a:xfrm>
            <a:custGeom>
              <a:avLst/>
              <a:gdLst/>
              <a:ahLst/>
              <a:cxnLst/>
              <a:rect l="l" t="t" r="r" b="b"/>
              <a:pathLst>
                <a:path w="4804" h="360" extrusionOk="0">
                  <a:moveTo>
                    <a:pt x="199" y="1"/>
                  </a:moveTo>
                  <a:cubicBezTo>
                    <a:pt x="103" y="1"/>
                    <a:pt x="19" y="70"/>
                    <a:pt x="9" y="164"/>
                  </a:cubicBezTo>
                  <a:cubicBezTo>
                    <a:pt x="1" y="271"/>
                    <a:pt x="87" y="360"/>
                    <a:pt x="193" y="360"/>
                  </a:cubicBezTo>
                  <a:lnTo>
                    <a:pt x="4595" y="360"/>
                  </a:lnTo>
                  <a:cubicBezTo>
                    <a:pt x="4681" y="360"/>
                    <a:pt x="4763" y="302"/>
                    <a:pt x="4780" y="216"/>
                  </a:cubicBezTo>
                  <a:cubicBezTo>
                    <a:pt x="4804" y="101"/>
                    <a:pt x="4713" y="1"/>
                    <a:pt x="46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36" name="Google Shape;1724;p42">
              <a:extLst>
                <a:ext uri="{FF2B5EF4-FFF2-40B4-BE49-F238E27FC236}">
                  <a16:creationId xmlns:a16="http://schemas.microsoft.com/office/drawing/2014/main" id="{364063D0-0DF3-06D3-158C-41A867943A40}"/>
                </a:ext>
              </a:extLst>
            </p:cNvPr>
            <p:cNvSpPr/>
            <p:nvPr/>
          </p:nvSpPr>
          <p:spPr>
            <a:xfrm>
              <a:off x="1558836" y="713303"/>
              <a:ext cx="475457" cy="476631"/>
            </a:xfrm>
            <a:custGeom>
              <a:avLst/>
              <a:gdLst/>
              <a:ahLst/>
              <a:cxnLst/>
              <a:rect l="l" t="t" r="r" b="b"/>
              <a:pathLst>
                <a:path w="12550" h="12581" extrusionOk="0">
                  <a:moveTo>
                    <a:pt x="10487" y="358"/>
                  </a:moveTo>
                  <a:cubicBezTo>
                    <a:pt x="10595" y="358"/>
                    <a:pt x="10684" y="446"/>
                    <a:pt x="10684" y="556"/>
                  </a:cubicBezTo>
                  <a:lnTo>
                    <a:pt x="10684" y="1374"/>
                  </a:lnTo>
                  <a:lnTo>
                    <a:pt x="363" y="1374"/>
                  </a:lnTo>
                  <a:lnTo>
                    <a:pt x="363" y="556"/>
                  </a:lnTo>
                  <a:cubicBezTo>
                    <a:pt x="363" y="447"/>
                    <a:pt x="451" y="358"/>
                    <a:pt x="561" y="358"/>
                  </a:cubicBezTo>
                  <a:close/>
                  <a:moveTo>
                    <a:pt x="11338" y="6826"/>
                  </a:moveTo>
                  <a:lnTo>
                    <a:pt x="11956" y="7535"/>
                  </a:lnTo>
                  <a:lnTo>
                    <a:pt x="11338" y="7535"/>
                  </a:lnTo>
                  <a:lnTo>
                    <a:pt x="11338" y="6826"/>
                  </a:lnTo>
                  <a:close/>
                  <a:moveTo>
                    <a:pt x="192" y="0"/>
                  </a:moveTo>
                  <a:cubicBezTo>
                    <a:pt x="86" y="0"/>
                    <a:pt x="2" y="86"/>
                    <a:pt x="2" y="191"/>
                  </a:cubicBezTo>
                  <a:lnTo>
                    <a:pt x="2" y="7202"/>
                  </a:lnTo>
                  <a:cubicBezTo>
                    <a:pt x="2" y="7220"/>
                    <a:pt x="9" y="7237"/>
                    <a:pt x="22" y="7249"/>
                  </a:cubicBezTo>
                  <a:cubicBezTo>
                    <a:pt x="75" y="7301"/>
                    <a:pt x="131" y="7323"/>
                    <a:pt x="183" y="7323"/>
                  </a:cubicBezTo>
                  <a:cubicBezTo>
                    <a:pt x="282" y="7323"/>
                    <a:pt x="363" y="7241"/>
                    <a:pt x="363" y="7139"/>
                  </a:cubicBezTo>
                  <a:lnTo>
                    <a:pt x="363" y="1736"/>
                  </a:lnTo>
                  <a:lnTo>
                    <a:pt x="10683" y="1736"/>
                  </a:lnTo>
                  <a:lnTo>
                    <a:pt x="10683" y="6160"/>
                  </a:lnTo>
                  <a:lnTo>
                    <a:pt x="9249" y="6160"/>
                  </a:lnTo>
                  <a:cubicBezTo>
                    <a:pt x="9152" y="6160"/>
                    <a:pt x="9067" y="6229"/>
                    <a:pt x="9060" y="6323"/>
                  </a:cubicBezTo>
                  <a:cubicBezTo>
                    <a:pt x="9051" y="6431"/>
                    <a:pt x="9134" y="6520"/>
                    <a:pt x="9239" y="6520"/>
                  </a:cubicBezTo>
                  <a:lnTo>
                    <a:pt x="10978" y="6520"/>
                  </a:lnTo>
                  <a:lnTo>
                    <a:pt x="10978" y="7713"/>
                  </a:lnTo>
                  <a:cubicBezTo>
                    <a:pt x="10978" y="7814"/>
                    <a:pt x="11060" y="7897"/>
                    <a:pt x="11162" y="7897"/>
                  </a:cubicBezTo>
                  <a:lnTo>
                    <a:pt x="12190" y="7897"/>
                  </a:lnTo>
                  <a:lnTo>
                    <a:pt x="12190" y="12223"/>
                  </a:lnTo>
                  <a:lnTo>
                    <a:pt x="7537" y="12223"/>
                  </a:lnTo>
                  <a:lnTo>
                    <a:pt x="7537" y="6519"/>
                  </a:lnTo>
                  <a:lnTo>
                    <a:pt x="8330" y="6519"/>
                  </a:lnTo>
                  <a:cubicBezTo>
                    <a:pt x="8426" y="6519"/>
                    <a:pt x="8511" y="6449"/>
                    <a:pt x="8519" y="6354"/>
                  </a:cubicBezTo>
                  <a:cubicBezTo>
                    <a:pt x="8528" y="6248"/>
                    <a:pt x="8444" y="6159"/>
                    <a:pt x="8339" y="6159"/>
                  </a:cubicBezTo>
                  <a:lnTo>
                    <a:pt x="7328" y="6159"/>
                  </a:lnTo>
                  <a:cubicBezTo>
                    <a:pt x="7225" y="6159"/>
                    <a:pt x="7143" y="6241"/>
                    <a:pt x="7143" y="6343"/>
                  </a:cubicBezTo>
                  <a:lnTo>
                    <a:pt x="7143" y="9436"/>
                  </a:lnTo>
                  <a:lnTo>
                    <a:pt x="427" y="9436"/>
                  </a:lnTo>
                  <a:cubicBezTo>
                    <a:pt x="390" y="9436"/>
                    <a:pt x="360" y="9405"/>
                    <a:pt x="360" y="9369"/>
                  </a:cubicBezTo>
                  <a:lnTo>
                    <a:pt x="360" y="7960"/>
                  </a:lnTo>
                  <a:cubicBezTo>
                    <a:pt x="360" y="7941"/>
                    <a:pt x="352" y="7924"/>
                    <a:pt x="339" y="7911"/>
                  </a:cubicBezTo>
                  <a:cubicBezTo>
                    <a:pt x="286" y="7861"/>
                    <a:pt x="231" y="7840"/>
                    <a:pt x="180" y="7840"/>
                  </a:cubicBezTo>
                  <a:cubicBezTo>
                    <a:pt x="81" y="7840"/>
                    <a:pt x="0" y="7920"/>
                    <a:pt x="0" y="8020"/>
                  </a:cubicBezTo>
                  <a:lnTo>
                    <a:pt x="0" y="9604"/>
                  </a:lnTo>
                  <a:cubicBezTo>
                    <a:pt x="0" y="9709"/>
                    <a:pt x="85" y="9795"/>
                    <a:pt x="191" y="9795"/>
                  </a:cubicBezTo>
                  <a:lnTo>
                    <a:pt x="7143" y="9795"/>
                  </a:lnTo>
                  <a:lnTo>
                    <a:pt x="7143" y="12397"/>
                  </a:lnTo>
                  <a:cubicBezTo>
                    <a:pt x="7143" y="12499"/>
                    <a:pt x="7225" y="12581"/>
                    <a:pt x="7328" y="12581"/>
                  </a:cubicBezTo>
                  <a:lnTo>
                    <a:pt x="12365" y="12581"/>
                  </a:lnTo>
                  <a:cubicBezTo>
                    <a:pt x="12467" y="12581"/>
                    <a:pt x="12550" y="12499"/>
                    <a:pt x="12550" y="12397"/>
                  </a:cubicBezTo>
                  <a:lnTo>
                    <a:pt x="12550" y="7724"/>
                  </a:lnTo>
                  <a:cubicBezTo>
                    <a:pt x="12550" y="7679"/>
                    <a:pt x="12534" y="7636"/>
                    <a:pt x="12506" y="7604"/>
                  </a:cubicBezTo>
                  <a:lnTo>
                    <a:pt x="11307" y="6222"/>
                  </a:lnTo>
                  <a:cubicBezTo>
                    <a:pt x="11272" y="6182"/>
                    <a:pt x="11221" y="6160"/>
                    <a:pt x="11168" y="6160"/>
                  </a:cubicBezTo>
                  <a:lnTo>
                    <a:pt x="11043" y="6160"/>
                  </a:lnTo>
                  <a:lnTo>
                    <a:pt x="11043" y="566"/>
                  </a:lnTo>
                  <a:cubicBezTo>
                    <a:pt x="11043" y="254"/>
                    <a:pt x="10790" y="0"/>
                    <a:pt x="104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37" name="Google Shape;1725;p42">
              <a:extLst>
                <a:ext uri="{FF2B5EF4-FFF2-40B4-BE49-F238E27FC236}">
                  <a16:creationId xmlns:a16="http://schemas.microsoft.com/office/drawing/2014/main" id="{42EBDA51-0BA3-4A3C-898E-C1ABA8960006}"/>
                </a:ext>
              </a:extLst>
            </p:cNvPr>
            <p:cNvSpPr/>
            <p:nvPr/>
          </p:nvSpPr>
          <p:spPr>
            <a:xfrm>
              <a:off x="1906431" y="1036614"/>
              <a:ext cx="48341" cy="63760"/>
            </a:xfrm>
            <a:custGeom>
              <a:avLst/>
              <a:gdLst/>
              <a:ahLst/>
              <a:cxnLst/>
              <a:rect l="l" t="t" r="r" b="b"/>
              <a:pathLst>
                <a:path w="1276" h="1683" extrusionOk="0">
                  <a:moveTo>
                    <a:pt x="1096" y="0"/>
                  </a:moveTo>
                  <a:cubicBezTo>
                    <a:pt x="997" y="0"/>
                    <a:pt x="917" y="81"/>
                    <a:pt x="917" y="180"/>
                  </a:cubicBezTo>
                  <a:lnTo>
                    <a:pt x="917" y="638"/>
                  </a:lnTo>
                  <a:lnTo>
                    <a:pt x="359" y="638"/>
                  </a:lnTo>
                  <a:lnTo>
                    <a:pt x="359" y="180"/>
                  </a:lnTo>
                  <a:cubicBezTo>
                    <a:pt x="362" y="81"/>
                    <a:pt x="280" y="1"/>
                    <a:pt x="180" y="1"/>
                  </a:cubicBezTo>
                  <a:cubicBezTo>
                    <a:pt x="81" y="1"/>
                    <a:pt x="0" y="82"/>
                    <a:pt x="0" y="181"/>
                  </a:cubicBezTo>
                  <a:lnTo>
                    <a:pt x="0" y="1494"/>
                  </a:lnTo>
                  <a:cubicBezTo>
                    <a:pt x="0" y="1589"/>
                    <a:pt x="69" y="1674"/>
                    <a:pt x="164" y="1682"/>
                  </a:cubicBezTo>
                  <a:cubicBezTo>
                    <a:pt x="169" y="1682"/>
                    <a:pt x="173" y="1683"/>
                    <a:pt x="178" y="1683"/>
                  </a:cubicBezTo>
                  <a:cubicBezTo>
                    <a:pt x="279" y="1683"/>
                    <a:pt x="359" y="1602"/>
                    <a:pt x="359" y="1502"/>
                  </a:cubicBezTo>
                  <a:lnTo>
                    <a:pt x="359" y="998"/>
                  </a:lnTo>
                  <a:lnTo>
                    <a:pt x="917" y="998"/>
                  </a:lnTo>
                  <a:lnTo>
                    <a:pt x="917" y="1494"/>
                  </a:lnTo>
                  <a:cubicBezTo>
                    <a:pt x="917" y="1589"/>
                    <a:pt x="986" y="1674"/>
                    <a:pt x="1080" y="1682"/>
                  </a:cubicBezTo>
                  <a:cubicBezTo>
                    <a:pt x="1085" y="1682"/>
                    <a:pt x="1090" y="1683"/>
                    <a:pt x="1095" y="1683"/>
                  </a:cubicBezTo>
                  <a:cubicBezTo>
                    <a:pt x="1195" y="1683"/>
                    <a:pt x="1276" y="1602"/>
                    <a:pt x="1276" y="1502"/>
                  </a:cubicBezTo>
                  <a:lnTo>
                    <a:pt x="1276" y="189"/>
                  </a:lnTo>
                  <a:cubicBezTo>
                    <a:pt x="1276" y="93"/>
                    <a:pt x="1207" y="8"/>
                    <a:pt x="1113" y="1"/>
                  </a:cubicBezTo>
                  <a:cubicBezTo>
                    <a:pt x="1107" y="1"/>
                    <a:pt x="1102" y="0"/>
                    <a:pt x="10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38" name="Google Shape;1726;p42">
              <a:extLst>
                <a:ext uri="{FF2B5EF4-FFF2-40B4-BE49-F238E27FC236}">
                  <a16:creationId xmlns:a16="http://schemas.microsoft.com/office/drawing/2014/main" id="{5ED7EDC9-2766-BD39-EC9F-191DD0F2E748}"/>
                </a:ext>
              </a:extLst>
            </p:cNvPr>
            <p:cNvSpPr/>
            <p:nvPr/>
          </p:nvSpPr>
          <p:spPr>
            <a:xfrm>
              <a:off x="1857976" y="1035970"/>
              <a:ext cx="42128" cy="65200"/>
            </a:xfrm>
            <a:custGeom>
              <a:avLst/>
              <a:gdLst/>
              <a:ahLst/>
              <a:cxnLst/>
              <a:rect l="l" t="t" r="r" b="b"/>
              <a:pathLst>
                <a:path w="1112" h="1721" extrusionOk="0">
                  <a:moveTo>
                    <a:pt x="550" y="362"/>
                  </a:moveTo>
                  <a:cubicBezTo>
                    <a:pt x="659" y="362"/>
                    <a:pt x="752" y="451"/>
                    <a:pt x="752" y="558"/>
                  </a:cubicBezTo>
                  <a:cubicBezTo>
                    <a:pt x="752" y="665"/>
                    <a:pt x="659" y="756"/>
                    <a:pt x="548" y="756"/>
                  </a:cubicBezTo>
                  <a:cubicBezTo>
                    <a:pt x="504" y="756"/>
                    <a:pt x="429" y="756"/>
                    <a:pt x="359" y="757"/>
                  </a:cubicBezTo>
                  <a:cubicBezTo>
                    <a:pt x="359" y="684"/>
                    <a:pt x="358" y="439"/>
                    <a:pt x="358" y="362"/>
                  </a:cubicBezTo>
                  <a:lnTo>
                    <a:pt x="548" y="362"/>
                  </a:lnTo>
                  <a:cubicBezTo>
                    <a:pt x="549" y="362"/>
                    <a:pt x="549" y="362"/>
                    <a:pt x="550" y="362"/>
                  </a:cubicBezTo>
                  <a:close/>
                  <a:moveTo>
                    <a:pt x="182" y="0"/>
                  </a:moveTo>
                  <a:cubicBezTo>
                    <a:pt x="87" y="0"/>
                    <a:pt x="0" y="88"/>
                    <a:pt x="0" y="186"/>
                  </a:cubicBezTo>
                  <a:lnTo>
                    <a:pt x="0" y="1531"/>
                  </a:lnTo>
                  <a:cubicBezTo>
                    <a:pt x="0" y="1618"/>
                    <a:pt x="59" y="1699"/>
                    <a:pt x="145" y="1717"/>
                  </a:cubicBezTo>
                  <a:cubicBezTo>
                    <a:pt x="158" y="1719"/>
                    <a:pt x="170" y="1721"/>
                    <a:pt x="182" y="1721"/>
                  </a:cubicBezTo>
                  <a:cubicBezTo>
                    <a:pt x="281" y="1721"/>
                    <a:pt x="363" y="1637"/>
                    <a:pt x="363" y="1537"/>
                  </a:cubicBezTo>
                  <a:lnTo>
                    <a:pt x="363" y="1133"/>
                  </a:lnTo>
                  <a:cubicBezTo>
                    <a:pt x="432" y="1133"/>
                    <a:pt x="506" y="1131"/>
                    <a:pt x="551" y="1131"/>
                  </a:cubicBezTo>
                  <a:cubicBezTo>
                    <a:pt x="860" y="1131"/>
                    <a:pt x="1112" y="878"/>
                    <a:pt x="1112" y="566"/>
                  </a:cubicBezTo>
                  <a:cubicBezTo>
                    <a:pt x="1112" y="255"/>
                    <a:pt x="860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39" name="Google Shape;1727;p42">
              <a:extLst>
                <a:ext uri="{FF2B5EF4-FFF2-40B4-BE49-F238E27FC236}">
                  <a16:creationId xmlns:a16="http://schemas.microsoft.com/office/drawing/2014/main" id="{C250F928-1CF7-1345-38A4-00987D69C389}"/>
                </a:ext>
              </a:extLst>
            </p:cNvPr>
            <p:cNvSpPr/>
            <p:nvPr/>
          </p:nvSpPr>
          <p:spPr>
            <a:xfrm>
              <a:off x="1964433" y="1035932"/>
              <a:ext cx="42962" cy="65200"/>
            </a:xfrm>
            <a:custGeom>
              <a:avLst/>
              <a:gdLst/>
              <a:ahLst/>
              <a:cxnLst/>
              <a:rect l="l" t="t" r="r" b="b"/>
              <a:pathLst>
                <a:path w="1134" h="1721" extrusionOk="0">
                  <a:moveTo>
                    <a:pt x="566" y="362"/>
                  </a:moveTo>
                  <a:cubicBezTo>
                    <a:pt x="677" y="362"/>
                    <a:pt x="770" y="452"/>
                    <a:pt x="770" y="558"/>
                  </a:cubicBezTo>
                  <a:cubicBezTo>
                    <a:pt x="770" y="665"/>
                    <a:pt x="676" y="755"/>
                    <a:pt x="566" y="755"/>
                  </a:cubicBezTo>
                  <a:cubicBezTo>
                    <a:pt x="522" y="755"/>
                    <a:pt x="447" y="755"/>
                    <a:pt x="376" y="757"/>
                  </a:cubicBezTo>
                  <a:cubicBezTo>
                    <a:pt x="376" y="684"/>
                    <a:pt x="375" y="439"/>
                    <a:pt x="375" y="362"/>
                  </a:cubicBezTo>
                  <a:close/>
                  <a:moveTo>
                    <a:pt x="187" y="0"/>
                  </a:moveTo>
                  <a:cubicBezTo>
                    <a:pt x="79" y="0"/>
                    <a:pt x="4" y="87"/>
                    <a:pt x="2" y="190"/>
                  </a:cubicBezTo>
                  <a:cubicBezTo>
                    <a:pt x="0" y="235"/>
                    <a:pt x="2" y="1503"/>
                    <a:pt x="2" y="1535"/>
                  </a:cubicBezTo>
                  <a:cubicBezTo>
                    <a:pt x="2" y="1638"/>
                    <a:pt x="84" y="1721"/>
                    <a:pt x="185" y="1721"/>
                  </a:cubicBezTo>
                  <a:cubicBezTo>
                    <a:pt x="287" y="1721"/>
                    <a:pt x="370" y="1638"/>
                    <a:pt x="370" y="1536"/>
                  </a:cubicBezTo>
                  <a:lnTo>
                    <a:pt x="370" y="1132"/>
                  </a:lnTo>
                  <a:cubicBezTo>
                    <a:pt x="441" y="1132"/>
                    <a:pt x="517" y="1131"/>
                    <a:pt x="562" y="1131"/>
                  </a:cubicBezTo>
                  <a:cubicBezTo>
                    <a:pt x="878" y="1131"/>
                    <a:pt x="1134" y="878"/>
                    <a:pt x="1134" y="566"/>
                  </a:cubicBezTo>
                  <a:cubicBezTo>
                    <a:pt x="1134" y="254"/>
                    <a:pt x="878" y="0"/>
                    <a:pt x="5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530;p39">
            <a:extLst>
              <a:ext uri="{FF2B5EF4-FFF2-40B4-BE49-F238E27FC236}">
                <a16:creationId xmlns:a16="http://schemas.microsoft.com/office/drawing/2014/main" id="{7382E404-BD54-759F-BFC8-AEBECD81D1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Analisi Teorica</a:t>
            </a:r>
            <a:endParaRPr dirty="0"/>
          </a:p>
        </p:txBody>
      </p:sp>
      <p:sp>
        <p:nvSpPr>
          <p:cNvPr id="9" name="Sottotitolo 8">
            <a:extLst>
              <a:ext uri="{FF2B5EF4-FFF2-40B4-BE49-F238E27FC236}">
                <a16:creationId xmlns:a16="http://schemas.microsoft.com/office/drawing/2014/main" id="{AEC65263-2B92-E3AE-85D9-DA986EDF2A43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05229" y="1017725"/>
            <a:ext cx="8933542" cy="1320600"/>
          </a:xfrm>
        </p:spPr>
        <p:txBody>
          <a:bodyPr/>
          <a:lstStyle/>
          <a:p>
            <a:r>
              <a:rPr lang="it-IT" dirty="0">
                <a:hlinkClick r:id="rId3"/>
              </a:rPr>
              <a:t>‘’</a:t>
            </a:r>
            <a:r>
              <a:rPr lang="en-US" i="1" dirty="0">
                <a:hlinkClick r:id="rId3"/>
              </a:rPr>
              <a:t>Agentic AI Frameworks: Architectures, Protocols, and Design Challenges’’</a:t>
            </a:r>
            <a:r>
              <a:rPr lang="en-US" i="1" dirty="0"/>
              <a:t>(Derouiche et al. 2025)</a:t>
            </a:r>
          </a:p>
          <a:p>
            <a:endParaRPr lang="en-US" i="1" dirty="0"/>
          </a:p>
          <a:p>
            <a:endParaRPr lang="en-US" i="1" dirty="0"/>
          </a:p>
          <a:p>
            <a:endParaRPr lang="it-IT" i="1" dirty="0"/>
          </a:p>
        </p:txBody>
      </p:sp>
      <p:graphicFrame>
        <p:nvGraphicFramePr>
          <p:cNvPr id="16" name="Tabella 15">
            <a:extLst>
              <a:ext uri="{FF2B5EF4-FFF2-40B4-BE49-F238E27FC236}">
                <a16:creationId xmlns:a16="http://schemas.microsoft.com/office/drawing/2014/main" id="{B2D0DD04-5B99-5C02-1833-F412FB507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006827"/>
              </p:ext>
            </p:extLst>
          </p:nvPr>
        </p:nvGraphicFramePr>
        <p:xfrm>
          <a:off x="1524000" y="1483029"/>
          <a:ext cx="6096000" cy="330200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160975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28744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39630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Aspetto</a:t>
                      </a:r>
                      <a:endParaRPr lang="it-IT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MAS</a:t>
                      </a:r>
                      <a:endParaRPr lang="it-IT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Agentic</a:t>
                      </a:r>
                      <a:r>
                        <a:rPr lang="it-IT" dirty="0"/>
                        <a:t> AI</a:t>
                      </a:r>
                      <a:endParaRPr lang="it-IT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4272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bg1"/>
                          </a:solidFill>
                        </a:rPr>
                        <a:t>Autonomia</a:t>
                      </a:r>
                      <a:endParaRPr lang="it-IT" b="1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Limitata dalle istruzioni/regole</a:t>
                      </a:r>
                      <a:endParaRPr lang="it-IT" sz="11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Sistemi autonomi basati da LLM</a:t>
                      </a:r>
                      <a:endParaRPr lang="it-IT" sz="11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433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bg1"/>
                          </a:solidFill>
                        </a:rPr>
                        <a:t>Gestione obiettivi</a:t>
                      </a:r>
                      <a:endParaRPr lang="it-IT" b="1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Singoli e statici</a:t>
                      </a:r>
                      <a:endParaRPr lang="it-IT" sz="11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Multipli e adattivi</a:t>
                      </a:r>
                      <a:endParaRPr lang="it-IT" sz="11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0868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bg1"/>
                          </a:solidFill>
                        </a:rPr>
                        <a:t>Architettura</a:t>
                      </a:r>
                      <a:endParaRPr lang="it-IT" b="1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Modelli rule-</a:t>
                      </a:r>
                      <a:r>
                        <a:rPr lang="it-IT" sz="1100" dirty="0" err="1"/>
                        <a:t>based</a:t>
                      </a:r>
                      <a:endParaRPr lang="it-IT" sz="11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Architettura modulare LLM-centrica</a:t>
                      </a:r>
                      <a:endParaRPr lang="it-IT" sz="11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75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bg1"/>
                          </a:solidFill>
                        </a:rPr>
                        <a:t>Decisione</a:t>
                      </a:r>
                      <a:endParaRPr lang="it-IT" b="1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Deterministica o rule-</a:t>
                      </a:r>
                      <a:r>
                        <a:rPr lang="it-IT" sz="1100" dirty="0" err="1"/>
                        <a:t>based</a:t>
                      </a:r>
                      <a:endParaRPr lang="it-IT" sz="11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Probabilistica e relativa al contesto</a:t>
                      </a:r>
                      <a:endParaRPr lang="it-IT" sz="11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5834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bg1"/>
                          </a:solidFill>
                        </a:rPr>
                        <a:t>Comunicazione</a:t>
                      </a:r>
                      <a:endParaRPr lang="it-IT" b="1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ACL/KQML</a:t>
                      </a:r>
                      <a:endParaRPr lang="it-IT" sz="11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Interfacce di Natural Language</a:t>
                      </a:r>
                      <a:endParaRPr lang="it-IT" sz="11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6527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bg1"/>
                          </a:solidFill>
                        </a:rPr>
                        <a:t>Memoria</a:t>
                      </a:r>
                      <a:endParaRPr lang="it-IT" b="1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Minima </a:t>
                      </a:r>
                      <a:endParaRPr lang="it-IT" sz="11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Integrata a breve e lungo termine</a:t>
                      </a:r>
                      <a:endParaRPr lang="it-IT" sz="11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156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err="1">
                          <a:solidFill>
                            <a:schemeClr val="bg1"/>
                          </a:solidFill>
                        </a:rPr>
                        <a:t>Contex</a:t>
                      </a:r>
                      <a:r>
                        <a:rPr lang="it-IT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it-IT" b="1" dirty="0" err="1">
                          <a:solidFill>
                            <a:schemeClr val="bg1"/>
                          </a:solidFill>
                        </a:rPr>
                        <a:t>handling</a:t>
                      </a:r>
                      <a:endParaRPr lang="it-IT" b="1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Inserito manualmente</a:t>
                      </a:r>
                      <a:endParaRPr lang="it-IT" sz="11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 err="1"/>
                        <a:t>Context</a:t>
                      </a:r>
                      <a:r>
                        <a:rPr lang="it-IT" sz="1100" dirty="0"/>
                        <a:t> injection dinamica via protocolli (MCP)</a:t>
                      </a:r>
                      <a:endParaRPr lang="it-IT" sz="11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628324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153517D2-51F7-9BA2-1DB6-6C76C8766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EE132361-B2DE-4045-5852-A1635F1F29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Analisi Teorica</a:t>
            </a:r>
            <a:endParaRPr dirty="0"/>
          </a:p>
        </p:txBody>
      </p:sp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B73E2DD3-4E9B-75D4-FC66-F2CD2BE49CBE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5150BA3A-C3ED-76ED-4A88-FCC51B610BA4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704A1939-558A-247E-F365-F6DF2E255E12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184B22A8-24A4-BB8B-0F43-763400575016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28980F7F-8565-1454-FE0E-03C4BF27AE3C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2055B849-21EF-0894-C498-D52814154921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56C4B2E2-80EB-1FC2-D04F-B81DE5E4BEE3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EF53E68D-4391-DC91-A599-E9DC17F5AE82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" name="Sottotitolo 23">
            <a:extLst>
              <a:ext uri="{FF2B5EF4-FFF2-40B4-BE49-F238E27FC236}">
                <a16:creationId xmlns:a16="http://schemas.microsoft.com/office/drawing/2014/main" id="{49E49428-4FB8-C480-954F-27C9BDC402C0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577125" y="1177071"/>
            <a:ext cx="3543000" cy="572699"/>
          </a:xfrm>
        </p:spPr>
        <p:txBody>
          <a:bodyPr/>
          <a:lstStyle/>
          <a:p>
            <a:r>
              <a:rPr lang="it-IT" dirty="0" err="1"/>
              <a:t>Agentic</a:t>
            </a:r>
            <a:r>
              <a:rPr lang="it-IT" dirty="0"/>
              <a:t> AI Design:</a:t>
            </a:r>
          </a:p>
        </p:txBody>
      </p:sp>
      <p:pic>
        <p:nvPicPr>
          <p:cNvPr id="26" name="Immagine 25">
            <a:extLst>
              <a:ext uri="{FF2B5EF4-FFF2-40B4-BE49-F238E27FC236}">
                <a16:creationId xmlns:a16="http://schemas.microsoft.com/office/drawing/2014/main" id="{31844251-3578-82CD-45FA-71A14DDCD25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726" r="1893"/>
          <a:stretch>
            <a:fillRect/>
          </a:stretch>
        </p:blipFill>
        <p:spPr>
          <a:xfrm>
            <a:off x="2850192" y="1177071"/>
            <a:ext cx="5430933" cy="363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261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530;p39">
            <a:extLst>
              <a:ext uri="{FF2B5EF4-FFF2-40B4-BE49-F238E27FC236}">
                <a16:creationId xmlns:a16="http://schemas.microsoft.com/office/drawing/2014/main" id="{53D42B9F-4A32-AD14-832A-B79530C5CF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Analisi Teorica</a:t>
            </a:r>
            <a:endParaRPr dirty="0"/>
          </a:p>
        </p:txBody>
      </p:sp>
      <p:sp>
        <p:nvSpPr>
          <p:cNvPr id="21" name="Sottotitolo 8">
            <a:extLst>
              <a:ext uri="{FF2B5EF4-FFF2-40B4-BE49-F238E27FC236}">
                <a16:creationId xmlns:a16="http://schemas.microsoft.com/office/drawing/2014/main" id="{E4A7D6B0-EE27-99F5-8F73-7C62A5ECE72C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012007" y="1013560"/>
            <a:ext cx="7119986" cy="471426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‘’</a:t>
            </a:r>
            <a:r>
              <a:rPr lang="en-US" i="1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Large Language Models Miss the Multi-Agent Mark (La Malfa et al., 2025)’’</a:t>
            </a:r>
            <a:endParaRPr lang="en-US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it-IT" i="1" dirty="0">
              <a:solidFill>
                <a:schemeClr val="tx1"/>
              </a:solidFill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F9475771-EC4A-5AA8-68FF-28F29D9C54FC}"/>
              </a:ext>
            </a:extLst>
          </p:cNvPr>
          <p:cNvSpPr txBox="1"/>
          <p:nvPr/>
        </p:nvSpPr>
        <p:spPr>
          <a:xfrm>
            <a:off x="1263113" y="2858296"/>
            <a:ext cx="696187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Criticità principali:</a:t>
            </a:r>
          </a:p>
          <a:p>
            <a:pPr lvl="0"/>
            <a:endParaRPr lang="it-IT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Agenti socialmente intelligenti; </a:t>
            </a:r>
          </a:p>
          <a:p>
            <a:pPr marL="342900" lvl="0" indent="-342900">
              <a:buFont typeface="+mj-lt"/>
              <a:buAutoNum type="arabicPeriod"/>
            </a:pP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Design ambientale; </a:t>
            </a:r>
          </a:p>
          <a:p>
            <a:pPr marL="342900" lvl="0" indent="-342900">
              <a:buFont typeface="+mj-lt"/>
              <a:buAutoNum type="arabicPeriod"/>
            </a:pP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Coordinamento e comunicazione; </a:t>
            </a:r>
          </a:p>
          <a:p>
            <a:pPr marL="342900" lvl="0" indent="-342900">
              <a:buFont typeface="+mj-lt"/>
              <a:buAutoNum type="arabicPeriod"/>
            </a:pP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Comportamenti emergenti e la loro misurazione.</a:t>
            </a:r>
          </a:p>
          <a:p>
            <a:endParaRPr lang="it-IT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7" name="Immagine 26">
            <a:extLst>
              <a:ext uri="{FF2B5EF4-FFF2-40B4-BE49-F238E27FC236}">
                <a16:creationId xmlns:a16="http://schemas.microsoft.com/office/drawing/2014/main" id="{924692B0-5BAB-EBEB-A4D7-3CEE9F7BCD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588" y="1586260"/>
            <a:ext cx="6286823" cy="105415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6586DBF6-7840-8BA3-8B1C-2A38303FE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FDF91E4F-01D2-D54C-738F-94ACFE261C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Analisi Teorica</a:t>
            </a:r>
            <a:endParaRPr dirty="0"/>
          </a:p>
        </p:txBody>
      </p:sp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431D882B-9B3E-D9DD-3FD2-4783FC0D0F18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B573A2F9-ACD8-7D34-63B6-27FB61DA8251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0E3F1EA6-7F5D-7DB4-F63D-248DFF427E0B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C86D1141-C392-A0FB-B428-9D99C8356219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8BD85F89-1A75-B993-5397-2AB04F6B103F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B8E483C4-E886-A5AC-8329-7BE0E60C8B6D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F8D05B87-7964-5207-6671-510284F17DB0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830344A3-CC02-BFA8-6E05-F3D049DE1E95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" name="Sottotitolo 23">
            <a:extLst>
              <a:ext uri="{FF2B5EF4-FFF2-40B4-BE49-F238E27FC236}">
                <a16:creationId xmlns:a16="http://schemas.microsoft.com/office/drawing/2014/main" id="{277BF5FA-3D88-C758-3F67-EF39CB47C9AA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577125" y="1177071"/>
            <a:ext cx="3543000" cy="572699"/>
          </a:xfrm>
        </p:spPr>
        <p:txBody>
          <a:bodyPr/>
          <a:lstStyle/>
          <a:p>
            <a:r>
              <a:rPr lang="it-IT" dirty="0"/>
              <a:t>1: 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Agenti socialmente intelligenti</a:t>
            </a:r>
          </a:p>
          <a:p>
            <a:endParaRPr lang="it-IT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E6F711A-E9B2-FF79-0C34-888E8970E10D}"/>
              </a:ext>
            </a:extLst>
          </p:cNvPr>
          <p:cNvSpPr txBox="1"/>
          <p:nvPr/>
        </p:nvSpPr>
        <p:spPr>
          <a:xfrm>
            <a:off x="1030637" y="1749770"/>
            <a:ext cx="302991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Poppins" panose="00000500000000000000" pitchFamily="2" charset="0"/>
                <a:cs typeface="Poppins" panose="00000500000000000000" pitchFamily="2" charset="0"/>
              </a:rPr>
              <a:t>Agenti:</a:t>
            </a:r>
          </a:p>
          <a:p>
            <a:pPr marL="400050" indent="-400050">
              <a:buAutoNum type="romanLcParenBoth"/>
            </a:pPr>
            <a:r>
              <a:rPr lang="it-IT" b="1" dirty="0">
                <a:latin typeface="Poppins" panose="00000500000000000000" pitchFamily="2" charset="0"/>
                <a:cs typeface="Poppins" panose="00000500000000000000" pitchFamily="2" charset="0"/>
              </a:rPr>
              <a:t>Reattivi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 rispetto ai cambiamenti dell’ambiente </a:t>
            </a:r>
          </a:p>
          <a:p>
            <a:pPr marL="400050" indent="-400050">
              <a:buAutoNum type="romanLcParenBoth"/>
            </a:pPr>
            <a:r>
              <a:rPr lang="it-IT" b="1" dirty="0">
                <a:latin typeface="Poppins" panose="00000500000000000000" pitchFamily="2" charset="0"/>
                <a:cs typeface="Poppins" panose="00000500000000000000" pitchFamily="2" charset="0"/>
              </a:rPr>
              <a:t>Proattivi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 nella pianificazione di azioni orientate agli obiettivi </a:t>
            </a:r>
          </a:p>
          <a:p>
            <a:pPr marL="400050" indent="-400050">
              <a:buAutoNum type="romanLcParenBoth"/>
            </a:pPr>
            <a:r>
              <a:rPr lang="it-IT" b="1" dirty="0">
                <a:latin typeface="Poppins" panose="00000500000000000000" pitchFamily="2" charset="0"/>
                <a:cs typeface="Poppins" panose="00000500000000000000" pitchFamily="2" charset="0"/>
              </a:rPr>
              <a:t>Sociali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 nella capacita di cooperare o competere con altri agenti in modo intelligente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600EA98-E56F-BB97-A8DA-3A2E82ABE957}"/>
              </a:ext>
            </a:extLst>
          </p:cNvPr>
          <p:cNvSpPr txBox="1"/>
          <p:nvPr/>
        </p:nvSpPr>
        <p:spPr>
          <a:xfrm>
            <a:off x="4770895" y="1749770"/>
            <a:ext cx="302991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Poppins" panose="00000500000000000000" pitchFamily="2" charset="0"/>
                <a:cs typeface="Poppins" panose="00000500000000000000" pitchFamily="2" charset="0"/>
              </a:rPr>
              <a:t>LLM:</a:t>
            </a:r>
          </a:p>
          <a:p>
            <a:pPr marL="400050" indent="-400050">
              <a:buAutoNum type="romanLcParenBoth"/>
            </a:pPr>
            <a:r>
              <a:rPr lang="it-IT" b="1" dirty="0">
                <a:latin typeface="Poppins" panose="00000500000000000000" pitchFamily="2" charset="0"/>
                <a:cs typeface="Poppins" panose="00000500000000000000" pitchFamily="2" charset="0"/>
              </a:rPr>
              <a:t>Reattivi ✓ 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(input 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  <a:sym typeface="Wingdings" panose="05000000000000000000" pitchFamily="2" charset="2"/>
              </a:rPr>
              <a:t> risposta)</a:t>
            </a:r>
            <a:endParaRPr lang="it-IT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00050" indent="-400050">
              <a:buAutoNum type="romanLcParenBoth"/>
            </a:pPr>
            <a:r>
              <a:rPr lang="it-IT" b="1" dirty="0">
                <a:latin typeface="Poppins" panose="00000500000000000000" pitchFamily="2" charset="0"/>
                <a:cs typeface="Poppins" panose="00000500000000000000" pitchFamily="2" charset="0"/>
              </a:rPr>
              <a:t>Proattivi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it-IT" b="1" dirty="0">
                <a:latin typeface="Poppins" panose="00000500000000000000" pitchFamily="2" charset="0"/>
                <a:cs typeface="Poppins" panose="00000500000000000000" pitchFamily="2" charset="0"/>
              </a:rPr>
              <a:t>✓ 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(auto iniezione contesto</a:t>
            </a:r>
          </a:p>
          <a:p>
            <a:pPr marL="400050" indent="-400050">
              <a:buAutoNum type="romanLcParenBoth"/>
            </a:pPr>
            <a:r>
              <a:rPr lang="it-IT" b="1" dirty="0">
                <a:latin typeface="Poppins" panose="00000500000000000000" pitchFamily="2" charset="0"/>
                <a:cs typeface="Poppins" panose="00000500000000000000" pitchFamily="2" charset="0"/>
              </a:rPr>
              <a:t>Sociali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it-IT" b="1" dirty="0">
                <a:latin typeface="Poppins" panose="00000500000000000000" pitchFamily="2" charset="0"/>
                <a:cs typeface="Poppins" panose="00000500000000000000" pitchFamily="2" charset="0"/>
              </a:rPr>
              <a:t>X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 addestrati come agente singolo e non su scenari cooperativi/competitivi; Ricadendo in ensemble</a:t>
            </a:r>
          </a:p>
        </p:txBody>
      </p:sp>
    </p:spTree>
    <p:extLst>
      <p:ext uri="{BB962C8B-B14F-4D97-AF65-F5344CB8AC3E}">
        <p14:creationId xmlns:p14="http://schemas.microsoft.com/office/powerpoint/2010/main" val="2215241555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</TotalTime>
  <Words>4914</Words>
  <Application>Microsoft Office PowerPoint</Application>
  <PresentationFormat>Presentazione su schermo (16:9)</PresentationFormat>
  <Paragraphs>395</Paragraphs>
  <Slides>26</Slides>
  <Notes>26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2" baseType="lpstr">
      <vt:lpstr>Arial</vt:lpstr>
      <vt:lpstr>Poppins</vt:lpstr>
      <vt:lpstr>Source Code Pro</vt:lpstr>
      <vt:lpstr>Wingdings</vt:lpstr>
      <vt:lpstr>IBM Plex Mono</vt:lpstr>
      <vt:lpstr>Introduction to Coding Workshop by Slidesgo</vt:lpstr>
      <vt:lpstr>Agentic AI e MAS musicale</vt:lpstr>
      <vt:lpstr>Obiettivo</vt:lpstr>
      <vt:lpstr>Contenuti</vt:lpstr>
      <vt:lpstr>01</vt:lpstr>
      <vt:lpstr>Analisi teorica</vt:lpstr>
      <vt:lpstr>Analisi Teorica</vt:lpstr>
      <vt:lpstr>Analisi Teorica</vt:lpstr>
      <vt:lpstr>Analisi Teorica</vt:lpstr>
      <vt:lpstr>Analisi Teorica</vt:lpstr>
      <vt:lpstr>Analisi Teorica</vt:lpstr>
      <vt:lpstr>Analisi Teorica</vt:lpstr>
      <vt:lpstr>Analisi Teorica</vt:lpstr>
      <vt:lpstr>Analisi Teorica</vt:lpstr>
      <vt:lpstr>02</vt:lpstr>
      <vt:lpstr>MAS Musicale</vt:lpstr>
      <vt:lpstr>MAS Musicale</vt:lpstr>
      <vt:lpstr>MAS Musicale</vt:lpstr>
      <vt:lpstr>MAS Musicale</vt:lpstr>
      <vt:lpstr>03</vt:lpstr>
      <vt:lpstr>Valutazioni</vt:lpstr>
      <vt:lpstr>Valutazioni</vt:lpstr>
      <vt:lpstr>Valutazioni</vt:lpstr>
      <vt:lpstr>Valutazioni</vt:lpstr>
      <vt:lpstr>Valutazioni</vt:lpstr>
      <vt:lpstr>03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Massimo Trippetta</cp:lastModifiedBy>
  <cp:revision>23</cp:revision>
  <dcterms:modified xsi:type="dcterms:W3CDTF">2025-09-17T09:39:02Z</dcterms:modified>
</cp:coreProperties>
</file>