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3"/>
  </p:notesMasterIdLst>
  <p:sldIdLst>
    <p:sldId id="256" r:id="rId2"/>
    <p:sldId id="258" r:id="rId3"/>
    <p:sldId id="259" r:id="rId4"/>
    <p:sldId id="260" r:id="rId5"/>
    <p:sldId id="261" r:id="rId6"/>
    <p:sldId id="263" r:id="rId7"/>
    <p:sldId id="301" r:id="rId8"/>
    <p:sldId id="264" r:id="rId9"/>
    <p:sldId id="266" r:id="rId10"/>
    <p:sldId id="270" r:id="rId11"/>
    <p:sldId id="303" r:id="rId12"/>
    <p:sldId id="276" r:id="rId13"/>
    <p:sldId id="283" r:id="rId14"/>
    <p:sldId id="305" r:id="rId15"/>
    <p:sldId id="304" r:id="rId16"/>
    <p:sldId id="268" r:id="rId17"/>
    <p:sldId id="306" r:id="rId18"/>
    <p:sldId id="308" r:id="rId19"/>
    <p:sldId id="310" r:id="rId20"/>
    <p:sldId id="307" r:id="rId21"/>
    <p:sldId id="277" r:id="rId22"/>
  </p:sldIdLst>
  <p:sldSz cx="9144000" cy="5143500" type="screen16x9"/>
  <p:notesSz cx="6858000" cy="9144000"/>
  <p:embeddedFontLst>
    <p:embeddedFont>
      <p:font typeface="Open Sans" panose="020B0606030504020204" pitchFamily="34" charset="0"/>
      <p:regular r:id="rId24"/>
      <p:bold r:id="rId25"/>
      <p:italic r:id="rId26"/>
      <p:boldItalic r:id="rId27"/>
    </p:embeddedFont>
    <p:embeddedFont>
      <p:font typeface="Oswald" panose="00000500000000000000" pitchFamily="2"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F61A67-2729-4F7B-AD7F-19EEDA053755}">
  <a:tblStyle styleId="{A4F61A67-2729-4F7B-AD7F-19EEDA0537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04" autoAdjust="0"/>
  </p:normalViewPr>
  <p:slideViewPr>
    <p:cSldViewPr snapToGrid="0">
      <p:cViewPr varScale="1">
        <p:scale>
          <a:sx n="98" d="100"/>
          <a:sy n="98" d="100"/>
        </p:scale>
        <p:origin x="3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andremo a costruire un architettura RAG (</a:t>
            </a:r>
            <a:r>
              <a:rPr lang="it-IT" dirty="0" err="1"/>
              <a:t>Retrieval-Augmented</a:t>
            </a:r>
            <a:r>
              <a:rPr lang="it-IT" dirty="0"/>
              <a:t> Generation) su dominio ESG. Una RAG è un sistema che combina il recupero di documenti rilevanti con un modello generativo per fornire risposte informate. Integra conoscenza esterna nella generazione, cercando di migliorare accuratezza e affidabilità rispetto ai soli LLM.</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8d86ff3bbe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8d86ff3bbe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buNone/>
            </a:pPr>
            <a:r>
              <a:rPr lang="en" dirty="0"/>
              <a:t>Tramite Langchain, otteniamo un collante tra Faiss, retriever e generazione.</a:t>
            </a:r>
          </a:p>
          <a:p>
            <a:pPr marL="0" lvl="0" indent="0" algn="l" rtl="0">
              <a:spcBef>
                <a:spcPts val="0"/>
              </a:spcBef>
              <a:buNone/>
            </a:pPr>
            <a:r>
              <a:rPr lang="en" dirty="0"/>
              <a:t>Per il retrieval utilizzeremo </a:t>
            </a:r>
            <a:r>
              <a:rPr lang="it-IT" dirty="0"/>
              <a:t>i </a:t>
            </a:r>
            <a:r>
              <a:rPr lang="en" dirty="0"/>
              <a:t>Documenti visti prima + il knowledge graph</a:t>
            </a:r>
          </a:p>
          <a:p>
            <a:pPr marL="0" lvl="0" indent="0" algn="l" rtl="0">
              <a:spcBef>
                <a:spcPts val="0"/>
              </a:spcBef>
              <a:spcAft>
                <a:spcPts val="0"/>
              </a:spcAft>
              <a:buNone/>
            </a:pPr>
            <a:r>
              <a:rPr lang="it-IT" dirty="0"/>
              <a:t>Il Knowledge </a:t>
            </a:r>
            <a:r>
              <a:rPr lang="it-IT" dirty="0" err="1"/>
              <a:t>Graph</a:t>
            </a:r>
            <a:r>
              <a:rPr lang="it-IT" dirty="0"/>
              <a:t> (KG) è stato introdotto per rafforzare la comprensione semantica. Le informazioni ESG, sono state trasformate in triple RDF(Resource </a:t>
            </a:r>
            <a:r>
              <a:rPr lang="it-IT" dirty="0" err="1"/>
              <a:t>Description</a:t>
            </a:r>
            <a:r>
              <a:rPr lang="it-IT" dirty="0"/>
              <a:t> Framework) del tipo:</a:t>
            </a:r>
          </a:p>
          <a:p>
            <a:pPr marL="0" lvl="0" indent="0" algn="l" rtl="0">
              <a:spcBef>
                <a:spcPts val="0"/>
              </a:spcBef>
              <a:spcAft>
                <a:spcPts val="0"/>
              </a:spcAft>
              <a:buNone/>
            </a:pPr>
            <a:r>
              <a:rPr lang="it-IT" dirty="0"/>
              <a:t>(entità soggetto) – (relazione) – (entità oggetto) </a:t>
            </a:r>
          </a:p>
          <a:p>
            <a:pPr marL="0" lvl="0" indent="0" algn="l" rtl="0">
              <a:spcBef>
                <a:spcPts val="0"/>
              </a:spcBef>
              <a:spcAft>
                <a:spcPts val="0"/>
              </a:spcAft>
              <a:buNone/>
            </a:pPr>
            <a:r>
              <a:rPr lang="it-IT" dirty="0"/>
              <a:t>Ad esempio:</a:t>
            </a:r>
          </a:p>
          <a:p>
            <a:pPr marL="0" lvl="0" indent="0" algn="l" rtl="0">
              <a:spcBef>
                <a:spcPts val="0"/>
              </a:spcBef>
              <a:spcAft>
                <a:spcPts val="0"/>
              </a:spcAft>
              <a:buNone/>
            </a:pPr>
            <a:r>
              <a:rPr lang="it-IT" dirty="0"/>
              <a:t>(</a:t>
            </a:r>
            <a:r>
              <a:rPr lang="it-IT" dirty="0" err="1"/>
              <a:t>Afghaninstan</a:t>
            </a:r>
            <a:r>
              <a:rPr lang="it-IT" dirty="0"/>
              <a:t>) – (</a:t>
            </a:r>
            <a:r>
              <a:rPr lang="it-IT" dirty="0" err="1"/>
              <a:t>hasAverageAccessToCleanFuels</a:t>
            </a:r>
            <a:r>
              <a:rPr lang="it-IT" dirty="0"/>
              <a:t>) – (19.7%)</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Tamite</a:t>
            </a:r>
            <a:r>
              <a:rPr lang="it-IT" dirty="0"/>
              <a:t> </a:t>
            </a:r>
            <a:r>
              <a:rPr lang="it-IT" dirty="0" err="1"/>
              <a:t>sparql</a:t>
            </a:r>
            <a:r>
              <a:rPr lang="it-IT" dirty="0"/>
              <a:t> si va ad interrogare il grafo per ottenere le triple da dare in pasto all’</a:t>
            </a:r>
            <a:r>
              <a:rPr lang="it-IT" dirty="0" err="1"/>
              <a:t>llm</a:t>
            </a:r>
            <a:r>
              <a:rPr lang="it-IT" dirty="0"/>
              <a:t> per generare il testo.</a:t>
            </a:r>
          </a:p>
          <a:p>
            <a:pPr marL="0" lvl="0" indent="0" algn="l" rtl="0">
              <a:spcBef>
                <a:spcPts val="0"/>
              </a:spcBef>
              <a:spcAft>
                <a:spcPts val="0"/>
              </a:spcAft>
              <a:buNone/>
            </a:pPr>
            <a:r>
              <a:rPr lang="it-IT" dirty="0"/>
              <a:t>L’unico problema del knowledge </a:t>
            </a:r>
            <a:r>
              <a:rPr lang="it-IT" dirty="0" err="1"/>
              <a:t>graph</a:t>
            </a:r>
            <a:r>
              <a:rPr lang="it-IT" dirty="0"/>
              <a:t> è che non riesce a distinguere quando si chiede ad esempio il valore massimo di un indicatore in un periodo ed in uno stato. Quindi andiamo a fare una funzione che ci permette di fornire più documenti e più triple in base ad alcune parole presenti all’interno delle domande:</a:t>
            </a:r>
          </a:p>
          <a:p>
            <a:pPr marL="0" lvl="0" indent="0" algn="l" rtl="0">
              <a:spcBef>
                <a:spcPts val="0"/>
              </a:spcBef>
              <a:spcAft>
                <a:spcPts val="0"/>
              </a:spcAft>
              <a:buNone/>
            </a:pPr>
            <a:endParaRPr lang="it-IT" dirty="0"/>
          </a:p>
          <a:p>
            <a:pPr marL="158750" indent="0">
              <a:buNone/>
            </a:pPr>
            <a:r>
              <a:rPr lang="it-IT" dirty="0"/>
              <a:t>scelto RDF perché:</a:t>
            </a:r>
          </a:p>
          <a:p>
            <a:r>
              <a:rPr lang="it-IT" dirty="0"/>
              <a:t>rappresenta relazioni tra concetti ESG (paese, anno, valore, indicatore, continente) in modo </a:t>
            </a:r>
            <a:r>
              <a:rPr lang="it-IT" b="1" dirty="0"/>
              <a:t>chiaro, interrogabile e interoperabile</a:t>
            </a:r>
            <a:r>
              <a:rPr lang="it-IT" dirty="0"/>
              <a:t>.</a:t>
            </a:r>
          </a:p>
          <a:p>
            <a:r>
              <a:rPr lang="it-IT" dirty="0"/>
              <a:t>per poter eseguire </a:t>
            </a:r>
            <a:r>
              <a:rPr lang="it-IT" b="1" dirty="0"/>
              <a:t>query semantiche</a:t>
            </a:r>
            <a:r>
              <a:rPr lang="it-IT" dirty="0"/>
              <a:t> (con SPARQL) per integrare i risultati nel tuo sistema RAG.</a:t>
            </a:r>
          </a:p>
          <a:p>
            <a:r>
              <a:rPr lang="it-IT" b="1" dirty="0"/>
              <a:t>Risulta facile navigare </a:t>
            </a:r>
            <a:r>
              <a:rPr lang="it-IT" b="0" dirty="0"/>
              <a:t>tramite</a:t>
            </a:r>
            <a:r>
              <a:rPr lang="it-IT" b="1" dirty="0"/>
              <a:t> </a:t>
            </a:r>
            <a:r>
              <a:rPr lang="it-IT" dirty="0"/>
              <a:t>RDF.</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a:extLst>
            <a:ext uri="{FF2B5EF4-FFF2-40B4-BE49-F238E27FC236}">
              <a16:creationId xmlns:a16="http://schemas.microsoft.com/office/drawing/2014/main" id="{05DA1592-281C-E470-488C-5AB516B38E26}"/>
            </a:ext>
          </a:extLst>
        </p:cNvPr>
        <p:cNvGrpSpPr/>
        <p:nvPr/>
      </p:nvGrpSpPr>
      <p:grpSpPr>
        <a:xfrm>
          <a:off x="0" y="0"/>
          <a:ext cx="0" cy="0"/>
          <a:chOff x="0" y="0"/>
          <a:chExt cx="0" cy="0"/>
        </a:xfrm>
      </p:grpSpPr>
      <p:sp>
        <p:nvSpPr>
          <p:cNvPr id="503" name="Google Shape;503;g8d86ff3bbe_0_1505:notes">
            <a:extLst>
              <a:ext uri="{FF2B5EF4-FFF2-40B4-BE49-F238E27FC236}">
                <a16:creationId xmlns:a16="http://schemas.microsoft.com/office/drawing/2014/main" id="{6B221831-9D97-560D-72D1-4319226ED0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d86ff3bbe_0_1505:notes">
            <a:extLst>
              <a:ext uri="{FF2B5EF4-FFF2-40B4-BE49-F238E27FC236}">
                <a16:creationId xmlns:a16="http://schemas.microsoft.com/office/drawing/2014/main" id="{BA7A6D3B-599A-D390-E587-14E04AF792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a:t>Passiamo alla parte tre in cui andremo a vedere le 4 diverse tecniche di </a:t>
            </a:r>
            <a:r>
              <a:rPr lang="it-IT" dirty="0" err="1"/>
              <a:t>prompting</a:t>
            </a:r>
            <a:r>
              <a:rPr lang="it-IT" dirty="0"/>
              <a:t> utilizzate, Le tecniche di </a:t>
            </a:r>
            <a:r>
              <a:rPr lang="it-IT" dirty="0" err="1"/>
              <a:t>prompting</a:t>
            </a:r>
            <a:r>
              <a:rPr lang="it-IT" dirty="0"/>
              <a:t> rappresentano una componente cruciale nei sistemi </a:t>
            </a:r>
            <a:r>
              <a:rPr lang="it-IT" dirty="0" err="1"/>
              <a:t>Retrieval</a:t>
            </a:r>
            <a:r>
              <a:rPr lang="it-IT" dirty="0"/>
              <a:t> </a:t>
            </a:r>
            <a:r>
              <a:rPr lang="it-IT" dirty="0" err="1"/>
              <a:t>Augmented</a:t>
            </a:r>
            <a:r>
              <a:rPr lang="it-IT" dirty="0"/>
              <a:t> Generation (RAG), in quanto determinano come il modello linguistico interpreta e sfrutta il contesto fornito per rispondere a una domanda. Un prompt ben progettato può migliorare drasticamente l’accuratezza, la coerenza e la trasparenza delle risposte generate.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0879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8d86ff3bbe_0_1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8d86ff3bbe_0_1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Inizialmente, sono state testate tre tecniche diverse:</a:t>
            </a:r>
          </a:p>
          <a:p>
            <a:pPr marL="0" lvl="0" indent="0" algn="l" rtl="0">
              <a:spcBef>
                <a:spcPts val="0"/>
              </a:spcBef>
              <a:spcAft>
                <a:spcPts val="0"/>
              </a:spcAft>
              <a:buNone/>
            </a:pPr>
            <a:r>
              <a:rPr lang="it-IT" dirty="0"/>
              <a:t>Direct </a:t>
            </a:r>
            <a:r>
              <a:rPr lang="it-IT" dirty="0" err="1"/>
              <a:t>Retrieval</a:t>
            </a:r>
            <a:endParaRPr lang="it-IT" dirty="0"/>
          </a:p>
          <a:p>
            <a:pPr marL="0" lvl="0" indent="0" algn="l" rtl="0">
              <a:spcBef>
                <a:spcPts val="0"/>
              </a:spcBef>
              <a:spcAft>
                <a:spcPts val="0"/>
              </a:spcAft>
              <a:buNone/>
            </a:pPr>
            <a:r>
              <a:rPr lang="it-IT" dirty="0"/>
              <a:t>Questa tecnica si basa esclusivamente sui documenti recuperati dal retriever. Risulta ideale per domande fattuali e valutazioni basate su evidenze certe.</a:t>
            </a:r>
          </a:p>
          <a:p>
            <a:pPr marL="0" lvl="0" indent="0" algn="l" rtl="0">
              <a:spcBef>
                <a:spcPts val="0"/>
              </a:spcBef>
              <a:spcAft>
                <a:spcPts val="0"/>
              </a:spcAft>
              <a:buNone/>
            </a:pPr>
            <a:r>
              <a:rPr lang="it-IT" dirty="0"/>
              <a:t>Chain-of-</a:t>
            </a:r>
            <a:r>
              <a:rPr lang="it-IT" dirty="0" err="1"/>
              <a:t>Thought</a:t>
            </a:r>
            <a:endParaRPr lang="it-IT" dirty="0"/>
          </a:p>
          <a:p>
            <a:pPr marL="0" lvl="0" indent="0" algn="l" rtl="0">
              <a:spcBef>
                <a:spcPts val="0"/>
              </a:spcBef>
              <a:spcAft>
                <a:spcPts val="0"/>
              </a:spcAft>
              <a:buNone/>
            </a:pPr>
            <a:r>
              <a:rPr lang="it-IT" dirty="0"/>
              <a:t>Questa tecnica guida il modello attraverso una catena di ragionamento esplicito, passo dopo passo.</a:t>
            </a:r>
          </a:p>
          <a:p>
            <a:pPr marL="0" lvl="0" indent="0" algn="l" rtl="0">
              <a:spcBef>
                <a:spcPts val="0"/>
              </a:spcBef>
              <a:spcAft>
                <a:spcPts val="0"/>
              </a:spcAft>
              <a:buNone/>
            </a:pPr>
            <a:r>
              <a:rPr lang="it-IT" dirty="0" err="1"/>
              <a:t>Fallback</a:t>
            </a:r>
            <a:r>
              <a:rPr lang="it-IT" dirty="0"/>
              <a:t> </a:t>
            </a:r>
            <a:r>
              <a:rPr lang="it-IT" dirty="0" err="1"/>
              <a:t>Hybrid</a:t>
            </a:r>
            <a:endParaRPr lang="it-IT" dirty="0"/>
          </a:p>
          <a:p>
            <a:pPr marL="0" lvl="0" indent="0" algn="l" rtl="0">
              <a:spcBef>
                <a:spcPts val="0"/>
              </a:spcBef>
              <a:spcAft>
                <a:spcPts val="0"/>
              </a:spcAft>
              <a:buNone/>
            </a:pPr>
            <a:r>
              <a:rPr lang="it-IT" dirty="0"/>
              <a:t>Questa tecnica combina </a:t>
            </a:r>
            <a:r>
              <a:rPr lang="it-IT" dirty="0" err="1"/>
              <a:t>retrieval</a:t>
            </a:r>
            <a:r>
              <a:rPr lang="it-IT" dirty="0"/>
              <a:t> e conoscenza del modello, è adatta per demo interattive o domande con informazioni parziali.</a:t>
            </a:r>
          </a:p>
          <a:p>
            <a:pPr marL="0" lvl="0" indent="0" algn="l" rtl="0">
              <a:spcBef>
                <a:spcPts val="0"/>
              </a:spcBef>
              <a:spcAft>
                <a:spcPts val="0"/>
              </a:spcAft>
              <a:buNone/>
            </a:pPr>
            <a:r>
              <a:rPr lang="it-IT" dirty="0"/>
              <a:t>Dopo aver provato queste tecniche, dati i risultati che vedremo successivamente, è stata provata un’altra tecnica.</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4"/>
        <p:cNvGrpSpPr/>
        <p:nvPr/>
      </p:nvGrpSpPr>
      <p:grpSpPr>
        <a:xfrm>
          <a:off x="0" y="0"/>
          <a:ext cx="0" cy="0"/>
          <a:chOff x="0" y="0"/>
          <a:chExt cx="0" cy="0"/>
        </a:xfrm>
      </p:grpSpPr>
      <p:sp>
        <p:nvSpPr>
          <p:cNvPr id="2505" name="Google Shape;2505;g8d86ff3bbe_0_1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6" name="Google Shape;2506;g8d86ff3bbe_0_1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Il seguente prompt è una versione raffinata di Direct </a:t>
            </a:r>
            <a:r>
              <a:rPr lang="it-IT" dirty="0" err="1"/>
              <a:t>Retrieval</a:t>
            </a:r>
            <a:r>
              <a:rPr lang="it-IT" dirty="0"/>
              <a:t>, testato utilizzando il modello Phi-3.5 Mini e l’</a:t>
            </a:r>
            <a:r>
              <a:rPr lang="it-IT" dirty="0" err="1"/>
              <a:t>embedding</a:t>
            </a:r>
            <a:r>
              <a:rPr lang="it-IT" dirty="0"/>
              <a:t> model bge-small-en-v1.5. L’obiettivo è migliorare la qualità delle risposte.</a:t>
            </a:r>
          </a:p>
          <a:p>
            <a:pPr marL="0" lvl="0" indent="0" algn="l" rtl="0">
              <a:spcBef>
                <a:spcPts val="0"/>
              </a:spcBef>
              <a:spcAft>
                <a:spcPts val="0"/>
              </a:spcAft>
              <a:buNone/>
            </a:pPr>
            <a:r>
              <a:rPr lang="it-IT" dirty="0"/>
              <a:t>Le principali differenze introdotte sono: (ELENCO SOPRA)</a:t>
            </a: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a:extLst>
            <a:ext uri="{FF2B5EF4-FFF2-40B4-BE49-F238E27FC236}">
              <a16:creationId xmlns:a16="http://schemas.microsoft.com/office/drawing/2014/main" id="{347CD11E-2B6C-89FA-04AD-70D5D9CE64D6}"/>
            </a:ext>
          </a:extLst>
        </p:cNvPr>
        <p:cNvGrpSpPr/>
        <p:nvPr/>
      </p:nvGrpSpPr>
      <p:grpSpPr>
        <a:xfrm>
          <a:off x="0" y="0"/>
          <a:ext cx="0" cy="0"/>
          <a:chOff x="0" y="0"/>
          <a:chExt cx="0" cy="0"/>
        </a:xfrm>
      </p:grpSpPr>
      <p:sp>
        <p:nvSpPr>
          <p:cNvPr id="503" name="Google Shape;503;g8d86ff3bbe_0_1505:notes">
            <a:extLst>
              <a:ext uri="{FF2B5EF4-FFF2-40B4-BE49-F238E27FC236}">
                <a16:creationId xmlns:a16="http://schemas.microsoft.com/office/drawing/2014/main" id="{362983D0-AB1B-E358-F6BD-EED755FAF2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d86ff3bbe_0_1505:notes">
            <a:extLst>
              <a:ext uri="{FF2B5EF4-FFF2-40B4-BE49-F238E27FC236}">
                <a16:creationId xmlns:a16="http://schemas.microsoft.com/office/drawing/2014/main" id="{72C984C2-56F2-414E-AF6A-725FCB6680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Passiamo alla parte finale, in cui andremo a vedere come sono state valutate le risposte. Ma prima iniziamo a vedere che domande</a:t>
            </a:r>
            <a:endParaRPr dirty="0"/>
          </a:p>
        </p:txBody>
      </p:sp>
    </p:spTree>
    <p:extLst>
      <p:ext uri="{BB962C8B-B14F-4D97-AF65-F5344CB8AC3E}">
        <p14:creationId xmlns:p14="http://schemas.microsoft.com/office/powerpoint/2010/main" val="867136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a:extLst>
            <a:ext uri="{FF2B5EF4-FFF2-40B4-BE49-F238E27FC236}">
              <a16:creationId xmlns:a16="http://schemas.microsoft.com/office/drawing/2014/main" id="{671D92E3-24E6-0FF5-7850-D5CE0E47828D}"/>
            </a:ext>
          </a:extLst>
        </p:cNvPr>
        <p:cNvGrpSpPr/>
        <p:nvPr/>
      </p:nvGrpSpPr>
      <p:grpSpPr>
        <a:xfrm>
          <a:off x="0" y="0"/>
          <a:ext cx="0" cy="0"/>
          <a:chOff x="0" y="0"/>
          <a:chExt cx="0" cy="0"/>
        </a:xfrm>
      </p:grpSpPr>
      <p:sp>
        <p:nvSpPr>
          <p:cNvPr id="1561" name="Google Shape;1561;g8d86ff3bbe_0_1550:notes">
            <a:extLst>
              <a:ext uri="{FF2B5EF4-FFF2-40B4-BE49-F238E27FC236}">
                <a16:creationId xmlns:a16="http://schemas.microsoft.com/office/drawing/2014/main" id="{4879D7FD-96D5-5010-069D-2E6E704124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8d86ff3bbe_0_1550:notes">
            <a:extLst>
              <a:ext uri="{FF2B5EF4-FFF2-40B4-BE49-F238E27FC236}">
                <a16:creationId xmlns:a16="http://schemas.microsoft.com/office/drawing/2014/main" id="{7F61DF21-3AF4-791F-5B23-06781A8017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Infatti, per misurare l’efficacia del sistema, è stato costruito un benchmark composto da 35 domande, progettate per coprire un ampio spettro di situazioni: abbiamo 5 domande per tipo ESG (</a:t>
            </a:r>
            <a:r>
              <a:rPr lang="it-IT" dirty="0" err="1"/>
              <a:t>Environmental</a:t>
            </a:r>
            <a:r>
              <a:rPr lang="it-IT" dirty="0"/>
              <a:t>, Social, Governance), domande fuori ambito, fatte per testare possibili allucinazioni e 15 domande calibrate sulle diverse tecniche di </a:t>
            </a:r>
            <a:r>
              <a:rPr lang="it-IT" dirty="0" err="1"/>
              <a:t>prompting</a:t>
            </a:r>
            <a:r>
              <a:rPr lang="it-IT" dirty="0"/>
              <a:t> sperimentate (Direct, Chain-of-</a:t>
            </a:r>
            <a:r>
              <a:rPr lang="it-IT" dirty="0" err="1"/>
              <a:t>Thought</a:t>
            </a:r>
            <a:r>
              <a:rPr lang="it-IT" dirty="0"/>
              <a:t>, </a:t>
            </a:r>
            <a:r>
              <a:rPr lang="it-IT" dirty="0" err="1"/>
              <a:t>Fallback</a:t>
            </a:r>
            <a:r>
              <a:rPr lang="it-IT" dirty="0"/>
              <a:t> </a:t>
            </a:r>
            <a:r>
              <a:rPr lang="it-IT" dirty="0" err="1"/>
              <a:t>Hybrid</a:t>
            </a:r>
            <a:r>
              <a:rPr lang="it-IT"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a:t>Le risposte ottenute saranno valutate sia manualmente, in termini di correttezza e coerenza, sia automaticamente tramite il punteggio ROUGE-L, che misura la sovrapposizione di sottostringhe comuni tra risposta attesa e generata, utile per valutare la similarità testuale. Quest’ultima va presa un po’ con le pinze diciamo perché non sono sempre affidabili su risposte corrette ma linguisticamente diverse.</a:t>
            </a: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206299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8d86ff3bbe_0_1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8d86ff3bbe_0_1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pPr marL="158750" indent="0">
              <a:buNone/>
            </a:pPr>
            <a:r>
              <a:rPr lang="it-IT" dirty="0"/>
              <a:t>In questa slide vediamo come si è comportata ogni tecnica per ogni categoria di domanda, vediamo come il prompt finale abbia surclassato le altre tecniche per ogni tipologia di domanda, </a:t>
            </a:r>
            <a:r>
              <a:rPr lang="it-IT" dirty="0" err="1"/>
              <a:t>apparte</a:t>
            </a:r>
            <a:r>
              <a:rPr lang="it-IT" dirty="0"/>
              <a:t> le domande sulla chain of </a:t>
            </a:r>
            <a:r>
              <a:rPr lang="it-IT" dirty="0" err="1"/>
              <a:t>thought</a:t>
            </a:r>
            <a:r>
              <a:rPr lang="it-IT" dirty="0"/>
              <a:t> in cui è stato battuto dal </a:t>
            </a:r>
            <a:r>
              <a:rPr lang="it-IT" dirty="0" err="1"/>
              <a:t>direct</a:t>
            </a:r>
            <a:r>
              <a:rPr lang="it-IT" dirty="0"/>
              <a:t> </a:t>
            </a:r>
            <a:r>
              <a:rPr lang="it-IT" dirty="0" err="1"/>
              <a:t>retrieval</a:t>
            </a:r>
            <a:r>
              <a:rPr lang="it-IT" dirty="0"/>
              <a:t>, forse per quella tipologia di domande il </a:t>
            </a:r>
            <a:r>
              <a:rPr lang="it-IT" dirty="0" err="1"/>
              <a:t>retrieval</a:t>
            </a:r>
            <a:r>
              <a:rPr lang="it-IT" dirty="0"/>
              <a:t> dei soli documenti è più utile rispetto all’aggiunta del knowledge </a:t>
            </a:r>
            <a:r>
              <a:rPr lang="it-IT" dirty="0" err="1"/>
              <a:t>graph</a:t>
            </a:r>
            <a:r>
              <a:rPr lang="it-IT" dirty="0"/>
              <a:t>.</a:t>
            </a:r>
          </a:p>
        </p:txBody>
      </p:sp>
    </p:spTree>
    <p:extLst>
      <p:ext uri="{BB962C8B-B14F-4D97-AF65-F5344CB8AC3E}">
        <p14:creationId xmlns:p14="http://schemas.microsoft.com/office/powerpoint/2010/main" val="648224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a:extLst>
            <a:ext uri="{FF2B5EF4-FFF2-40B4-BE49-F238E27FC236}">
              <a16:creationId xmlns:a16="http://schemas.microsoft.com/office/drawing/2014/main" id="{B173157B-99F5-F2CD-429B-D9DFD44808D4}"/>
            </a:ext>
          </a:extLst>
        </p:cNvPr>
        <p:cNvGrpSpPr/>
        <p:nvPr/>
      </p:nvGrpSpPr>
      <p:grpSpPr>
        <a:xfrm>
          <a:off x="0" y="0"/>
          <a:ext cx="0" cy="0"/>
          <a:chOff x="0" y="0"/>
          <a:chExt cx="0" cy="0"/>
        </a:xfrm>
      </p:grpSpPr>
      <p:sp>
        <p:nvSpPr>
          <p:cNvPr id="1561" name="Google Shape;1561;g8d86ff3bbe_0_1550:notes">
            <a:extLst>
              <a:ext uri="{FF2B5EF4-FFF2-40B4-BE49-F238E27FC236}">
                <a16:creationId xmlns:a16="http://schemas.microsoft.com/office/drawing/2014/main" id="{03E0A227-F578-A17E-78FE-0F0B5DB4EB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8d86ff3bbe_0_1550:notes">
            <a:extLst>
              <a:ext uri="{FF2B5EF4-FFF2-40B4-BE49-F238E27FC236}">
                <a16:creationId xmlns:a16="http://schemas.microsoft.com/office/drawing/2014/main" id="{10266C4A-0492-720F-8C71-C233BCEAA0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Vediamo ora delle domande in particolare in cui i primi prompt sono andati in grande difficoltà:</a:t>
            </a:r>
            <a:br>
              <a:rPr lang="it-IT" dirty="0"/>
            </a:br>
            <a:r>
              <a:rPr lang="it-IT" dirty="0"/>
              <a:t>-</a:t>
            </a:r>
          </a:p>
          <a:p>
            <a:pPr marL="0" lvl="0" indent="0" algn="l" rtl="0">
              <a:spcBef>
                <a:spcPts val="0"/>
              </a:spcBef>
              <a:spcAft>
                <a:spcPts val="0"/>
              </a:spcAft>
              <a:buNone/>
            </a:pPr>
            <a:r>
              <a:rPr lang="it-IT" dirty="0"/>
              <a:t>-</a:t>
            </a:r>
          </a:p>
          <a:p>
            <a:pPr marL="0" lvl="0" indent="0" algn="l" rtl="0">
              <a:spcBef>
                <a:spcPts val="0"/>
              </a:spcBef>
              <a:spcAft>
                <a:spcPts val="0"/>
              </a:spcAft>
              <a:buNone/>
            </a:pPr>
            <a:r>
              <a:rPr lang="it-IT" dirty="0"/>
              <a:t>-</a:t>
            </a:r>
          </a:p>
          <a:p>
            <a:pPr marL="0" lvl="0" indent="0" algn="l" rtl="0">
              <a:spcBef>
                <a:spcPts val="0"/>
              </a:spcBef>
              <a:spcAft>
                <a:spcPts val="0"/>
              </a:spcAft>
              <a:buNone/>
            </a:pPr>
            <a:r>
              <a:rPr lang="it-IT" dirty="0"/>
              <a:t>Adesso vediamo invece le risposte del prompt ottimizzato alle stesse domande.</a:t>
            </a:r>
          </a:p>
        </p:txBody>
      </p:sp>
    </p:spTree>
    <p:extLst>
      <p:ext uri="{BB962C8B-B14F-4D97-AF65-F5344CB8AC3E}">
        <p14:creationId xmlns:p14="http://schemas.microsoft.com/office/powerpoint/2010/main" val="3162683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a:extLst>
            <a:ext uri="{FF2B5EF4-FFF2-40B4-BE49-F238E27FC236}">
              <a16:creationId xmlns:a16="http://schemas.microsoft.com/office/drawing/2014/main" id="{E75A653A-936B-48DF-F1FE-81203B951FA8}"/>
            </a:ext>
          </a:extLst>
        </p:cNvPr>
        <p:cNvGrpSpPr/>
        <p:nvPr/>
      </p:nvGrpSpPr>
      <p:grpSpPr>
        <a:xfrm>
          <a:off x="0" y="0"/>
          <a:ext cx="0" cy="0"/>
          <a:chOff x="0" y="0"/>
          <a:chExt cx="0" cy="0"/>
        </a:xfrm>
      </p:grpSpPr>
      <p:sp>
        <p:nvSpPr>
          <p:cNvPr id="1561" name="Google Shape;1561;g8d86ff3bbe_0_1550:notes">
            <a:extLst>
              <a:ext uri="{FF2B5EF4-FFF2-40B4-BE49-F238E27FC236}">
                <a16:creationId xmlns:a16="http://schemas.microsoft.com/office/drawing/2014/main" id="{B63106AB-559A-3075-2FB4-561FC2130C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8d86ff3bbe_0_1550:notes">
            <a:extLst>
              <a:ext uri="{FF2B5EF4-FFF2-40B4-BE49-F238E27FC236}">
                <a16:creationId xmlns:a16="http://schemas.microsoft.com/office/drawing/2014/main" id="{8CE4142B-CA82-BCD6-BD2B-2C44829A32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7423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8d86ff3bbe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8d86ff3bbe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Questo progetto si pone l’obiettivo di costruire un sistema RAG efficace, su domande riguardanti l’ambito ESG, ovvero degli indicatori riguardanti la </a:t>
            </a:r>
            <a:r>
              <a:rPr lang="it-IT" dirty="0" err="1"/>
              <a:t>sostenibiltà</a:t>
            </a:r>
            <a:r>
              <a:rPr lang="it-IT" dirty="0"/>
              <a:t> di Paesi e organizzazioni. Si implementerà anche un Knowledge </a:t>
            </a:r>
            <a:r>
              <a:rPr lang="it-IT" dirty="0" err="1"/>
              <a:t>Graph</a:t>
            </a:r>
            <a:r>
              <a:rPr lang="it-IT" dirty="0"/>
              <a:t> per poi valutare le prestazioni attraverso un benchmark personalizzato.</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a:extLst>
            <a:ext uri="{FF2B5EF4-FFF2-40B4-BE49-F238E27FC236}">
              <a16:creationId xmlns:a16="http://schemas.microsoft.com/office/drawing/2014/main" id="{C837B4E9-C1BE-DB68-1636-3F3052BCEFD8}"/>
            </a:ext>
          </a:extLst>
        </p:cNvPr>
        <p:cNvGrpSpPr/>
        <p:nvPr/>
      </p:nvGrpSpPr>
      <p:grpSpPr>
        <a:xfrm>
          <a:off x="0" y="0"/>
          <a:ext cx="0" cy="0"/>
          <a:chOff x="0" y="0"/>
          <a:chExt cx="0" cy="0"/>
        </a:xfrm>
      </p:grpSpPr>
      <p:sp>
        <p:nvSpPr>
          <p:cNvPr id="834" name="Google Shape;834;g8d86ff3bbe_0_1526:notes">
            <a:extLst>
              <a:ext uri="{FF2B5EF4-FFF2-40B4-BE49-F238E27FC236}">
                <a16:creationId xmlns:a16="http://schemas.microsoft.com/office/drawing/2014/main" id="{638D3765-6941-5271-9BDC-A8A51ABDE1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8d86ff3bbe_0_1526:notes">
            <a:extLst>
              <a:ext uri="{FF2B5EF4-FFF2-40B4-BE49-F238E27FC236}">
                <a16:creationId xmlns:a16="http://schemas.microsoft.com/office/drawing/2014/main" id="{AD6B314B-E6F7-1A70-DC9E-25F707DE61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5 sta a 9462 come x sta a 7814</a:t>
            </a:r>
          </a:p>
          <a:p>
            <a:pPr marL="0" lvl="0" indent="0" algn="l" rtl="0">
              <a:spcBef>
                <a:spcPts val="0"/>
              </a:spcBef>
              <a:spcAft>
                <a:spcPts val="0"/>
              </a:spcAft>
              <a:buNone/>
            </a:pPr>
            <a:r>
              <a:rPr lang="it-IT" dirty="0"/>
              <a:t>7814x5/9462</a:t>
            </a:r>
            <a:endParaRPr dirty="0"/>
          </a:p>
        </p:txBody>
      </p:sp>
    </p:spTree>
    <p:extLst>
      <p:ext uri="{BB962C8B-B14F-4D97-AF65-F5344CB8AC3E}">
        <p14:creationId xmlns:p14="http://schemas.microsoft.com/office/powerpoint/2010/main" val="3887995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3"/>
        <p:cNvGrpSpPr/>
        <p:nvPr/>
      </p:nvGrpSpPr>
      <p:grpSpPr>
        <a:xfrm>
          <a:off x="0" y="0"/>
          <a:ext cx="0" cy="0"/>
          <a:chOff x="0" y="0"/>
          <a:chExt cx="0" cy="0"/>
        </a:xfrm>
      </p:grpSpPr>
      <p:sp>
        <p:nvSpPr>
          <p:cNvPr id="1584" name="Google Shape;1584;g8d86ff3bbe_0_1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5" name="Google Shape;1585;g8d86ff3bbe_0_1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8d86ff3bbe_0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8d86ff3bbe_0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L’esposizione del lavoro è suddivisa in 4 parti principali, la prima riguarda la raccolta e la conseguente pulizia dei dati, seguita dallo sviluppo dell’architettura rag, le tecniche di </a:t>
            </a:r>
            <a:r>
              <a:rPr lang="it-IT" dirty="0" err="1"/>
              <a:t>prompting</a:t>
            </a:r>
            <a:r>
              <a:rPr lang="it-IT" dirty="0"/>
              <a:t> testate ed i risultati finali.</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8d86ff3bbe_0_1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8d86ff3bbe_0_1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a:t>I dati sono stati raccolti dal World Bank data </a:t>
            </a:r>
            <a:r>
              <a:rPr lang="it-IT" dirty="0" err="1"/>
              <a:t>catalog</a:t>
            </a:r>
            <a:r>
              <a:rPr lang="it-IT" dirty="0"/>
              <a:t>, uno dei maggiori esponenti a riguardo dei dati ESG.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a:t>Il dataset finale comprende 73 indicatori diversi per il periodo dal 2010 al 2023 per 205 nazioni diverse.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a:t>Successivamente si è passato alla pulizia dei dati:</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a:t>	- come primo punto sono stati eliminati i dati dal 2020 in poi, infatti abbiamo per tutti e tre gli anni più del 50% di dati mancanti, quasi la </a:t>
            </a:r>
            <a:r>
              <a:rPr lang="it-IT" dirty="0" err="1"/>
              <a:t>totatlità</a:t>
            </a:r>
            <a:r>
              <a:rPr lang="it-IT" dirty="0"/>
              <a:t> di essi nel 2023</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a:t>	- Dati da wide a long (le colonne temporali sono state “fuse” in due sole colonne: una per l’anno e una per il valore, rendendo ogni riga un’osservazione univoca contenente indicatore, paese, anno, valore dell’indicatore.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a:t>	- I valori nulli sono stati eliminati per mantenere la coerenza del dataset.</a:t>
            </a:r>
          </a:p>
          <a:p>
            <a:pPr marL="0" lvl="0" indent="0" algn="l" rtl="0">
              <a:spcBef>
                <a:spcPts val="0"/>
              </a:spcBef>
              <a:spcAft>
                <a:spcPts val="0"/>
              </a:spcAft>
              <a:buNone/>
            </a:pPr>
            <a:r>
              <a:rPr lang="it-IT" dirty="0"/>
              <a:t>	- Ad ogni paese è stato associato il continente di appartenenza tramite una funzione di mapping</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8d86ff3bbe_0_1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8d86ff3bbe_0_1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Creazione dei </a:t>
            </a:r>
            <a:r>
              <a:rPr lang="it-IT" dirty="0" err="1"/>
              <a:t>Cunk</a:t>
            </a:r>
            <a:r>
              <a:rPr lang="it-IT" dirty="0"/>
              <a:t>:</a:t>
            </a:r>
          </a:p>
          <a:p>
            <a:pPr marL="0" lvl="0" indent="0" algn="l" rtl="0">
              <a:spcBef>
                <a:spcPts val="0"/>
              </a:spcBef>
              <a:spcAft>
                <a:spcPts val="0"/>
              </a:spcAft>
              <a:buNone/>
            </a:pPr>
            <a:r>
              <a:rPr lang="it-IT" dirty="0"/>
              <a:t>Dopo la fase di pulizia, si è passati alla trasformazione dei dati ESG in formato testuale utile per l’indicizzazione semantica. Per ogni riga del dataset in formato è stato generato un testo descrittivo in inglese, che sintetizza l’informazione chiave in una frase, includendo l’indicatore, il valore, il paese, il continente e l’anno.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a:t>Come vediamo nello schermo </a:t>
            </a:r>
            <a:r>
              <a:rPr lang="en-US" dirty="0"/>
              <a:t>In ‘Year’, the indicator ‘Indicator’ in ‘Country’ (‘Continent’) had a value of 'Value’.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lvl="0" indent="0" algn="l" rtl="0">
              <a:spcBef>
                <a:spcPts val="0"/>
              </a:spcBef>
              <a:spcAft>
                <a:spcPts val="0"/>
              </a:spcAft>
              <a:buNone/>
            </a:pPr>
            <a:r>
              <a:rPr lang="it-IT" dirty="0" err="1"/>
              <a:t>Embedding</a:t>
            </a:r>
            <a:r>
              <a:rPr lang="it-IT" dirty="0"/>
              <a:t> dei </a:t>
            </a:r>
            <a:r>
              <a:rPr lang="it-IT" dirty="0" err="1"/>
              <a:t>chunk</a:t>
            </a:r>
            <a:r>
              <a:rPr lang="it-IT" dirty="0"/>
              <a:t>:</a:t>
            </a:r>
          </a:p>
          <a:p>
            <a:pPr marL="0" lvl="0" indent="0" algn="l" rtl="0">
              <a:spcBef>
                <a:spcPts val="0"/>
              </a:spcBef>
              <a:spcAft>
                <a:spcPts val="0"/>
              </a:spcAft>
              <a:buNone/>
            </a:pPr>
            <a:r>
              <a:rPr lang="it-IT" dirty="0"/>
              <a:t>La fase successiva ha riguardato la trasformazione dei </a:t>
            </a:r>
            <a:r>
              <a:rPr lang="it-IT" dirty="0" err="1"/>
              <a:t>chunk</a:t>
            </a:r>
            <a:r>
              <a:rPr lang="it-IT" dirty="0"/>
              <a:t> testuali in rappresentazioni vettoriali dense (</a:t>
            </a:r>
            <a:r>
              <a:rPr lang="it-IT" dirty="0" err="1"/>
              <a:t>embedding</a:t>
            </a:r>
            <a:r>
              <a:rPr lang="it-IT" dirty="0"/>
              <a:t>), utilizzando il modello all-MiniLM-L6-v2, un modello leggero con circa 22 milioni di parametri, che genera </a:t>
            </a:r>
            <a:r>
              <a:rPr lang="it-IT" dirty="0" err="1"/>
              <a:t>embedding</a:t>
            </a:r>
            <a:r>
              <a:rPr lang="it-IT" dirty="0"/>
              <a:t> a 384 dimensioni e offre buone prestazioni in task di semantic </a:t>
            </a:r>
            <a:r>
              <a:rPr lang="it-IT" dirty="0" err="1"/>
              <a:t>search</a:t>
            </a:r>
            <a:r>
              <a:rPr lang="it-IT" dirty="0"/>
              <a:t> con un basso impatto computazionale.</a:t>
            </a:r>
          </a:p>
          <a:p>
            <a:pPr marL="0" lvl="0" indent="0" algn="l" rtl="0">
              <a:spcBef>
                <a:spcPts val="0"/>
              </a:spcBef>
              <a:spcAft>
                <a:spcPts val="0"/>
              </a:spcAft>
              <a:buNone/>
            </a:pPr>
            <a:r>
              <a:rPr lang="it-IT" dirty="0"/>
              <a:t>Il risultato è una matrice </a:t>
            </a:r>
            <a:r>
              <a:rPr lang="it-IT" dirty="0" err="1"/>
              <a:t>NumPy</a:t>
            </a:r>
            <a:r>
              <a:rPr lang="it-IT" dirty="0"/>
              <a:t> di forma (116773, 384), contenente gli </a:t>
            </a:r>
            <a:r>
              <a:rPr lang="it-IT" dirty="0" err="1"/>
              <a:t>embedding</a:t>
            </a:r>
            <a:r>
              <a:rPr lang="it-IT" dirty="0"/>
              <a:t> vettoriali normalizzati, pronti per l’indicizzazione.</a:t>
            </a:r>
          </a:p>
          <a:p>
            <a:pPr marL="0" lvl="0" indent="0" algn="l" rtl="0">
              <a:spcBef>
                <a:spcPts val="0"/>
              </a:spcBef>
              <a:spcAft>
                <a:spcPts val="0"/>
              </a:spcAft>
              <a:buNone/>
            </a:pPr>
            <a:r>
              <a:rPr lang="it-IT" dirty="0"/>
              <a:t>(</a:t>
            </a:r>
            <a:r>
              <a:rPr lang="it-IT" b="1" dirty="0"/>
              <a:t>Cosa rappresentano queste 384 dimensioni? </a:t>
            </a:r>
            <a:r>
              <a:rPr lang="it-IT" dirty="0"/>
              <a:t>Sono </a:t>
            </a:r>
            <a:r>
              <a:rPr lang="it-IT" b="1" dirty="0"/>
              <a:t>features latenti</a:t>
            </a:r>
            <a:r>
              <a:rPr lang="it-IT" dirty="0"/>
              <a:t>, non interpretabili direttamente. Ogni valore è un numero </a:t>
            </a:r>
            <a:r>
              <a:rPr lang="it-IT" b="1" dirty="0"/>
              <a:t>a virgola mobile</a:t>
            </a:r>
            <a:r>
              <a:rPr lang="it-IT" dirty="0"/>
              <a:t> (es. -0.218, 0.633, ...). Insieme, rappresentano il significato del </a:t>
            </a:r>
            <a:r>
              <a:rPr lang="it-IT" dirty="0" err="1"/>
              <a:t>chunk</a:t>
            </a:r>
            <a:r>
              <a:rPr lang="it-IT" dirty="0"/>
              <a:t> in uno spazio semantico: frasi simili saranno vicine (in distanza L2 o coseno).)</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Salvataggio su DB:</a:t>
            </a:r>
          </a:p>
          <a:p>
            <a:pPr marL="0" lvl="0" indent="0" algn="l" rtl="0">
              <a:spcBef>
                <a:spcPts val="0"/>
              </a:spcBef>
              <a:spcAft>
                <a:spcPts val="0"/>
              </a:spcAft>
              <a:buNone/>
            </a:pPr>
            <a:r>
              <a:rPr lang="it-IT" dirty="0"/>
              <a:t>Per consentire ricerche semantiche sui </a:t>
            </a:r>
            <a:r>
              <a:rPr lang="it-IT" dirty="0" err="1"/>
              <a:t>chunk</a:t>
            </a:r>
            <a:r>
              <a:rPr lang="it-IT" dirty="0"/>
              <a:t> ESG, è stato creato un indice vettoriale basato su FAISS (Facebook AI </a:t>
            </a:r>
            <a:r>
              <a:rPr lang="it-IT" dirty="0" err="1"/>
              <a:t>Similarity</a:t>
            </a:r>
            <a:r>
              <a:rPr lang="it-IT" dirty="0"/>
              <a:t> </a:t>
            </a:r>
            <a:r>
              <a:rPr lang="it-IT" dirty="0" err="1"/>
              <a:t>Search</a:t>
            </a:r>
            <a:r>
              <a:rPr lang="it-IT" dirty="0"/>
              <a:t>). Si è scelta la distanza L2 (distanza euclidea), per trovare i documenti più simili alla domanda da dare in pasto all’</a:t>
            </a:r>
            <a:r>
              <a:rPr lang="it-IT" dirty="0" err="1"/>
              <a:t>llm</a:t>
            </a:r>
            <a:r>
              <a:rPr lang="it-IT" dirty="0"/>
              <a:t>.</a:t>
            </a:r>
          </a:p>
          <a:p>
            <a:pPr marL="0" lvl="0" indent="0" algn="l" rtl="0">
              <a:spcBef>
                <a:spcPts val="0"/>
              </a:spcBef>
              <a:spcAft>
                <a:spcPts val="0"/>
              </a:spcAft>
              <a:buNone/>
            </a:pPr>
            <a:r>
              <a:rPr lang="it-IT" dirty="0"/>
              <a:t>Per garantire la </a:t>
            </a:r>
            <a:r>
              <a:rPr lang="it-IT" dirty="0" err="1"/>
              <a:t>riutilizzabilita</a:t>
            </a:r>
            <a:r>
              <a:rPr lang="it-IT" dirty="0"/>
              <a:t> del sistema, sono stati salvati tre oggetti distinti: `</a:t>
            </a:r>
          </a:p>
          <a:p>
            <a:pPr marL="0" lvl="0" indent="0" algn="l" rtl="0">
              <a:spcBef>
                <a:spcPts val="0"/>
              </a:spcBef>
              <a:spcAft>
                <a:spcPts val="0"/>
              </a:spcAft>
              <a:buNone/>
            </a:pPr>
            <a:r>
              <a:rPr lang="it-IT" dirty="0"/>
              <a:t>• esgchunksmetadata.csv: contiene i </a:t>
            </a:r>
            <a:r>
              <a:rPr lang="it-IT" dirty="0" err="1"/>
              <a:t>chunk</a:t>
            </a:r>
            <a:r>
              <a:rPr lang="it-IT" dirty="0"/>
              <a:t> testuali con i relativi metadati (indicatore, paese, anno, continente).</a:t>
            </a:r>
          </a:p>
          <a:p>
            <a:pPr marL="0" lvl="0" indent="0" algn="l" rtl="0">
              <a:spcBef>
                <a:spcPts val="0"/>
              </a:spcBef>
              <a:spcAft>
                <a:spcPts val="0"/>
              </a:spcAft>
              <a:buNone/>
            </a:pPr>
            <a:r>
              <a:rPr lang="it-IT" dirty="0"/>
              <a:t>• </a:t>
            </a:r>
            <a:r>
              <a:rPr lang="it-IT" dirty="0" err="1"/>
              <a:t>esgembeddings.npy</a:t>
            </a:r>
            <a:r>
              <a:rPr lang="it-IT" dirty="0"/>
              <a:t>: matrice </a:t>
            </a:r>
            <a:r>
              <a:rPr lang="it-IT" dirty="0" err="1"/>
              <a:t>NumPy</a:t>
            </a:r>
            <a:r>
              <a:rPr lang="it-IT" dirty="0"/>
              <a:t> degli </a:t>
            </a:r>
            <a:r>
              <a:rPr lang="it-IT" dirty="0" err="1"/>
              <a:t>embedding</a:t>
            </a:r>
            <a:r>
              <a:rPr lang="it-IT" dirty="0"/>
              <a:t> a 384 dimensioni.</a:t>
            </a:r>
          </a:p>
          <a:p>
            <a:pPr marL="0" lvl="0" indent="0" algn="l" rtl="0">
              <a:spcBef>
                <a:spcPts val="0"/>
              </a:spcBef>
              <a:spcAft>
                <a:spcPts val="0"/>
              </a:spcAft>
              <a:buNone/>
            </a:pPr>
            <a:r>
              <a:rPr lang="it-IT" dirty="0"/>
              <a:t>• </a:t>
            </a:r>
            <a:r>
              <a:rPr lang="it-IT" dirty="0" err="1"/>
              <a:t>esgfaiss.index</a:t>
            </a:r>
            <a:r>
              <a:rPr lang="it-IT" dirty="0"/>
              <a:t>: file binario dell’indice FAISS per query di similarità.</a:t>
            </a: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a:extLst>
            <a:ext uri="{FF2B5EF4-FFF2-40B4-BE49-F238E27FC236}">
              <a16:creationId xmlns:a16="http://schemas.microsoft.com/office/drawing/2014/main" id="{58919A47-FB24-8F35-87DD-040BF405B126}"/>
            </a:ext>
          </a:extLst>
        </p:cNvPr>
        <p:cNvGrpSpPr/>
        <p:nvPr/>
      </p:nvGrpSpPr>
      <p:grpSpPr>
        <a:xfrm>
          <a:off x="0" y="0"/>
          <a:ext cx="0" cy="0"/>
          <a:chOff x="0" y="0"/>
          <a:chExt cx="0" cy="0"/>
        </a:xfrm>
      </p:grpSpPr>
      <p:sp>
        <p:nvSpPr>
          <p:cNvPr id="503" name="Google Shape;503;g8d86ff3bbe_0_1505:notes">
            <a:extLst>
              <a:ext uri="{FF2B5EF4-FFF2-40B4-BE49-F238E27FC236}">
                <a16:creationId xmlns:a16="http://schemas.microsoft.com/office/drawing/2014/main" id="{C2D6BC6B-0DA8-5D0C-A33A-4B6730E71E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d86ff3bbe_0_1505:notes">
            <a:extLst>
              <a:ext uri="{FF2B5EF4-FFF2-40B4-BE49-F238E27FC236}">
                <a16:creationId xmlns:a16="http://schemas.microsoft.com/office/drawing/2014/main" id="{64A890B0-0382-6F13-DD97-AB31108CAF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Passiamo ora alla seconda parte</a:t>
            </a:r>
            <a:endParaRPr dirty="0"/>
          </a:p>
        </p:txBody>
      </p:sp>
    </p:spTree>
    <p:extLst>
      <p:ext uri="{BB962C8B-B14F-4D97-AF65-F5344CB8AC3E}">
        <p14:creationId xmlns:p14="http://schemas.microsoft.com/office/powerpoint/2010/main" val="1843648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8d86ff3bbe_0_1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8d86ff3bbe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Questo è il flusso del sistema RAG. Si parte da una base documentale o knowledge base, che viene </a:t>
            </a:r>
            <a:r>
              <a:rPr lang="it-IT" dirty="0" err="1"/>
              <a:t>preprocessata</a:t>
            </a:r>
            <a:r>
              <a:rPr lang="it-IT" dirty="0"/>
              <a:t> per pulire e standardizzare i dati. Successivamente, vengono estratte le entità principali e utilizzate per popolare un Knowledge </a:t>
            </a:r>
            <a:r>
              <a:rPr lang="it-IT" dirty="0" err="1"/>
              <a:t>Graph</a:t>
            </a:r>
            <a:r>
              <a:rPr lang="it-IT" dirty="0"/>
              <a:t> strutturato. I testi vengono poi suddivisi in </a:t>
            </a:r>
            <a:r>
              <a:rPr lang="it-IT" dirty="0" err="1"/>
              <a:t>chunk</a:t>
            </a:r>
            <a:r>
              <a:rPr lang="it-IT" dirty="0"/>
              <a:t> e indicizzati in un </a:t>
            </a:r>
            <a:r>
              <a:rPr lang="it-IT" dirty="0" err="1"/>
              <a:t>vector</a:t>
            </a:r>
            <a:r>
              <a:rPr lang="it-IT" dirty="0"/>
              <a:t> store tramite modelli di </a:t>
            </a:r>
            <a:r>
              <a:rPr lang="it-IT" dirty="0" err="1"/>
              <a:t>embedding</a:t>
            </a:r>
            <a:r>
              <a:rPr lang="it-IT" dirty="0"/>
              <a:t>. Quando l’utente pone una domanda, questa viene utilizzata per recuperare sia documenti rilevanti sia informazioni dal grafo. A quel punto entra in gioco il prompt engineering: costruiamo un prompt combinando la query dell’utente, i documenti testuali e il knowledge </a:t>
            </a:r>
            <a:r>
              <a:rPr lang="it-IT" dirty="0" err="1"/>
              <a:t>graph</a:t>
            </a:r>
            <a:r>
              <a:rPr lang="it-IT" dirty="0"/>
              <a:t> dal grafo. il prompt viene passato al modello linguistico, che genera una risposta finale guidata dal contesto.</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8d86ff3bbe_0_26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8d86ff3bbe_0_26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Il modello linguistico scelto per la generazione è Phi-2, sviluppato da Microsoft. è un modello in grado di produrre risposte coerenti e comprensibili. Il modello è stato caricato tramite </a:t>
            </a:r>
            <a:r>
              <a:rPr lang="it-IT" dirty="0" err="1"/>
              <a:t>Hugging</a:t>
            </a:r>
            <a:r>
              <a:rPr lang="it-IT" dirty="0"/>
              <a:t> Face Transformers, sfruttando la pipeline di text-generation e configurato per generare risposte fino a 256 token. Successivamente è stato provato anche l’utilizzo di Phi-3.5 Mini per la generazione: compatto, potente, ottimo su molti benchmark, con supporto per con testi lunghi. Supera modelli </a:t>
            </a:r>
            <a:r>
              <a:rPr lang="it-IT" dirty="0" err="1"/>
              <a:t>piu</a:t>
            </a:r>
            <a:r>
              <a:rPr lang="it-IT" dirty="0"/>
              <a:t> grandi.</a:t>
            </a:r>
          </a:p>
          <a:p>
            <a:pPr marL="0" lvl="0" indent="0" algn="l" rtl="0">
              <a:spcBef>
                <a:spcPts val="0"/>
              </a:spcBef>
              <a:spcAft>
                <a:spcPts val="0"/>
              </a:spcAft>
              <a:buNone/>
            </a:pPr>
            <a:r>
              <a:rPr lang="it-IT" dirty="0"/>
              <a:t>Come modulo di </a:t>
            </a:r>
            <a:r>
              <a:rPr lang="it-IT" dirty="0" err="1"/>
              <a:t>embedding</a:t>
            </a:r>
            <a:r>
              <a:rPr lang="it-IT" dirty="0"/>
              <a:t> è stato utilizzato all-MiniLM-L6-v2, Anche in questo caso è stato testato anche un altro modello, ovvero bge-small-en-v1.5, il quale risulta, ottimizzato per il </a:t>
            </a:r>
            <a:r>
              <a:rPr lang="it-IT" dirty="0" err="1"/>
              <a:t>retrieval</a:t>
            </a:r>
            <a:r>
              <a:rPr lang="it-IT" dirty="0"/>
              <a:t>, è infatti uno dei migliori modelli leggeri su task di </a:t>
            </a:r>
            <a:r>
              <a:rPr lang="it-IT" dirty="0" err="1"/>
              <a:t>retrieval</a:t>
            </a:r>
            <a:r>
              <a:rPr lang="it-IT" dirty="0"/>
              <a:t> nel benchmark MTEB. Rimane comunque più costoso di </a:t>
            </a:r>
            <a:r>
              <a:rPr lang="it-IT" dirty="0" err="1"/>
              <a:t>all</a:t>
            </a:r>
            <a:r>
              <a:rPr lang="it-IT" dirty="0"/>
              <a:t> mini.</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769625" y="0"/>
            <a:ext cx="5374339" cy="4746796"/>
          </a:xfrm>
          <a:custGeom>
            <a:avLst/>
            <a:gdLst/>
            <a:ahLst/>
            <a:cxnLst/>
            <a:rect l="l" t="t" r="r" b="b"/>
            <a:pathLst>
              <a:path w="176309" h="155722" extrusionOk="0">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10703" y="2348879"/>
            <a:ext cx="3274652" cy="2797621"/>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7529" y="1686425"/>
            <a:ext cx="45843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2" name="Google Shape;12;p2"/>
          <p:cNvSpPr txBox="1">
            <a:spLocks noGrp="1"/>
          </p:cNvSpPr>
          <p:nvPr>
            <p:ph type="subTitle" idx="1"/>
          </p:nvPr>
        </p:nvSpPr>
        <p:spPr>
          <a:xfrm>
            <a:off x="686814" y="3304725"/>
            <a:ext cx="4074600" cy="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6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p:cSld name="CUSTOM_2">
    <p:spTree>
      <p:nvGrpSpPr>
        <p:cNvPr id="1" name="Shape 134"/>
        <p:cNvGrpSpPr/>
        <p:nvPr/>
      </p:nvGrpSpPr>
      <p:grpSpPr>
        <a:xfrm>
          <a:off x="0" y="0"/>
          <a:ext cx="0" cy="0"/>
          <a:chOff x="0" y="0"/>
          <a:chExt cx="0" cy="0"/>
        </a:xfrm>
      </p:grpSpPr>
      <p:grpSp>
        <p:nvGrpSpPr>
          <p:cNvPr id="135" name="Google Shape;135;p16"/>
          <p:cNvGrpSpPr/>
          <p:nvPr/>
        </p:nvGrpSpPr>
        <p:grpSpPr>
          <a:xfrm rot="244921">
            <a:off x="647179" y="3832742"/>
            <a:ext cx="1145761" cy="872458"/>
            <a:chOff x="3077675" y="6690087"/>
            <a:chExt cx="2525088" cy="1922768"/>
          </a:xfrm>
        </p:grpSpPr>
        <p:sp>
          <p:nvSpPr>
            <p:cNvPr id="136" name="Google Shape;136;p16"/>
            <p:cNvSpPr/>
            <p:nvPr/>
          </p:nvSpPr>
          <p:spPr>
            <a:xfrm>
              <a:off x="3538754" y="6690087"/>
              <a:ext cx="2064009" cy="192276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3077675" y="7144734"/>
              <a:ext cx="1927197" cy="1319656"/>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4083257" y="7963826"/>
              <a:ext cx="485028" cy="66056"/>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4465836" y="7206782"/>
              <a:ext cx="184066" cy="404227"/>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16"/>
          <p:cNvGrpSpPr/>
          <p:nvPr/>
        </p:nvGrpSpPr>
        <p:grpSpPr>
          <a:xfrm rot="-1537546">
            <a:off x="604994" y="3763987"/>
            <a:ext cx="488794" cy="774382"/>
            <a:chOff x="-1904298" y="1056455"/>
            <a:chExt cx="581725" cy="921611"/>
          </a:xfrm>
        </p:grpSpPr>
        <p:sp>
          <p:nvSpPr>
            <p:cNvPr id="141" name="Google Shape;141;p16"/>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6"/>
          <p:cNvSpPr/>
          <p:nvPr/>
        </p:nvSpPr>
        <p:spPr>
          <a:xfrm>
            <a:off x="1" y="3744009"/>
            <a:ext cx="1536033" cy="1399598"/>
          </a:xfrm>
          <a:custGeom>
            <a:avLst/>
            <a:gdLst/>
            <a:ahLst/>
            <a:cxnLst/>
            <a:rect l="l" t="t" r="r" b="b"/>
            <a:pathLst>
              <a:path w="57091" h="52020" extrusionOk="0">
                <a:moveTo>
                  <a:pt x="167" y="14181"/>
                </a:moveTo>
                <a:cubicBezTo>
                  <a:pt x="845" y="14181"/>
                  <a:pt x="14859" y="1"/>
                  <a:pt x="24658" y="18574"/>
                </a:cubicBezTo>
                <a:cubicBezTo>
                  <a:pt x="34457" y="37160"/>
                  <a:pt x="57090" y="28040"/>
                  <a:pt x="50840" y="52019"/>
                </a:cubicBezTo>
                <a:lnTo>
                  <a:pt x="0" y="520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2292986" y="714386"/>
            <a:ext cx="6851022" cy="4429224"/>
          </a:xfrm>
          <a:custGeom>
            <a:avLst/>
            <a:gdLst/>
            <a:ahLst/>
            <a:cxnLst/>
            <a:rect l="l" t="t" r="r" b="b"/>
            <a:pathLst>
              <a:path w="213944" h="138316" extrusionOk="0">
                <a:moveTo>
                  <a:pt x="187607" y="17884"/>
                </a:moveTo>
                <a:cubicBezTo>
                  <a:pt x="185262" y="10061"/>
                  <a:pt x="178440" y="0"/>
                  <a:pt x="158818" y="500"/>
                </a:cubicBezTo>
                <a:cubicBezTo>
                  <a:pt x="138756" y="1012"/>
                  <a:pt x="122325" y="29659"/>
                  <a:pt x="89500" y="43720"/>
                </a:cubicBezTo>
                <a:cubicBezTo>
                  <a:pt x="72260" y="51114"/>
                  <a:pt x="1" y="63092"/>
                  <a:pt x="41589" y="138315"/>
                </a:cubicBezTo>
                <a:lnTo>
                  <a:pt x="60425" y="138315"/>
                </a:lnTo>
                <a:lnTo>
                  <a:pt x="186881" y="138315"/>
                </a:lnTo>
                <a:lnTo>
                  <a:pt x="213944" y="138315"/>
                </a:lnTo>
                <a:lnTo>
                  <a:pt x="213944" y="33588"/>
                </a:lnTo>
                <a:cubicBezTo>
                  <a:pt x="211241" y="26349"/>
                  <a:pt x="204455" y="18038"/>
                  <a:pt x="187607" y="178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2838848" y="1324408"/>
            <a:ext cx="4536814" cy="2368458"/>
          </a:xfrm>
          <a:custGeom>
            <a:avLst/>
            <a:gdLst/>
            <a:ahLst/>
            <a:cxnLst/>
            <a:rect l="l" t="t" r="r" b="b"/>
            <a:pathLst>
              <a:path w="80737" h="42149" extrusionOk="0">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7" name="Google Shape;147;p16"/>
          <p:cNvSpPr txBox="1">
            <a:spLocks noGrp="1"/>
          </p:cNvSpPr>
          <p:nvPr>
            <p:ph type="subTitle" idx="1"/>
          </p:nvPr>
        </p:nvSpPr>
        <p:spPr>
          <a:xfrm>
            <a:off x="1528650" y="1342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8" name="Google Shape;148;p16"/>
          <p:cNvSpPr txBox="1">
            <a:spLocks noGrp="1"/>
          </p:cNvSpPr>
          <p:nvPr>
            <p:ph type="subTitle" idx="2"/>
          </p:nvPr>
        </p:nvSpPr>
        <p:spPr>
          <a:xfrm>
            <a:off x="5008050" y="1342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9" name="Google Shape;149;p16"/>
          <p:cNvSpPr txBox="1">
            <a:spLocks noGrp="1"/>
          </p:cNvSpPr>
          <p:nvPr>
            <p:ph type="title" idx="3"/>
          </p:nvPr>
        </p:nvSpPr>
        <p:spPr>
          <a:xfrm>
            <a:off x="1528650" y="3808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50" name="Google Shape;150;p16"/>
          <p:cNvSpPr txBox="1">
            <a:spLocks noGrp="1"/>
          </p:cNvSpPr>
          <p:nvPr>
            <p:ph type="subTitle" idx="4"/>
          </p:nvPr>
        </p:nvSpPr>
        <p:spPr>
          <a:xfrm>
            <a:off x="5008050" y="2940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51" name="Google Shape;151;p16"/>
          <p:cNvSpPr txBox="1">
            <a:spLocks noGrp="1"/>
          </p:cNvSpPr>
          <p:nvPr>
            <p:ph type="title" idx="5"/>
          </p:nvPr>
        </p:nvSpPr>
        <p:spPr>
          <a:xfrm>
            <a:off x="1528650" y="2210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52" name="Google Shape;152;p16"/>
          <p:cNvSpPr txBox="1">
            <a:spLocks noGrp="1"/>
          </p:cNvSpPr>
          <p:nvPr>
            <p:ph type="title" idx="6"/>
          </p:nvPr>
        </p:nvSpPr>
        <p:spPr>
          <a:xfrm>
            <a:off x="5008050" y="2210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53" name="Google Shape;153;p16"/>
          <p:cNvSpPr txBox="1">
            <a:spLocks noGrp="1"/>
          </p:cNvSpPr>
          <p:nvPr>
            <p:ph type="subTitle" idx="7"/>
          </p:nvPr>
        </p:nvSpPr>
        <p:spPr>
          <a:xfrm>
            <a:off x="1528650" y="2940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54" name="Google Shape;154;p16"/>
          <p:cNvSpPr txBox="1">
            <a:spLocks noGrp="1"/>
          </p:cNvSpPr>
          <p:nvPr>
            <p:ph type="title" idx="8"/>
          </p:nvPr>
        </p:nvSpPr>
        <p:spPr>
          <a:xfrm>
            <a:off x="5008050" y="3808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p:cSld name="CUSTOM_3">
    <p:spTree>
      <p:nvGrpSpPr>
        <p:cNvPr id="1" name="Shape 175"/>
        <p:cNvGrpSpPr/>
        <p:nvPr/>
      </p:nvGrpSpPr>
      <p:grpSpPr>
        <a:xfrm>
          <a:off x="0" y="0"/>
          <a:ext cx="0" cy="0"/>
          <a:chOff x="0" y="0"/>
          <a:chExt cx="0" cy="0"/>
        </a:xfrm>
      </p:grpSpPr>
      <p:grpSp>
        <p:nvGrpSpPr>
          <p:cNvPr id="176" name="Google Shape;176;p18"/>
          <p:cNvGrpSpPr/>
          <p:nvPr/>
        </p:nvGrpSpPr>
        <p:grpSpPr>
          <a:xfrm rot="199848" flipH="1">
            <a:off x="1146238" y="3853117"/>
            <a:ext cx="581719" cy="921601"/>
            <a:chOff x="-1904298" y="1056455"/>
            <a:chExt cx="581725" cy="921611"/>
          </a:xfrm>
        </p:grpSpPr>
        <p:sp>
          <p:nvSpPr>
            <p:cNvPr id="177" name="Google Shape;177;p18"/>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8"/>
          <p:cNvGrpSpPr/>
          <p:nvPr/>
        </p:nvGrpSpPr>
        <p:grpSpPr>
          <a:xfrm flipH="1">
            <a:off x="1561015" y="3934149"/>
            <a:ext cx="878448" cy="863379"/>
            <a:chOff x="-5358445" y="839844"/>
            <a:chExt cx="1391711" cy="1367837"/>
          </a:xfrm>
        </p:grpSpPr>
        <p:sp>
          <p:nvSpPr>
            <p:cNvPr id="180" name="Google Shape;180;p18"/>
            <p:cNvSpPr/>
            <p:nvPr/>
          </p:nvSpPr>
          <p:spPr>
            <a:xfrm>
              <a:off x="-5358445" y="839844"/>
              <a:ext cx="1391711" cy="1367419"/>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5168235" y="1050330"/>
              <a:ext cx="1163208" cy="1157351"/>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8"/>
          <p:cNvGrpSpPr/>
          <p:nvPr/>
        </p:nvGrpSpPr>
        <p:grpSpPr>
          <a:xfrm rot="1263781" flipH="1">
            <a:off x="538221" y="4030012"/>
            <a:ext cx="890375" cy="822935"/>
            <a:chOff x="-1855532" y="1600966"/>
            <a:chExt cx="890361" cy="822923"/>
          </a:xfrm>
        </p:grpSpPr>
        <p:sp>
          <p:nvSpPr>
            <p:cNvPr id="183" name="Google Shape;183;p18"/>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8"/>
          <p:cNvGrpSpPr/>
          <p:nvPr/>
        </p:nvGrpSpPr>
        <p:grpSpPr>
          <a:xfrm flipH="1">
            <a:off x="1" y="2854047"/>
            <a:ext cx="9144001" cy="2289456"/>
            <a:chOff x="271750" y="2423875"/>
            <a:chExt cx="7077400" cy="1772025"/>
          </a:xfrm>
        </p:grpSpPr>
        <p:sp>
          <p:nvSpPr>
            <p:cNvPr id="186" name="Google Shape;186;p18"/>
            <p:cNvSpPr/>
            <p:nvPr/>
          </p:nvSpPr>
          <p:spPr>
            <a:xfrm>
              <a:off x="277700" y="2423875"/>
              <a:ext cx="7071450" cy="1772025"/>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271750" y="3380525"/>
              <a:ext cx="1876450" cy="81537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1828200" y="3808500"/>
              <a:ext cx="1499600" cy="387400"/>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8"/>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0" name="Google Shape;190;p18"/>
          <p:cNvSpPr txBox="1">
            <a:spLocks noGrp="1"/>
          </p:cNvSpPr>
          <p:nvPr>
            <p:ph type="title" idx="2"/>
          </p:nvPr>
        </p:nvSpPr>
        <p:spPr>
          <a:xfrm>
            <a:off x="1087250" y="1758450"/>
            <a:ext cx="18138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191" name="Google Shape;191;p18"/>
          <p:cNvSpPr txBox="1">
            <a:spLocks noGrp="1"/>
          </p:cNvSpPr>
          <p:nvPr>
            <p:ph type="subTitle" idx="1"/>
          </p:nvPr>
        </p:nvSpPr>
        <p:spPr>
          <a:xfrm>
            <a:off x="108725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92" name="Google Shape;192;p18"/>
          <p:cNvSpPr txBox="1">
            <a:spLocks noGrp="1"/>
          </p:cNvSpPr>
          <p:nvPr>
            <p:ph type="title" idx="3"/>
          </p:nvPr>
        </p:nvSpPr>
        <p:spPr>
          <a:xfrm>
            <a:off x="3665025" y="1758450"/>
            <a:ext cx="18138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193" name="Google Shape;193;p18"/>
          <p:cNvSpPr txBox="1">
            <a:spLocks noGrp="1"/>
          </p:cNvSpPr>
          <p:nvPr>
            <p:ph type="subTitle" idx="4"/>
          </p:nvPr>
        </p:nvSpPr>
        <p:spPr>
          <a:xfrm>
            <a:off x="366510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94" name="Google Shape;194;p18"/>
          <p:cNvSpPr txBox="1">
            <a:spLocks noGrp="1"/>
          </p:cNvSpPr>
          <p:nvPr>
            <p:ph type="title" idx="5"/>
          </p:nvPr>
        </p:nvSpPr>
        <p:spPr>
          <a:xfrm>
            <a:off x="6242950" y="1758450"/>
            <a:ext cx="18012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195" name="Google Shape;195;p18"/>
          <p:cNvSpPr txBox="1">
            <a:spLocks noGrp="1"/>
          </p:cNvSpPr>
          <p:nvPr>
            <p:ph type="subTitle" idx="6"/>
          </p:nvPr>
        </p:nvSpPr>
        <p:spPr>
          <a:xfrm>
            <a:off x="624295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1">
  <p:cSld name="CUSTOM_5">
    <p:spTree>
      <p:nvGrpSpPr>
        <p:cNvPr id="1" name="Shape 196"/>
        <p:cNvGrpSpPr/>
        <p:nvPr/>
      </p:nvGrpSpPr>
      <p:grpSpPr>
        <a:xfrm>
          <a:off x="0" y="0"/>
          <a:ext cx="0" cy="0"/>
          <a:chOff x="0" y="0"/>
          <a:chExt cx="0" cy="0"/>
        </a:xfrm>
      </p:grpSpPr>
      <p:sp>
        <p:nvSpPr>
          <p:cNvPr id="197" name="Google Shape;197;p19"/>
          <p:cNvSpPr txBox="1">
            <a:spLocks noGrp="1"/>
          </p:cNvSpPr>
          <p:nvPr>
            <p:ph type="title"/>
          </p:nvPr>
        </p:nvSpPr>
        <p:spPr>
          <a:xfrm>
            <a:off x="717525" y="552990"/>
            <a:ext cx="770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8" name="Google Shape;198;p19"/>
          <p:cNvSpPr txBox="1">
            <a:spLocks noGrp="1"/>
          </p:cNvSpPr>
          <p:nvPr>
            <p:ph type="title" idx="2"/>
          </p:nvPr>
        </p:nvSpPr>
        <p:spPr>
          <a:xfrm>
            <a:off x="5441500" y="937950"/>
            <a:ext cx="2706900" cy="474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199" name="Google Shape;199;p19"/>
          <p:cNvSpPr txBox="1">
            <a:spLocks noGrp="1"/>
          </p:cNvSpPr>
          <p:nvPr>
            <p:ph type="subTitle" idx="1"/>
          </p:nvPr>
        </p:nvSpPr>
        <p:spPr>
          <a:xfrm>
            <a:off x="5441500" y="1326294"/>
            <a:ext cx="3084600" cy="6282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00" name="Google Shape;200;p19"/>
          <p:cNvSpPr txBox="1">
            <a:spLocks noGrp="1"/>
          </p:cNvSpPr>
          <p:nvPr>
            <p:ph type="title" idx="3"/>
          </p:nvPr>
        </p:nvSpPr>
        <p:spPr>
          <a:xfrm>
            <a:off x="4549625" y="2110397"/>
            <a:ext cx="2706900" cy="474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201" name="Google Shape;201;p19"/>
          <p:cNvSpPr txBox="1">
            <a:spLocks noGrp="1"/>
          </p:cNvSpPr>
          <p:nvPr>
            <p:ph type="subTitle" idx="4"/>
          </p:nvPr>
        </p:nvSpPr>
        <p:spPr>
          <a:xfrm>
            <a:off x="4549625" y="2498741"/>
            <a:ext cx="3084600" cy="6282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02" name="Google Shape;202;p19"/>
          <p:cNvSpPr txBox="1">
            <a:spLocks noGrp="1"/>
          </p:cNvSpPr>
          <p:nvPr>
            <p:ph type="title" idx="5"/>
          </p:nvPr>
        </p:nvSpPr>
        <p:spPr>
          <a:xfrm>
            <a:off x="5441500" y="3447503"/>
            <a:ext cx="2706900" cy="474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203" name="Google Shape;203;p19"/>
          <p:cNvSpPr txBox="1">
            <a:spLocks noGrp="1"/>
          </p:cNvSpPr>
          <p:nvPr>
            <p:ph type="subTitle" idx="6"/>
          </p:nvPr>
        </p:nvSpPr>
        <p:spPr>
          <a:xfrm>
            <a:off x="5441500" y="3835847"/>
            <a:ext cx="3084600" cy="6282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p:cSld name="CUSTOM_8">
    <p:bg>
      <p:bgPr>
        <a:solidFill>
          <a:schemeClr val="dk2"/>
        </a:solidFill>
        <a:effectLst/>
      </p:bgPr>
    </p:bg>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3" name="Google Shape;253;p24"/>
          <p:cNvSpPr txBox="1">
            <a:spLocks noGrp="1"/>
          </p:cNvSpPr>
          <p:nvPr>
            <p:ph type="title" idx="2"/>
          </p:nvPr>
        </p:nvSpPr>
        <p:spPr>
          <a:xfrm>
            <a:off x="1137388" y="15321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254" name="Google Shape;254;p24"/>
          <p:cNvSpPr txBox="1">
            <a:spLocks noGrp="1"/>
          </p:cNvSpPr>
          <p:nvPr>
            <p:ph type="subTitle" idx="1"/>
          </p:nvPr>
        </p:nvSpPr>
        <p:spPr>
          <a:xfrm>
            <a:off x="1137400" y="19354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lvl1pPr>
            <a:lvl2pPr lvl="1" algn="ctr" rtl="0">
              <a:spcBef>
                <a:spcPts val="1600"/>
              </a:spcBef>
              <a:spcAft>
                <a:spcPts val="0"/>
              </a:spcAft>
              <a:buNone/>
              <a:defRPr sz="1200"/>
            </a:lvl2pPr>
            <a:lvl3pPr lvl="2" algn="ctr" rtl="0">
              <a:spcBef>
                <a:spcPts val="1600"/>
              </a:spcBef>
              <a:spcAft>
                <a:spcPts val="0"/>
              </a:spcAft>
              <a:buNone/>
              <a:defRPr sz="1200"/>
            </a:lvl3pPr>
            <a:lvl4pPr lvl="3" algn="ctr" rtl="0">
              <a:spcBef>
                <a:spcPts val="1600"/>
              </a:spcBef>
              <a:spcAft>
                <a:spcPts val="0"/>
              </a:spcAft>
              <a:buNone/>
              <a:defRPr sz="1200"/>
            </a:lvl4pPr>
            <a:lvl5pPr lvl="4" algn="ctr" rtl="0">
              <a:spcBef>
                <a:spcPts val="1600"/>
              </a:spcBef>
              <a:spcAft>
                <a:spcPts val="0"/>
              </a:spcAft>
              <a:buNone/>
              <a:defRPr sz="1200"/>
            </a:lvl5pPr>
            <a:lvl6pPr lvl="5" algn="ctr" rtl="0">
              <a:spcBef>
                <a:spcPts val="1600"/>
              </a:spcBef>
              <a:spcAft>
                <a:spcPts val="0"/>
              </a:spcAft>
              <a:buNone/>
              <a:defRPr sz="1200"/>
            </a:lvl6pPr>
            <a:lvl7pPr lvl="6" algn="ctr" rtl="0">
              <a:spcBef>
                <a:spcPts val="1600"/>
              </a:spcBef>
              <a:spcAft>
                <a:spcPts val="0"/>
              </a:spcAft>
              <a:buNone/>
              <a:defRPr sz="1200"/>
            </a:lvl7pPr>
            <a:lvl8pPr lvl="7" algn="ctr" rtl="0">
              <a:spcBef>
                <a:spcPts val="1600"/>
              </a:spcBef>
              <a:spcAft>
                <a:spcPts val="0"/>
              </a:spcAft>
              <a:buNone/>
              <a:defRPr sz="1200"/>
            </a:lvl8pPr>
            <a:lvl9pPr lvl="8" algn="ctr" rtl="0">
              <a:spcBef>
                <a:spcPts val="1600"/>
              </a:spcBef>
              <a:spcAft>
                <a:spcPts val="1600"/>
              </a:spcAft>
              <a:buNone/>
              <a:defRPr sz="1200"/>
            </a:lvl9pPr>
          </a:lstStyle>
          <a:p>
            <a:endParaRPr/>
          </a:p>
        </p:txBody>
      </p:sp>
      <p:sp>
        <p:nvSpPr>
          <p:cNvPr id="255" name="Google Shape;255;p24"/>
          <p:cNvSpPr txBox="1">
            <a:spLocks noGrp="1"/>
          </p:cNvSpPr>
          <p:nvPr>
            <p:ph type="title" idx="3"/>
          </p:nvPr>
        </p:nvSpPr>
        <p:spPr>
          <a:xfrm>
            <a:off x="3579602" y="15321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256" name="Google Shape;256;p24"/>
          <p:cNvSpPr txBox="1">
            <a:spLocks noGrp="1"/>
          </p:cNvSpPr>
          <p:nvPr>
            <p:ph type="subTitle" idx="4"/>
          </p:nvPr>
        </p:nvSpPr>
        <p:spPr>
          <a:xfrm>
            <a:off x="3579613" y="19354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lvl1pPr>
            <a:lvl2pPr lvl="1" algn="ctr" rtl="0">
              <a:spcBef>
                <a:spcPts val="1600"/>
              </a:spcBef>
              <a:spcAft>
                <a:spcPts val="0"/>
              </a:spcAft>
              <a:buNone/>
              <a:defRPr sz="1200"/>
            </a:lvl2pPr>
            <a:lvl3pPr lvl="2" algn="ctr" rtl="0">
              <a:spcBef>
                <a:spcPts val="1600"/>
              </a:spcBef>
              <a:spcAft>
                <a:spcPts val="0"/>
              </a:spcAft>
              <a:buNone/>
              <a:defRPr sz="1200"/>
            </a:lvl3pPr>
            <a:lvl4pPr lvl="3" algn="ctr" rtl="0">
              <a:spcBef>
                <a:spcPts val="1600"/>
              </a:spcBef>
              <a:spcAft>
                <a:spcPts val="0"/>
              </a:spcAft>
              <a:buNone/>
              <a:defRPr sz="1200"/>
            </a:lvl4pPr>
            <a:lvl5pPr lvl="4" algn="ctr" rtl="0">
              <a:spcBef>
                <a:spcPts val="1600"/>
              </a:spcBef>
              <a:spcAft>
                <a:spcPts val="0"/>
              </a:spcAft>
              <a:buNone/>
              <a:defRPr sz="1200"/>
            </a:lvl5pPr>
            <a:lvl6pPr lvl="5" algn="ctr" rtl="0">
              <a:spcBef>
                <a:spcPts val="1600"/>
              </a:spcBef>
              <a:spcAft>
                <a:spcPts val="0"/>
              </a:spcAft>
              <a:buNone/>
              <a:defRPr sz="1200"/>
            </a:lvl6pPr>
            <a:lvl7pPr lvl="6" algn="ctr" rtl="0">
              <a:spcBef>
                <a:spcPts val="1600"/>
              </a:spcBef>
              <a:spcAft>
                <a:spcPts val="0"/>
              </a:spcAft>
              <a:buNone/>
              <a:defRPr sz="1200"/>
            </a:lvl7pPr>
            <a:lvl8pPr lvl="7" algn="ctr" rtl="0">
              <a:spcBef>
                <a:spcPts val="1600"/>
              </a:spcBef>
              <a:spcAft>
                <a:spcPts val="0"/>
              </a:spcAft>
              <a:buNone/>
              <a:defRPr sz="1200"/>
            </a:lvl8pPr>
            <a:lvl9pPr lvl="8" algn="ctr" rtl="0">
              <a:spcBef>
                <a:spcPts val="1600"/>
              </a:spcBef>
              <a:spcAft>
                <a:spcPts val="1600"/>
              </a:spcAft>
              <a:buNone/>
              <a:defRPr sz="1200"/>
            </a:lvl9pPr>
          </a:lstStyle>
          <a:p>
            <a:endParaRPr/>
          </a:p>
        </p:txBody>
      </p:sp>
      <p:sp>
        <p:nvSpPr>
          <p:cNvPr id="257" name="Google Shape;257;p24"/>
          <p:cNvSpPr txBox="1">
            <a:spLocks noGrp="1"/>
          </p:cNvSpPr>
          <p:nvPr>
            <p:ph type="title" idx="5"/>
          </p:nvPr>
        </p:nvSpPr>
        <p:spPr>
          <a:xfrm>
            <a:off x="6021817" y="15321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258" name="Google Shape;258;p24"/>
          <p:cNvSpPr txBox="1">
            <a:spLocks noGrp="1"/>
          </p:cNvSpPr>
          <p:nvPr>
            <p:ph type="subTitle" idx="6"/>
          </p:nvPr>
        </p:nvSpPr>
        <p:spPr>
          <a:xfrm>
            <a:off x="6021826" y="19354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lvl1pPr>
            <a:lvl2pPr lvl="1" algn="ctr" rtl="0">
              <a:spcBef>
                <a:spcPts val="1600"/>
              </a:spcBef>
              <a:spcAft>
                <a:spcPts val="0"/>
              </a:spcAft>
              <a:buNone/>
              <a:defRPr sz="1200"/>
            </a:lvl2pPr>
            <a:lvl3pPr lvl="2" algn="ctr" rtl="0">
              <a:spcBef>
                <a:spcPts val="1600"/>
              </a:spcBef>
              <a:spcAft>
                <a:spcPts val="0"/>
              </a:spcAft>
              <a:buNone/>
              <a:defRPr sz="1200"/>
            </a:lvl3pPr>
            <a:lvl4pPr lvl="3" algn="ctr" rtl="0">
              <a:spcBef>
                <a:spcPts val="1600"/>
              </a:spcBef>
              <a:spcAft>
                <a:spcPts val="0"/>
              </a:spcAft>
              <a:buNone/>
              <a:defRPr sz="1200"/>
            </a:lvl4pPr>
            <a:lvl5pPr lvl="4" algn="ctr" rtl="0">
              <a:spcBef>
                <a:spcPts val="1600"/>
              </a:spcBef>
              <a:spcAft>
                <a:spcPts val="0"/>
              </a:spcAft>
              <a:buNone/>
              <a:defRPr sz="1200"/>
            </a:lvl5pPr>
            <a:lvl6pPr lvl="5" algn="ctr" rtl="0">
              <a:spcBef>
                <a:spcPts val="1600"/>
              </a:spcBef>
              <a:spcAft>
                <a:spcPts val="0"/>
              </a:spcAft>
              <a:buNone/>
              <a:defRPr sz="1200"/>
            </a:lvl6pPr>
            <a:lvl7pPr lvl="6" algn="ctr" rtl="0">
              <a:spcBef>
                <a:spcPts val="1600"/>
              </a:spcBef>
              <a:spcAft>
                <a:spcPts val="0"/>
              </a:spcAft>
              <a:buNone/>
              <a:defRPr sz="1200"/>
            </a:lvl7pPr>
            <a:lvl8pPr lvl="7" algn="ctr" rtl="0">
              <a:spcBef>
                <a:spcPts val="1600"/>
              </a:spcBef>
              <a:spcAft>
                <a:spcPts val="0"/>
              </a:spcAft>
              <a:buNone/>
              <a:defRPr sz="1200"/>
            </a:lvl8pPr>
            <a:lvl9pPr lvl="8" algn="ctr" rtl="0">
              <a:spcBef>
                <a:spcPts val="1600"/>
              </a:spcBef>
              <a:spcAft>
                <a:spcPts val="1600"/>
              </a:spcAft>
              <a:buNone/>
              <a:defRPr sz="1200"/>
            </a:lvl9pPr>
          </a:lstStyle>
          <a:p>
            <a:endParaRPr/>
          </a:p>
        </p:txBody>
      </p:sp>
      <p:sp>
        <p:nvSpPr>
          <p:cNvPr id="259" name="Google Shape;259;p24"/>
          <p:cNvSpPr txBox="1">
            <a:spLocks noGrp="1"/>
          </p:cNvSpPr>
          <p:nvPr>
            <p:ph type="title" idx="7"/>
          </p:nvPr>
        </p:nvSpPr>
        <p:spPr>
          <a:xfrm>
            <a:off x="1137388" y="31534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260" name="Google Shape;260;p24"/>
          <p:cNvSpPr txBox="1">
            <a:spLocks noGrp="1"/>
          </p:cNvSpPr>
          <p:nvPr>
            <p:ph type="subTitle" idx="8"/>
          </p:nvPr>
        </p:nvSpPr>
        <p:spPr>
          <a:xfrm>
            <a:off x="1137400" y="35567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lvl1pPr>
            <a:lvl2pPr lvl="1" algn="ctr" rtl="0">
              <a:spcBef>
                <a:spcPts val="1600"/>
              </a:spcBef>
              <a:spcAft>
                <a:spcPts val="0"/>
              </a:spcAft>
              <a:buNone/>
              <a:defRPr sz="1200"/>
            </a:lvl2pPr>
            <a:lvl3pPr lvl="2" algn="ctr" rtl="0">
              <a:spcBef>
                <a:spcPts val="1600"/>
              </a:spcBef>
              <a:spcAft>
                <a:spcPts val="0"/>
              </a:spcAft>
              <a:buNone/>
              <a:defRPr sz="1200"/>
            </a:lvl3pPr>
            <a:lvl4pPr lvl="3" algn="ctr" rtl="0">
              <a:spcBef>
                <a:spcPts val="1600"/>
              </a:spcBef>
              <a:spcAft>
                <a:spcPts val="0"/>
              </a:spcAft>
              <a:buNone/>
              <a:defRPr sz="1200"/>
            </a:lvl4pPr>
            <a:lvl5pPr lvl="4" algn="ctr" rtl="0">
              <a:spcBef>
                <a:spcPts val="1600"/>
              </a:spcBef>
              <a:spcAft>
                <a:spcPts val="0"/>
              </a:spcAft>
              <a:buNone/>
              <a:defRPr sz="1200"/>
            </a:lvl5pPr>
            <a:lvl6pPr lvl="5" algn="ctr" rtl="0">
              <a:spcBef>
                <a:spcPts val="1600"/>
              </a:spcBef>
              <a:spcAft>
                <a:spcPts val="0"/>
              </a:spcAft>
              <a:buNone/>
              <a:defRPr sz="1200"/>
            </a:lvl6pPr>
            <a:lvl7pPr lvl="6" algn="ctr" rtl="0">
              <a:spcBef>
                <a:spcPts val="1600"/>
              </a:spcBef>
              <a:spcAft>
                <a:spcPts val="0"/>
              </a:spcAft>
              <a:buNone/>
              <a:defRPr sz="1200"/>
            </a:lvl7pPr>
            <a:lvl8pPr lvl="7" algn="ctr" rtl="0">
              <a:spcBef>
                <a:spcPts val="1600"/>
              </a:spcBef>
              <a:spcAft>
                <a:spcPts val="0"/>
              </a:spcAft>
              <a:buNone/>
              <a:defRPr sz="1200"/>
            </a:lvl8pPr>
            <a:lvl9pPr lvl="8" algn="ctr" rtl="0">
              <a:spcBef>
                <a:spcPts val="1600"/>
              </a:spcBef>
              <a:spcAft>
                <a:spcPts val="1600"/>
              </a:spcAft>
              <a:buNone/>
              <a:defRPr sz="1200"/>
            </a:lvl9pPr>
          </a:lstStyle>
          <a:p>
            <a:endParaRPr/>
          </a:p>
        </p:txBody>
      </p:sp>
      <p:sp>
        <p:nvSpPr>
          <p:cNvPr id="261" name="Google Shape;261;p24"/>
          <p:cNvSpPr txBox="1">
            <a:spLocks noGrp="1"/>
          </p:cNvSpPr>
          <p:nvPr>
            <p:ph type="title" idx="9"/>
          </p:nvPr>
        </p:nvSpPr>
        <p:spPr>
          <a:xfrm>
            <a:off x="3579602" y="31534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262" name="Google Shape;262;p24"/>
          <p:cNvSpPr txBox="1">
            <a:spLocks noGrp="1"/>
          </p:cNvSpPr>
          <p:nvPr>
            <p:ph type="subTitle" idx="13"/>
          </p:nvPr>
        </p:nvSpPr>
        <p:spPr>
          <a:xfrm>
            <a:off x="3579613" y="35567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lvl1pPr>
            <a:lvl2pPr lvl="1" algn="ctr" rtl="0">
              <a:spcBef>
                <a:spcPts val="1600"/>
              </a:spcBef>
              <a:spcAft>
                <a:spcPts val="0"/>
              </a:spcAft>
              <a:buNone/>
              <a:defRPr sz="1200"/>
            </a:lvl2pPr>
            <a:lvl3pPr lvl="2" algn="ctr" rtl="0">
              <a:spcBef>
                <a:spcPts val="1600"/>
              </a:spcBef>
              <a:spcAft>
                <a:spcPts val="0"/>
              </a:spcAft>
              <a:buNone/>
              <a:defRPr sz="1200"/>
            </a:lvl3pPr>
            <a:lvl4pPr lvl="3" algn="ctr" rtl="0">
              <a:spcBef>
                <a:spcPts val="1600"/>
              </a:spcBef>
              <a:spcAft>
                <a:spcPts val="0"/>
              </a:spcAft>
              <a:buNone/>
              <a:defRPr sz="1200"/>
            </a:lvl4pPr>
            <a:lvl5pPr lvl="4" algn="ctr" rtl="0">
              <a:spcBef>
                <a:spcPts val="1600"/>
              </a:spcBef>
              <a:spcAft>
                <a:spcPts val="0"/>
              </a:spcAft>
              <a:buNone/>
              <a:defRPr sz="1200"/>
            </a:lvl5pPr>
            <a:lvl6pPr lvl="5" algn="ctr" rtl="0">
              <a:spcBef>
                <a:spcPts val="1600"/>
              </a:spcBef>
              <a:spcAft>
                <a:spcPts val="0"/>
              </a:spcAft>
              <a:buNone/>
              <a:defRPr sz="1200"/>
            </a:lvl6pPr>
            <a:lvl7pPr lvl="6" algn="ctr" rtl="0">
              <a:spcBef>
                <a:spcPts val="1600"/>
              </a:spcBef>
              <a:spcAft>
                <a:spcPts val="0"/>
              </a:spcAft>
              <a:buNone/>
              <a:defRPr sz="1200"/>
            </a:lvl7pPr>
            <a:lvl8pPr lvl="7" algn="ctr" rtl="0">
              <a:spcBef>
                <a:spcPts val="1600"/>
              </a:spcBef>
              <a:spcAft>
                <a:spcPts val="0"/>
              </a:spcAft>
              <a:buNone/>
              <a:defRPr sz="1200"/>
            </a:lvl8pPr>
            <a:lvl9pPr lvl="8" algn="ctr" rtl="0">
              <a:spcBef>
                <a:spcPts val="1600"/>
              </a:spcBef>
              <a:spcAft>
                <a:spcPts val="1600"/>
              </a:spcAft>
              <a:buNone/>
              <a:defRPr sz="1200"/>
            </a:lvl9pPr>
          </a:lstStyle>
          <a:p>
            <a:endParaRPr/>
          </a:p>
        </p:txBody>
      </p:sp>
      <p:sp>
        <p:nvSpPr>
          <p:cNvPr id="263" name="Google Shape;263;p24"/>
          <p:cNvSpPr txBox="1">
            <a:spLocks noGrp="1"/>
          </p:cNvSpPr>
          <p:nvPr>
            <p:ph type="title" idx="14"/>
          </p:nvPr>
        </p:nvSpPr>
        <p:spPr>
          <a:xfrm>
            <a:off x="6021817" y="31534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264" name="Google Shape;264;p24"/>
          <p:cNvSpPr txBox="1">
            <a:spLocks noGrp="1"/>
          </p:cNvSpPr>
          <p:nvPr>
            <p:ph type="subTitle" idx="15"/>
          </p:nvPr>
        </p:nvSpPr>
        <p:spPr>
          <a:xfrm>
            <a:off x="6021826" y="35567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lvl1pPr>
            <a:lvl2pPr lvl="1" algn="ctr" rtl="0">
              <a:spcBef>
                <a:spcPts val="1600"/>
              </a:spcBef>
              <a:spcAft>
                <a:spcPts val="0"/>
              </a:spcAft>
              <a:buNone/>
              <a:defRPr sz="1200"/>
            </a:lvl2pPr>
            <a:lvl3pPr lvl="2" algn="ctr" rtl="0">
              <a:spcBef>
                <a:spcPts val="1600"/>
              </a:spcBef>
              <a:spcAft>
                <a:spcPts val="0"/>
              </a:spcAft>
              <a:buNone/>
              <a:defRPr sz="1200"/>
            </a:lvl3pPr>
            <a:lvl4pPr lvl="3" algn="ctr" rtl="0">
              <a:spcBef>
                <a:spcPts val="1600"/>
              </a:spcBef>
              <a:spcAft>
                <a:spcPts val="0"/>
              </a:spcAft>
              <a:buNone/>
              <a:defRPr sz="1200"/>
            </a:lvl4pPr>
            <a:lvl5pPr lvl="4" algn="ctr" rtl="0">
              <a:spcBef>
                <a:spcPts val="1600"/>
              </a:spcBef>
              <a:spcAft>
                <a:spcPts val="0"/>
              </a:spcAft>
              <a:buNone/>
              <a:defRPr sz="1200"/>
            </a:lvl5pPr>
            <a:lvl6pPr lvl="5" algn="ctr" rtl="0">
              <a:spcBef>
                <a:spcPts val="1600"/>
              </a:spcBef>
              <a:spcAft>
                <a:spcPts val="0"/>
              </a:spcAft>
              <a:buNone/>
              <a:defRPr sz="1200"/>
            </a:lvl6pPr>
            <a:lvl7pPr lvl="6" algn="ctr" rtl="0">
              <a:spcBef>
                <a:spcPts val="1600"/>
              </a:spcBef>
              <a:spcAft>
                <a:spcPts val="0"/>
              </a:spcAft>
              <a:buNone/>
              <a:defRPr sz="1200"/>
            </a:lvl7pPr>
            <a:lvl8pPr lvl="7" algn="ctr" rtl="0">
              <a:spcBef>
                <a:spcPts val="1600"/>
              </a:spcBef>
              <a:spcAft>
                <a:spcPts val="0"/>
              </a:spcAft>
              <a:buNone/>
              <a:defRPr sz="1200"/>
            </a:lvl8pPr>
            <a:lvl9pPr lvl="8" algn="ctr" rtl="0">
              <a:spcBef>
                <a:spcPts val="1600"/>
              </a:spcBef>
              <a:spcAft>
                <a:spcPts val="1600"/>
              </a:spcAft>
              <a:buNone/>
              <a:defRPr sz="1200"/>
            </a:lvl9pPr>
          </a:lstStyle>
          <a:p>
            <a:endParaRPr/>
          </a:p>
        </p:txBody>
      </p:sp>
      <p:sp>
        <p:nvSpPr>
          <p:cNvPr id="265" name="Google Shape;265;p24"/>
          <p:cNvSpPr/>
          <p:nvPr/>
        </p:nvSpPr>
        <p:spPr>
          <a:xfrm>
            <a:off x="1" y="4090039"/>
            <a:ext cx="2424373" cy="105346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2010934" y="4642982"/>
            <a:ext cx="1937483" cy="500521"/>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4"/>
          <p:cNvGrpSpPr/>
          <p:nvPr/>
        </p:nvGrpSpPr>
        <p:grpSpPr>
          <a:xfrm flipH="1">
            <a:off x="8087888" y="3307425"/>
            <a:ext cx="935500" cy="1873825"/>
            <a:chOff x="8208488" y="3307425"/>
            <a:chExt cx="935500" cy="1873825"/>
          </a:xfrm>
        </p:grpSpPr>
        <p:sp>
          <p:nvSpPr>
            <p:cNvPr id="268" name="Google Shape;268;p24"/>
            <p:cNvSpPr/>
            <p:nvPr/>
          </p:nvSpPr>
          <p:spPr>
            <a:xfrm>
              <a:off x="8644188" y="3606050"/>
              <a:ext cx="499800" cy="1162300"/>
            </a:xfrm>
            <a:custGeom>
              <a:avLst/>
              <a:gdLst/>
              <a:ahLst/>
              <a:cxnLst/>
              <a:rect l="l" t="t" r="r" b="b"/>
              <a:pathLst>
                <a:path w="19992" h="46492" extrusionOk="0">
                  <a:moveTo>
                    <a:pt x="10035" y="0"/>
                  </a:moveTo>
                  <a:cubicBezTo>
                    <a:pt x="8386" y="0"/>
                    <a:pt x="6741" y="963"/>
                    <a:pt x="6002" y="2441"/>
                  </a:cubicBezTo>
                  <a:cubicBezTo>
                    <a:pt x="4954" y="4548"/>
                    <a:pt x="5740" y="7120"/>
                    <a:pt x="5025" y="9358"/>
                  </a:cubicBezTo>
                  <a:cubicBezTo>
                    <a:pt x="4120" y="12204"/>
                    <a:pt x="930" y="14026"/>
                    <a:pt x="489" y="16978"/>
                  </a:cubicBezTo>
                  <a:cubicBezTo>
                    <a:pt x="1" y="20181"/>
                    <a:pt x="2906" y="22848"/>
                    <a:pt x="3668" y="25991"/>
                  </a:cubicBezTo>
                  <a:cubicBezTo>
                    <a:pt x="4370" y="28861"/>
                    <a:pt x="3227" y="31814"/>
                    <a:pt x="2227" y="34600"/>
                  </a:cubicBezTo>
                  <a:cubicBezTo>
                    <a:pt x="1811" y="35719"/>
                    <a:pt x="1418" y="36874"/>
                    <a:pt x="1418" y="38076"/>
                  </a:cubicBezTo>
                  <a:cubicBezTo>
                    <a:pt x="1430" y="39624"/>
                    <a:pt x="2108" y="41112"/>
                    <a:pt x="3049" y="42339"/>
                  </a:cubicBezTo>
                  <a:cubicBezTo>
                    <a:pt x="4951" y="44839"/>
                    <a:pt x="7973" y="46492"/>
                    <a:pt x="11087" y="46492"/>
                  </a:cubicBezTo>
                  <a:cubicBezTo>
                    <a:pt x="12242" y="46492"/>
                    <a:pt x="13410" y="46264"/>
                    <a:pt x="14538" y="45768"/>
                  </a:cubicBezTo>
                  <a:cubicBezTo>
                    <a:pt x="16979" y="44696"/>
                    <a:pt x="18741" y="42351"/>
                    <a:pt x="19360" y="39755"/>
                  </a:cubicBezTo>
                  <a:cubicBezTo>
                    <a:pt x="19991" y="37171"/>
                    <a:pt x="19539" y="34397"/>
                    <a:pt x="18396" y="31992"/>
                  </a:cubicBezTo>
                  <a:cubicBezTo>
                    <a:pt x="17813" y="30766"/>
                    <a:pt x="17051" y="29635"/>
                    <a:pt x="16527" y="28385"/>
                  </a:cubicBezTo>
                  <a:cubicBezTo>
                    <a:pt x="15991" y="27134"/>
                    <a:pt x="15717" y="25706"/>
                    <a:pt x="16146" y="24420"/>
                  </a:cubicBezTo>
                  <a:cubicBezTo>
                    <a:pt x="16562" y="23182"/>
                    <a:pt x="17575" y="22253"/>
                    <a:pt x="18194" y="21110"/>
                  </a:cubicBezTo>
                  <a:cubicBezTo>
                    <a:pt x="18968" y="19717"/>
                    <a:pt x="19134" y="18086"/>
                    <a:pt x="19134" y="16502"/>
                  </a:cubicBezTo>
                  <a:cubicBezTo>
                    <a:pt x="19134" y="15502"/>
                    <a:pt x="19075" y="14478"/>
                    <a:pt x="18670" y="13561"/>
                  </a:cubicBezTo>
                  <a:cubicBezTo>
                    <a:pt x="17991" y="12002"/>
                    <a:pt x="16432" y="10990"/>
                    <a:pt x="15681" y="9466"/>
                  </a:cubicBezTo>
                  <a:cubicBezTo>
                    <a:pt x="14693" y="7477"/>
                    <a:pt x="15253" y="5013"/>
                    <a:pt x="14407" y="2977"/>
                  </a:cubicBezTo>
                  <a:cubicBezTo>
                    <a:pt x="13729" y="1346"/>
                    <a:pt x="12110" y="143"/>
                    <a:pt x="10347" y="12"/>
                  </a:cubicBezTo>
                  <a:cubicBezTo>
                    <a:pt x="10244" y="4"/>
                    <a:pt x="10139" y="0"/>
                    <a:pt x="100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8896613" y="3682825"/>
              <a:ext cx="25" cy="1498425"/>
            </a:xfrm>
            <a:custGeom>
              <a:avLst/>
              <a:gdLst/>
              <a:ahLst/>
              <a:cxnLst/>
              <a:rect l="l" t="t" r="r" b="b"/>
              <a:pathLst>
                <a:path w="1" h="59937" fill="none" extrusionOk="0">
                  <a:moveTo>
                    <a:pt x="0" y="1"/>
                  </a:moveTo>
                  <a:lnTo>
                    <a:pt x="0" y="59937"/>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8896613" y="3917975"/>
              <a:ext cx="161650" cy="150650"/>
            </a:xfrm>
            <a:custGeom>
              <a:avLst/>
              <a:gdLst/>
              <a:ahLst/>
              <a:cxnLst/>
              <a:rect l="l" t="t" r="r" b="b"/>
              <a:pathLst>
                <a:path w="6466" h="6026" fill="none" extrusionOk="0">
                  <a:moveTo>
                    <a:pt x="6465" y="1"/>
                  </a:moveTo>
                  <a:lnTo>
                    <a:pt x="0" y="6025"/>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8766238" y="4362375"/>
              <a:ext cx="130400" cy="108375"/>
            </a:xfrm>
            <a:custGeom>
              <a:avLst/>
              <a:gdLst/>
              <a:ahLst/>
              <a:cxnLst/>
              <a:rect l="l" t="t" r="r" b="b"/>
              <a:pathLst>
                <a:path w="5216" h="4335" fill="none" extrusionOk="0">
                  <a:moveTo>
                    <a:pt x="0" y="1"/>
                  </a:moveTo>
                  <a:lnTo>
                    <a:pt x="5215" y="4335"/>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8896613" y="4544250"/>
              <a:ext cx="136050" cy="139325"/>
            </a:xfrm>
            <a:custGeom>
              <a:avLst/>
              <a:gdLst/>
              <a:ahLst/>
              <a:cxnLst/>
              <a:rect l="l" t="t" r="r" b="b"/>
              <a:pathLst>
                <a:path w="5442" h="5573" fill="none" extrusionOk="0">
                  <a:moveTo>
                    <a:pt x="5442" y="1"/>
                  </a:moveTo>
                  <a:lnTo>
                    <a:pt x="0" y="5573"/>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8898388" y="4490975"/>
              <a:ext cx="114025" cy="110150"/>
            </a:xfrm>
            <a:custGeom>
              <a:avLst/>
              <a:gdLst/>
              <a:ahLst/>
              <a:cxnLst/>
              <a:rect l="l" t="t" r="r" b="b"/>
              <a:pathLst>
                <a:path w="4561" h="4406" fill="none" extrusionOk="0">
                  <a:moveTo>
                    <a:pt x="4561" y="0"/>
                  </a:moveTo>
                  <a:lnTo>
                    <a:pt x="1" y="4406"/>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8208488" y="3307425"/>
              <a:ext cx="634325" cy="1474725"/>
            </a:xfrm>
            <a:custGeom>
              <a:avLst/>
              <a:gdLst/>
              <a:ahLst/>
              <a:cxnLst/>
              <a:rect l="l" t="t" r="r" b="b"/>
              <a:pathLst>
                <a:path w="25373" h="58989" extrusionOk="0">
                  <a:moveTo>
                    <a:pt x="12734" y="0"/>
                  </a:moveTo>
                  <a:cubicBezTo>
                    <a:pt x="10638" y="0"/>
                    <a:pt x="8561" y="1218"/>
                    <a:pt x="7620" y="3099"/>
                  </a:cubicBezTo>
                  <a:cubicBezTo>
                    <a:pt x="6287" y="5766"/>
                    <a:pt x="7287" y="9040"/>
                    <a:pt x="6382" y="11874"/>
                  </a:cubicBezTo>
                  <a:cubicBezTo>
                    <a:pt x="5227" y="15481"/>
                    <a:pt x="1191" y="17791"/>
                    <a:pt x="619" y="21542"/>
                  </a:cubicBezTo>
                  <a:cubicBezTo>
                    <a:pt x="0" y="25602"/>
                    <a:pt x="3679" y="28983"/>
                    <a:pt x="4655" y="32972"/>
                  </a:cubicBezTo>
                  <a:cubicBezTo>
                    <a:pt x="5548" y="36615"/>
                    <a:pt x="4108" y="40365"/>
                    <a:pt x="2822" y="43901"/>
                  </a:cubicBezTo>
                  <a:cubicBezTo>
                    <a:pt x="2310" y="45318"/>
                    <a:pt x="1810" y="46795"/>
                    <a:pt x="1810" y="48307"/>
                  </a:cubicBezTo>
                  <a:cubicBezTo>
                    <a:pt x="1810" y="50271"/>
                    <a:pt x="2667" y="52152"/>
                    <a:pt x="3870" y="53724"/>
                  </a:cubicBezTo>
                  <a:cubicBezTo>
                    <a:pt x="6282" y="56900"/>
                    <a:pt x="10111" y="58988"/>
                    <a:pt x="14062" y="58988"/>
                  </a:cubicBezTo>
                  <a:cubicBezTo>
                    <a:pt x="15532" y="58988"/>
                    <a:pt x="17018" y="58699"/>
                    <a:pt x="18455" y="58070"/>
                  </a:cubicBezTo>
                  <a:cubicBezTo>
                    <a:pt x="21539" y="56701"/>
                    <a:pt x="23777" y="53724"/>
                    <a:pt x="24575" y="50450"/>
                  </a:cubicBezTo>
                  <a:cubicBezTo>
                    <a:pt x="25372" y="47164"/>
                    <a:pt x="24801" y="43640"/>
                    <a:pt x="23348" y="40592"/>
                  </a:cubicBezTo>
                  <a:cubicBezTo>
                    <a:pt x="22598" y="39044"/>
                    <a:pt x="21634" y="37591"/>
                    <a:pt x="20967" y="36008"/>
                  </a:cubicBezTo>
                  <a:cubicBezTo>
                    <a:pt x="20300" y="34424"/>
                    <a:pt x="19943" y="32614"/>
                    <a:pt x="20491" y="30983"/>
                  </a:cubicBezTo>
                  <a:cubicBezTo>
                    <a:pt x="21027" y="29412"/>
                    <a:pt x="22301" y="28233"/>
                    <a:pt x="23098" y="26780"/>
                  </a:cubicBezTo>
                  <a:cubicBezTo>
                    <a:pt x="24063" y="25018"/>
                    <a:pt x="24277" y="22946"/>
                    <a:pt x="24289" y="20934"/>
                  </a:cubicBezTo>
                  <a:cubicBezTo>
                    <a:pt x="24289" y="19660"/>
                    <a:pt x="24206" y="18363"/>
                    <a:pt x="23694" y="17196"/>
                  </a:cubicBezTo>
                  <a:cubicBezTo>
                    <a:pt x="22824" y="15231"/>
                    <a:pt x="20848" y="13933"/>
                    <a:pt x="19895" y="12005"/>
                  </a:cubicBezTo>
                  <a:cubicBezTo>
                    <a:pt x="18645" y="9481"/>
                    <a:pt x="19360" y="6361"/>
                    <a:pt x="18276" y="3766"/>
                  </a:cubicBezTo>
                  <a:cubicBezTo>
                    <a:pt x="17419" y="1706"/>
                    <a:pt x="15359" y="170"/>
                    <a:pt x="13133" y="15"/>
                  </a:cubicBezTo>
                  <a:cubicBezTo>
                    <a:pt x="13000" y="5"/>
                    <a:pt x="12867" y="0"/>
                    <a:pt x="12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8523388" y="3349450"/>
              <a:ext cx="25" cy="1830325"/>
            </a:xfrm>
            <a:custGeom>
              <a:avLst/>
              <a:gdLst/>
              <a:ahLst/>
              <a:cxnLst/>
              <a:rect l="l" t="t" r="r" b="b"/>
              <a:pathLst>
                <a:path w="1" h="73213" fill="none" extrusionOk="0">
                  <a:moveTo>
                    <a:pt x="1" y="1"/>
                  </a:moveTo>
                  <a:lnTo>
                    <a:pt x="1" y="73212"/>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8389763" y="3590575"/>
              <a:ext cx="133650" cy="130975"/>
            </a:xfrm>
            <a:custGeom>
              <a:avLst/>
              <a:gdLst/>
              <a:ahLst/>
              <a:cxnLst/>
              <a:rect l="l" t="t" r="r" b="b"/>
              <a:pathLst>
                <a:path w="5346" h="5239" fill="none" extrusionOk="0">
                  <a:moveTo>
                    <a:pt x="0" y="0"/>
                  </a:moveTo>
                  <a:lnTo>
                    <a:pt x="5346" y="5239"/>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8351063" y="3656650"/>
              <a:ext cx="170875" cy="154200"/>
            </a:xfrm>
            <a:custGeom>
              <a:avLst/>
              <a:gdLst/>
              <a:ahLst/>
              <a:cxnLst/>
              <a:rect l="l" t="t" r="r" b="b"/>
              <a:pathLst>
                <a:path w="6835" h="6168" fill="none" extrusionOk="0">
                  <a:moveTo>
                    <a:pt x="0" y="0"/>
                  </a:moveTo>
                  <a:lnTo>
                    <a:pt x="6834" y="6168"/>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8290638" y="3992700"/>
              <a:ext cx="231300" cy="143200"/>
            </a:xfrm>
            <a:custGeom>
              <a:avLst/>
              <a:gdLst/>
              <a:ahLst/>
              <a:cxnLst/>
              <a:rect l="l" t="t" r="r" b="b"/>
              <a:pathLst>
                <a:path w="9252" h="5728" fill="none" extrusionOk="0">
                  <a:moveTo>
                    <a:pt x="0" y="0"/>
                  </a:moveTo>
                  <a:lnTo>
                    <a:pt x="9251" y="5727"/>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8305813" y="4392150"/>
              <a:ext cx="214625" cy="136350"/>
            </a:xfrm>
            <a:custGeom>
              <a:avLst/>
              <a:gdLst/>
              <a:ahLst/>
              <a:cxnLst/>
              <a:rect l="l" t="t" r="r" b="b"/>
              <a:pathLst>
                <a:path w="8585" h="5454" fill="none" extrusionOk="0">
                  <a:moveTo>
                    <a:pt x="0" y="0"/>
                  </a:moveTo>
                  <a:lnTo>
                    <a:pt x="8585" y="5454"/>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8279613" y="4477575"/>
              <a:ext cx="240825" cy="159875"/>
            </a:xfrm>
            <a:custGeom>
              <a:avLst/>
              <a:gdLst/>
              <a:ahLst/>
              <a:cxnLst/>
              <a:rect l="l" t="t" r="r" b="b"/>
              <a:pathLst>
                <a:path w="9633" h="6395" fill="none" extrusionOk="0">
                  <a:moveTo>
                    <a:pt x="1" y="1"/>
                  </a:moveTo>
                  <a:lnTo>
                    <a:pt x="9633" y="6394"/>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8523388" y="3753075"/>
              <a:ext cx="206600" cy="175050"/>
            </a:xfrm>
            <a:custGeom>
              <a:avLst/>
              <a:gdLst/>
              <a:ahLst/>
              <a:cxnLst/>
              <a:rect l="l" t="t" r="r" b="b"/>
              <a:pathLst>
                <a:path w="8264" h="7002" fill="none" extrusionOk="0">
                  <a:moveTo>
                    <a:pt x="1" y="7002"/>
                  </a:moveTo>
                  <a:lnTo>
                    <a:pt x="8264"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8519238" y="4193900"/>
              <a:ext cx="205100" cy="108675"/>
            </a:xfrm>
            <a:custGeom>
              <a:avLst/>
              <a:gdLst/>
              <a:ahLst/>
              <a:cxnLst/>
              <a:rect l="l" t="t" r="r" b="b"/>
              <a:pathLst>
                <a:path w="8204" h="4347" fill="none" extrusionOk="0">
                  <a:moveTo>
                    <a:pt x="0" y="4347"/>
                  </a:moveTo>
                  <a:lnTo>
                    <a:pt x="8204"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8521913" y="4248975"/>
              <a:ext cx="220275" cy="118500"/>
            </a:xfrm>
            <a:custGeom>
              <a:avLst/>
              <a:gdLst/>
              <a:ahLst/>
              <a:cxnLst/>
              <a:rect l="l" t="t" r="r" b="b"/>
              <a:pathLst>
                <a:path w="8811" h="4740" fill="none" extrusionOk="0">
                  <a:moveTo>
                    <a:pt x="0" y="4739"/>
                  </a:moveTo>
                  <a:lnTo>
                    <a:pt x="8811"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ly Title 3">
  <p:cSld name="CUSTOM_15_1">
    <p:spTree>
      <p:nvGrpSpPr>
        <p:cNvPr id="1" name="Shape 290"/>
        <p:cNvGrpSpPr/>
        <p:nvPr/>
      </p:nvGrpSpPr>
      <p:grpSpPr>
        <a:xfrm>
          <a:off x="0" y="0"/>
          <a:ext cx="0" cy="0"/>
          <a:chOff x="0" y="0"/>
          <a:chExt cx="0" cy="0"/>
        </a:xfrm>
      </p:grpSpPr>
      <p:sp>
        <p:nvSpPr>
          <p:cNvPr id="291" name="Google Shape;291;p26"/>
          <p:cNvSpPr txBox="1">
            <a:spLocks noGrp="1"/>
          </p:cNvSpPr>
          <p:nvPr>
            <p:ph type="title"/>
          </p:nvPr>
        </p:nvSpPr>
        <p:spPr>
          <a:xfrm>
            <a:off x="717525" y="55299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292" name="Google Shape;292;p26"/>
          <p:cNvGrpSpPr/>
          <p:nvPr/>
        </p:nvGrpSpPr>
        <p:grpSpPr>
          <a:xfrm rot="-3108865">
            <a:off x="377868" y="4286613"/>
            <a:ext cx="448943" cy="711247"/>
            <a:chOff x="-1904298" y="1056455"/>
            <a:chExt cx="581725" cy="921611"/>
          </a:xfrm>
        </p:grpSpPr>
        <p:sp>
          <p:nvSpPr>
            <p:cNvPr id="293" name="Google Shape;293;p26"/>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26"/>
          <p:cNvGrpSpPr/>
          <p:nvPr/>
        </p:nvGrpSpPr>
        <p:grpSpPr>
          <a:xfrm rot="-2014239">
            <a:off x="604038" y="4210956"/>
            <a:ext cx="687216" cy="635164"/>
            <a:chOff x="-1855532" y="1600966"/>
            <a:chExt cx="890361" cy="822923"/>
          </a:xfrm>
        </p:grpSpPr>
        <p:sp>
          <p:nvSpPr>
            <p:cNvPr id="296" name="Google Shape;296;p26"/>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26"/>
          <p:cNvSpPr/>
          <p:nvPr/>
        </p:nvSpPr>
        <p:spPr>
          <a:xfrm flipH="1">
            <a:off x="578963" y="4441778"/>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flipH="1">
            <a:off x="154419" y="4816944"/>
            <a:ext cx="1347267" cy="343936"/>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flipH="1">
            <a:off x="1797672" y="4877626"/>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ly Title 4">
  <p:cSld name="CUSTOM_15_1_1">
    <p:spTree>
      <p:nvGrpSpPr>
        <p:cNvPr id="1" name="Shape 301"/>
        <p:cNvGrpSpPr/>
        <p:nvPr/>
      </p:nvGrpSpPr>
      <p:grpSpPr>
        <a:xfrm>
          <a:off x="0" y="0"/>
          <a:ext cx="0" cy="0"/>
          <a:chOff x="0" y="0"/>
          <a:chExt cx="0" cy="0"/>
        </a:xfrm>
      </p:grpSpPr>
      <p:sp>
        <p:nvSpPr>
          <p:cNvPr id="302" name="Google Shape;302;p27"/>
          <p:cNvSpPr txBox="1">
            <a:spLocks noGrp="1"/>
          </p:cNvSpPr>
          <p:nvPr>
            <p:ph type="title"/>
          </p:nvPr>
        </p:nvSpPr>
        <p:spPr>
          <a:xfrm>
            <a:off x="717525" y="55299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303" name="Google Shape;303;p27"/>
          <p:cNvGrpSpPr/>
          <p:nvPr/>
        </p:nvGrpSpPr>
        <p:grpSpPr>
          <a:xfrm>
            <a:off x="5978544" y="3960231"/>
            <a:ext cx="3165452" cy="1179524"/>
            <a:chOff x="5978544" y="3960231"/>
            <a:chExt cx="3165452" cy="1179524"/>
          </a:xfrm>
        </p:grpSpPr>
        <p:sp>
          <p:nvSpPr>
            <p:cNvPr id="304" name="Google Shape;304;p27"/>
            <p:cNvSpPr/>
            <p:nvPr/>
          </p:nvSpPr>
          <p:spPr>
            <a:xfrm flipH="1">
              <a:off x="6326888"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7325802" y="3960231"/>
              <a:ext cx="1548095" cy="1179524"/>
            </a:xfrm>
            <a:custGeom>
              <a:avLst/>
              <a:gdLst/>
              <a:ahLst/>
              <a:cxnLst/>
              <a:rect l="l" t="t" r="r" b="b"/>
              <a:pathLst>
                <a:path w="48156" h="36691" extrusionOk="0">
                  <a:moveTo>
                    <a:pt x="25980" y="13116"/>
                  </a:moveTo>
                  <a:cubicBezTo>
                    <a:pt x="26313" y="13211"/>
                    <a:pt x="26635" y="13306"/>
                    <a:pt x="26968" y="13425"/>
                  </a:cubicBezTo>
                  <a:cubicBezTo>
                    <a:pt x="27040" y="13842"/>
                    <a:pt x="27087" y="14271"/>
                    <a:pt x="27040" y="14687"/>
                  </a:cubicBezTo>
                  <a:cubicBezTo>
                    <a:pt x="27004" y="15021"/>
                    <a:pt x="26897" y="15330"/>
                    <a:pt x="26790" y="15628"/>
                  </a:cubicBezTo>
                  <a:cubicBezTo>
                    <a:pt x="26183" y="15616"/>
                    <a:pt x="25968" y="15354"/>
                    <a:pt x="25932" y="14604"/>
                  </a:cubicBezTo>
                  <a:cubicBezTo>
                    <a:pt x="25921" y="14259"/>
                    <a:pt x="25944" y="13925"/>
                    <a:pt x="25956" y="13604"/>
                  </a:cubicBezTo>
                  <a:cubicBezTo>
                    <a:pt x="25968" y="13437"/>
                    <a:pt x="25980" y="13283"/>
                    <a:pt x="25980" y="13116"/>
                  </a:cubicBezTo>
                  <a:close/>
                  <a:moveTo>
                    <a:pt x="19551" y="13854"/>
                  </a:moveTo>
                  <a:lnTo>
                    <a:pt x="19551" y="13854"/>
                  </a:lnTo>
                  <a:cubicBezTo>
                    <a:pt x="19444" y="14604"/>
                    <a:pt x="19444" y="15378"/>
                    <a:pt x="19622" y="16235"/>
                  </a:cubicBezTo>
                  <a:cubicBezTo>
                    <a:pt x="19646" y="16378"/>
                    <a:pt x="19706" y="16521"/>
                    <a:pt x="19765" y="16664"/>
                  </a:cubicBezTo>
                  <a:cubicBezTo>
                    <a:pt x="19848" y="16866"/>
                    <a:pt x="19932" y="17081"/>
                    <a:pt x="19872" y="17200"/>
                  </a:cubicBezTo>
                  <a:cubicBezTo>
                    <a:pt x="19860" y="17223"/>
                    <a:pt x="19825" y="17259"/>
                    <a:pt x="19789" y="17283"/>
                  </a:cubicBezTo>
                  <a:cubicBezTo>
                    <a:pt x="19706" y="17176"/>
                    <a:pt x="19622" y="17069"/>
                    <a:pt x="19527" y="16962"/>
                  </a:cubicBezTo>
                  <a:cubicBezTo>
                    <a:pt x="19325" y="16712"/>
                    <a:pt x="19122" y="16461"/>
                    <a:pt x="18991" y="16188"/>
                  </a:cubicBezTo>
                  <a:cubicBezTo>
                    <a:pt x="18765" y="15676"/>
                    <a:pt x="18682" y="15045"/>
                    <a:pt x="18717" y="14426"/>
                  </a:cubicBezTo>
                  <a:cubicBezTo>
                    <a:pt x="19003" y="14211"/>
                    <a:pt x="19277" y="14021"/>
                    <a:pt x="19551" y="13854"/>
                  </a:cubicBezTo>
                  <a:close/>
                  <a:moveTo>
                    <a:pt x="27409" y="13580"/>
                  </a:moveTo>
                  <a:lnTo>
                    <a:pt x="27409" y="13580"/>
                  </a:lnTo>
                  <a:cubicBezTo>
                    <a:pt x="27885" y="13747"/>
                    <a:pt x="28361" y="13937"/>
                    <a:pt x="28861" y="14140"/>
                  </a:cubicBezTo>
                  <a:cubicBezTo>
                    <a:pt x="28814" y="15188"/>
                    <a:pt x="28730" y="16223"/>
                    <a:pt x="28480" y="17152"/>
                  </a:cubicBezTo>
                  <a:cubicBezTo>
                    <a:pt x="28385" y="17485"/>
                    <a:pt x="28278" y="17747"/>
                    <a:pt x="28159" y="17974"/>
                  </a:cubicBezTo>
                  <a:cubicBezTo>
                    <a:pt x="27611" y="17950"/>
                    <a:pt x="27254" y="17819"/>
                    <a:pt x="27064" y="17593"/>
                  </a:cubicBezTo>
                  <a:cubicBezTo>
                    <a:pt x="26873" y="17354"/>
                    <a:pt x="26837" y="16985"/>
                    <a:pt x="26956" y="16473"/>
                  </a:cubicBezTo>
                  <a:cubicBezTo>
                    <a:pt x="27004" y="16247"/>
                    <a:pt x="27075" y="16033"/>
                    <a:pt x="27159" y="15807"/>
                  </a:cubicBezTo>
                  <a:cubicBezTo>
                    <a:pt x="27278" y="15473"/>
                    <a:pt x="27397" y="15128"/>
                    <a:pt x="27445" y="14735"/>
                  </a:cubicBezTo>
                  <a:cubicBezTo>
                    <a:pt x="27492" y="14342"/>
                    <a:pt x="27456" y="13949"/>
                    <a:pt x="27409" y="13580"/>
                  </a:cubicBezTo>
                  <a:close/>
                  <a:moveTo>
                    <a:pt x="24147" y="12771"/>
                  </a:moveTo>
                  <a:lnTo>
                    <a:pt x="24147" y="12771"/>
                  </a:lnTo>
                  <a:cubicBezTo>
                    <a:pt x="24623" y="12818"/>
                    <a:pt x="25099" y="12902"/>
                    <a:pt x="25575" y="13021"/>
                  </a:cubicBezTo>
                  <a:cubicBezTo>
                    <a:pt x="25575" y="13199"/>
                    <a:pt x="25563" y="13390"/>
                    <a:pt x="25551" y="13580"/>
                  </a:cubicBezTo>
                  <a:cubicBezTo>
                    <a:pt x="25528" y="13914"/>
                    <a:pt x="25516" y="14259"/>
                    <a:pt x="25528" y="14616"/>
                  </a:cubicBezTo>
                  <a:cubicBezTo>
                    <a:pt x="25551" y="15247"/>
                    <a:pt x="25718" y="15938"/>
                    <a:pt x="26659" y="16021"/>
                  </a:cubicBezTo>
                  <a:cubicBezTo>
                    <a:pt x="26611" y="16140"/>
                    <a:pt x="26587" y="16259"/>
                    <a:pt x="26552" y="16378"/>
                  </a:cubicBezTo>
                  <a:cubicBezTo>
                    <a:pt x="26409" y="17033"/>
                    <a:pt x="26480" y="17509"/>
                    <a:pt x="26754" y="17843"/>
                  </a:cubicBezTo>
                  <a:cubicBezTo>
                    <a:pt x="26992" y="18140"/>
                    <a:pt x="27361" y="18307"/>
                    <a:pt x="27921" y="18366"/>
                  </a:cubicBezTo>
                  <a:cubicBezTo>
                    <a:pt x="27754" y="18605"/>
                    <a:pt x="27564" y="18807"/>
                    <a:pt x="27361" y="19021"/>
                  </a:cubicBezTo>
                  <a:cubicBezTo>
                    <a:pt x="27111" y="19307"/>
                    <a:pt x="26849" y="19593"/>
                    <a:pt x="26587" y="19974"/>
                  </a:cubicBezTo>
                  <a:cubicBezTo>
                    <a:pt x="26575" y="19998"/>
                    <a:pt x="26564" y="20010"/>
                    <a:pt x="26552" y="20033"/>
                  </a:cubicBezTo>
                  <a:cubicBezTo>
                    <a:pt x="26538" y="20031"/>
                    <a:pt x="26524" y="20029"/>
                    <a:pt x="26510" y="20029"/>
                  </a:cubicBezTo>
                  <a:cubicBezTo>
                    <a:pt x="26461" y="20029"/>
                    <a:pt x="26410" y="20047"/>
                    <a:pt x="26373" y="20093"/>
                  </a:cubicBezTo>
                  <a:cubicBezTo>
                    <a:pt x="26244" y="20222"/>
                    <a:pt x="26077" y="20289"/>
                    <a:pt x="25873" y="20289"/>
                  </a:cubicBezTo>
                  <a:cubicBezTo>
                    <a:pt x="25795" y="20289"/>
                    <a:pt x="25712" y="20279"/>
                    <a:pt x="25623" y="20260"/>
                  </a:cubicBezTo>
                  <a:cubicBezTo>
                    <a:pt x="24932" y="20105"/>
                    <a:pt x="24194" y="19414"/>
                    <a:pt x="24051" y="18938"/>
                  </a:cubicBezTo>
                  <a:cubicBezTo>
                    <a:pt x="23885" y="18414"/>
                    <a:pt x="24004" y="17866"/>
                    <a:pt x="24123" y="17271"/>
                  </a:cubicBezTo>
                  <a:cubicBezTo>
                    <a:pt x="24194" y="16962"/>
                    <a:pt x="24254" y="16640"/>
                    <a:pt x="24278" y="16319"/>
                  </a:cubicBezTo>
                  <a:cubicBezTo>
                    <a:pt x="24349" y="15366"/>
                    <a:pt x="24385" y="13949"/>
                    <a:pt x="24147" y="12771"/>
                  </a:cubicBezTo>
                  <a:close/>
                  <a:moveTo>
                    <a:pt x="18301" y="14759"/>
                  </a:moveTo>
                  <a:cubicBezTo>
                    <a:pt x="18312" y="15342"/>
                    <a:pt x="18420" y="15914"/>
                    <a:pt x="18622" y="16366"/>
                  </a:cubicBezTo>
                  <a:cubicBezTo>
                    <a:pt x="18777" y="16688"/>
                    <a:pt x="19003" y="16962"/>
                    <a:pt x="19217" y="17223"/>
                  </a:cubicBezTo>
                  <a:cubicBezTo>
                    <a:pt x="19313" y="17331"/>
                    <a:pt x="19396" y="17438"/>
                    <a:pt x="19479" y="17557"/>
                  </a:cubicBezTo>
                  <a:cubicBezTo>
                    <a:pt x="19479" y="17581"/>
                    <a:pt x="19479" y="17616"/>
                    <a:pt x="19491" y="17640"/>
                  </a:cubicBezTo>
                  <a:cubicBezTo>
                    <a:pt x="19503" y="17700"/>
                    <a:pt x="19563" y="17735"/>
                    <a:pt x="19622" y="17759"/>
                  </a:cubicBezTo>
                  <a:cubicBezTo>
                    <a:pt x="19717" y="17914"/>
                    <a:pt x="19801" y="18069"/>
                    <a:pt x="19848" y="18236"/>
                  </a:cubicBezTo>
                  <a:cubicBezTo>
                    <a:pt x="19944" y="18628"/>
                    <a:pt x="19884" y="18998"/>
                    <a:pt x="19646" y="19367"/>
                  </a:cubicBezTo>
                  <a:cubicBezTo>
                    <a:pt x="19325" y="19867"/>
                    <a:pt x="18682" y="20271"/>
                    <a:pt x="18039" y="20402"/>
                  </a:cubicBezTo>
                  <a:cubicBezTo>
                    <a:pt x="17848" y="20283"/>
                    <a:pt x="17670" y="20141"/>
                    <a:pt x="17479" y="19962"/>
                  </a:cubicBezTo>
                  <a:cubicBezTo>
                    <a:pt x="17110" y="19605"/>
                    <a:pt x="16598" y="18164"/>
                    <a:pt x="16265" y="16676"/>
                  </a:cubicBezTo>
                  <a:cubicBezTo>
                    <a:pt x="16788" y="16152"/>
                    <a:pt x="17324" y="15628"/>
                    <a:pt x="17860" y="15140"/>
                  </a:cubicBezTo>
                  <a:cubicBezTo>
                    <a:pt x="18003" y="15009"/>
                    <a:pt x="18158" y="14878"/>
                    <a:pt x="18301" y="14759"/>
                  </a:cubicBezTo>
                  <a:close/>
                  <a:moveTo>
                    <a:pt x="29266" y="14306"/>
                  </a:moveTo>
                  <a:cubicBezTo>
                    <a:pt x="29742" y="14509"/>
                    <a:pt x="30231" y="14711"/>
                    <a:pt x="30731" y="14926"/>
                  </a:cubicBezTo>
                  <a:cubicBezTo>
                    <a:pt x="30778" y="14937"/>
                    <a:pt x="30826" y="14961"/>
                    <a:pt x="30874" y="14973"/>
                  </a:cubicBezTo>
                  <a:cubicBezTo>
                    <a:pt x="30433" y="15664"/>
                    <a:pt x="30052" y="16426"/>
                    <a:pt x="29778" y="17223"/>
                  </a:cubicBezTo>
                  <a:cubicBezTo>
                    <a:pt x="29314" y="18569"/>
                    <a:pt x="28814" y="19831"/>
                    <a:pt x="27718" y="20533"/>
                  </a:cubicBezTo>
                  <a:cubicBezTo>
                    <a:pt x="27606" y="20601"/>
                    <a:pt x="27494" y="20689"/>
                    <a:pt x="27362" y="20689"/>
                  </a:cubicBezTo>
                  <a:cubicBezTo>
                    <a:pt x="27354" y="20689"/>
                    <a:pt x="27346" y="20689"/>
                    <a:pt x="27337" y="20688"/>
                  </a:cubicBezTo>
                  <a:cubicBezTo>
                    <a:pt x="27135" y="20688"/>
                    <a:pt x="26968" y="20486"/>
                    <a:pt x="26873" y="20283"/>
                  </a:cubicBezTo>
                  <a:cubicBezTo>
                    <a:pt x="26897" y="20260"/>
                    <a:pt x="26909" y="20236"/>
                    <a:pt x="26921" y="20212"/>
                  </a:cubicBezTo>
                  <a:cubicBezTo>
                    <a:pt x="27171" y="19843"/>
                    <a:pt x="27421" y="19569"/>
                    <a:pt x="27671" y="19295"/>
                  </a:cubicBezTo>
                  <a:cubicBezTo>
                    <a:pt x="27921" y="19021"/>
                    <a:pt x="28171" y="18747"/>
                    <a:pt x="28397" y="18390"/>
                  </a:cubicBezTo>
                  <a:lnTo>
                    <a:pt x="28469" y="18390"/>
                  </a:lnTo>
                  <a:cubicBezTo>
                    <a:pt x="28588" y="18390"/>
                    <a:pt x="28671" y="18295"/>
                    <a:pt x="28671" y="18176"/>
                  </a:cubicBezTo>
                  <a:cubicBezTo>
                    <a:pt x="28671" y="18116"/>
                    <a:pt x="28635" y="18057"/>
                    <a:pt x="28588" y="18021"/>
                  </a:cubicBezTo>
                  <a:cubicBezTo>
                    <a:pt x="28695" y="17807"/>
                    <a:pt x="28790" y="17557"/>
                    <a:pt x="28873" y="17259"/>
                  </a:cubicBezTo>
                  <a:cubicBezTo>
                    <a:pt x="29123" y="16331"/>
                    <a:pt x="29207" y="15318"/>
                    <a:pt x="29266" y="14306"/>
                  </a:cubicBezTo>
                  <a:close/>
                  <a:moveTo>
                    <a:pt x="15919" y="17045"/>
                  </a:moveTo>
                  <a:cubicBezTo>
                    <a:pt x="16265" y="18497"/>
                    <a:pt x="16777" y="19867"/>
                    <a:pt x="17205" y="20260"/>
                  </a:cubicBezTo>
                  <a:cubicBezTo>
                    <a:pt x="17384" y="20438"/>
                    <a:pt x="17562" y="20581"/>
                    <a:pt x="17753" y="20712"/>
                  </a:cubicBezTo>
                  <a:cubicBezTo>
                    <a:pt x="17789" y="20783"/>
                    <a:pt x="17860" y="20843"/>
                    <a:pt x="17943" y="20843"/>
                  </a:cubicBezTo>
                  <a:lnTo>
                    <a:pt x="17955" y="20843"/>
                  </a:lnTo>
                  <a:cubicBezTo>
                    <a:pt x="18384" y="21105"/>
                    <a:pt x="18836" y="21272"/>
                    <a:pt x="19301" y="21379"/>
                  </a:cubicBezTo>
                  <a:cubicBezTo>
                    <a:pt x="18920" y="21700"/>
                    <a:pt x="18581" y="21860"/>
                    <a:pt x="18270" y="21860"/>
                  </a:cubicBezTo>
                  <a:cubicBezTo>
                    <a:pt x="18212" y="21860"/>
                    <a:pt x="18155" y="21854"/>
                    <a:pt x="18098" y="21843"/>
                  </a:cubicBezTo>
                  <a:cubicBezTo>
                    <a:pt x="17289" y="21700"/>
                    <a:pt x="16717" y="20438"/>
                    <a:pt x="16157" y="19224"/>
                  </a:cubicBezTo>
                  <a:cubicBezTo>
                    <a:pt x="15896" y="18640"/>
                    <a:pt x="15634" y="18081"/>
                    <a:pt x="15348" y="17628"/>
                  </a:cubicBezTo>
                  <a:cubicBezTo>
                    <a:pt x="15538" y="17426"/>
                    <a:pt x="15729" y="17235"/>
                    <a:pt x="15919" y="17045"/>
                  </a:cubicBezTo>
                  <a:close/>
                  <a:moveTo>
                    <a:pt x="23358" y="12738"/>
                  </a:moveTo>
                  <a:cubicBezTo>
                    <a:pt x="23478" y="12738"/>
                    <a:pt x="23598" y="12741"/>
                    <a:pt x="23718" y="12747"/>
                  </a:cubicBezTo>
                  <a:cubicBezTo>
                    <a:pt x="23992" y="14021"/>
                    <a:pt x="23920" y="15664"/>
                    <a:pt x="23873" y="16295"/>
                  </a:cubicBezTo>
                  <a:cubicBezTo>
                    <a:pt x="23849" y="16581"/>
                    <a:pt x="23789" y="16878"/>
                    <a:pt x="23730" y="17188"/>
                  </a:cubicBezTo>
                  <a:cubicBezTo>
                    <a:pt x="23599" y="17807"/>
                    <a:pt x="23468" y="18438"/>
                    <a:pt x="23658" y="19057"/>
                  </a:cubicBezTo>
                  <a:cubicBezTo>
                    <a:pt x="23861" y="19724"/>
                    <a:pt x="24754" y="20486"/>
                    <a:pt x="25528" y="20664"/>
                  </a:cubicBezTo>
                  <a:cubicBezTo>
                    <a:pt x="25659" y="20688"/>
                    <a:pt x="25766" y="20700"/>
                    <a:pt x="25885" y="20700"/>
                  </a:cubicBezTo>
                  <a:cubicBezTo>
                    <a:pt x="25980" y="20700"/>
                    <a:pt x="26075" y="20688"/>
                    <a:pt x="26171" y="20664"/>
                  </a:cubicBezTo>
                  <a:lnTo>
                    <a:pt x="26171" y="20664"/>
                  </a:lnTo>
                  <a:cubicBezTo>
                    <a:pt x="25778" y="21403"/>
                    <a:pt x="25635" y="21998"/>
                    <a:pt x="25599" y="22605"/>
                  </a:cubicBezTo>
                  <a:cubicBezTo>
                    <a:pt x="25528" y="22641"/>
                    <a:pt x="25480" y="22700"/>
                    <a:pt x="25468" y="22772"/>
                  </a:cubicBezTo>
                  <a:cubicBezTo>
                    <a:pt x="25051" y="21795"/>
                    <a:pt x="24206" y="21355"/>
                    <a:pt x="22003" y="21236"/>
                  </a:cubicBezTo>
                  <a:cubicBezTo>
                    <a:pt x="21825" y="21224"/>
                    <a:pt x="21634" y="21212"/>
                    <a:pt x="21456" y="21212"/>
                  </a:cubicBezTo>
                  <a:cubicBezTo>
                    <a:pt x="20396" y="21164"/>
                    <a:pt x="19432" y="21117"/>
                    <a:pt x="18539" y="20688"/>
                  </a:cubicBezTo>
                  <a:cubicBezTo>
                    <a:pt x="19134" y="20474"/>
                    <a:pt x="19670" y="20081"/>
                    <a:pt x="19991" y="19593"/>
                  </a:cubicBezTo>
                  <a:cubicBezTo>
                    <a:pt x="20289" y="19128"/>
                    <a:pt x="20372" y="18628"/>
                    <a:pt x="20241" y="18128"/>
                  </a:cubicBezTo>
                  <a:cubicBezTo>
                    <a:pt x="20182" y="17950"/>
                    <a:pt x="20110" y="17783"/>
                    <a:pt x="20015" y="17628"/>
                  </a:cubicBezTo>
                  <a:cubicBezTo>
                    <a:pt x="20122" y="17557"/>
                    <a:pt x="20194" y="17474"/>
                    <a:pt x="20241" y="17366"/>
                  </a:cubicBezTo>
                  <a:cubicBezTo>
                    <a:pt x="20372" y="17093"/>
                    <a:pt x="20253" y="16795"/>
                    <a:pt x="20146" y="16521"/>
                  </a:cubicBezTo>
                  <a:cubicBezTo>
                    <a:pt x="20098" y="16390"/>
                    <a:pt x="20039" y="16259"/>
                    <a:pt x="20015" y="16152"/>
                  </a:cubicBezTo>
                  <a:cubicBezTo>
                    <a:pt x="19825" y="15223"/>
                    <a:pt x="19848" y="14414"/>
                    <a:pt x="20003" y="13604"/>
                  </a:cubicBezTo>
                  <a:cubicBezTo>
                    <a:pt x="21142" y="12992"/>
                    <a:pt x="22252" y="12738"/>
                    <a:pt x="23358" y="12738"/>
                  </a:cubicBezTo>
                  <a:close/>
                  <a:moveTo>
                    <a:pt x="35065" y="1"/>
                  </a:moveTo>
                  <a:cubicBezTo>
                    <a:pt x="33061" y="1"/>
                    <a:pt x="29825" y="4743"/>
                    <a:pt x="27908" y="4743"/>
                  </a:cubicBezTo>
                  <a:cubicBezTo>
                    <a:pt x="27835" y="4743"/>
                    <a:pt x="27764" y="4736"/>
                    <a:pt x="27695" y="4722"/>
                  </a:cubicBezTo>
                  <a:cubicBezTo>
                    <a:pt x="25442" y="4255"/>
                    <a:pt x="24493" y="1437"/>
                    <a:pt x="22431" y="1437"/>
                  </a:cubicBezTo>
                  <a:cubicBezTo>
                    <a:pt x="21811" y="1437"/>
                    <a:pt x="21091" y="1691"/>
                    <a:pt x="20206" y="2341"/>
                  </a:cubicBezTo>
                  <a:cubicBezTo>
                    <a:pt x="17574" y="4281"/>
                    <a:pt x="19682" y="7056"/>
                    <a:pt x="18158" y="9068"/>
                  </a:cubicBezTo>
                  <a:cubicBezTo>
                    <a:pt x="17682" y="9692"/>
                    <a:pt x="16979" y="9932"/>
                    <a:pt x="16137" y="9932"/>
                  </a:cubicBezTo>
                  <a:cubicBezTo>
                    <a:pt x="13390" y="9932"/>
                    <a:pt x="9163" y="7384"/>
                    <a:pt x="6534" y="7384"/>
                  </a:cubicBezTo>
                  <a:cubicBezTo>
                    <a:pt x="6299" y="7384"/>
                    <a:pt x="6077" y="7404"/>
                    <a:pt x="5870" y="7448"/>
                  </a:cubicBezTo>
                  <a:cubicBezTo>
                    <a:pt x="203" y="8663"/>
                    <a:pt x="1" y="16557"/>
                    <a:pt x="3596" y="19890"/>
                  </a:cubicBezTo>
                  <a:cubicBezTo>
                    <a:pt x="5319" y="21493"/>
                    <a:pt x="6853" y="22130"/>
                    <a:pt x="8267" y="22130"/>
                  </a:cubicBezTo>
                  <a:cubicBezTo>
                    <a:pt x="10782" y="22130"/>
                    <a:pt x="12916" y="20113"/>
                    <a:pt x="15050" y="17926"/>
                  </a:cubicBezTo>
                  <a:cubicBezTo>
                    <a:pt x="15312" y="18355"/>
                    <a:pt x="15550" y="18878"/>
                    <a:pt x="15788" y="19390"/>
                  </a:cubicBezTo>
                  <a:cubicBezTo>
                    <a:pt x="16384" y="20700"/>
                    <a:pt x="17015" y="22057"/>
                    <a:pt x="18027" y="22248"/>
                  </a:cubicBezTo>
                  <a:cubicBezTo>
                    <a:pt x="18098" y="22260"/>
                    <a:pt x="18182" y="22272"/>
                    <a:pt x="18265" y="22272"/>
                  </a:cubicBezTo>
                  <a:cubicBezTo>
                    <a:pt x="18741" y="22272"/>
                    <a:pt x="19241" y="22010"/>
                    <a:pt x="19801" y="21486"/>
                  </a:cubicBezTo>
                  <a:cubicBezTo>
                    <a:pt x="20325" y="21569"/>
                    <a:pt x="20872" y="21593"/>
                    <a:pt x="21432" y="21617"/>
                  </a:cubicBezTo>
                  <a:cubicBezTo>
                    <a:pt x="21622" y="21629"/>
                    <a:pt x="21801" y="21629"/>
                    <a:pt x="21980" y="21641"/>
                  </a:cubicBezTo>
                  <a:cubicBezTo>
                    <a:pt x="24944" y="21807"/>
                    <a:pt x="25159" y="22379"/>
                    <a:pt x="25456" y="24677"/>
                  </a:cubicBezTo>
                  <a:cubicBezTo>
                    <a:pt x="25623" y="26058"/>
                    <a:pt x="25456" y="27570"/>
                    <a:pt x="25456" y="28951"/>
                  </a:cubicBezTo>
                  <a:cubicBezTo>
                    <a:pt x="25456" y="31392"/>
                    <a:pt x="25456" y="33821"/>
                    <a:pt x="25456" y="36262"/>
                  </a:cubicBezTo>
                  <a:cubicBezTo>
                    <a:pt x="25456" y="36440"/>
                    <a:pt x="25504" y="36678"/>
                    <a:pt x="25682" y="36690"/>
                  </a:cubicBezTo>
                  <a:cubicBezTo>
                    <a:pt x="25687" y="36690"/>
                    <a:pt x="25691" y="36691"/>
                    <a:pt x="25696" y="36691"/>
                  </a:cubicBezTo>
                  <a:cubicBezTo>
                    <a:pt x="25887" y="36691"/>
                    <a:pt x="25944" y="36436"/>
                    <a:pt x="25944" y="36250"/>
                  </a:cubicBezTo>
                  <a:cubicBezTo>
                    <a:pt x="25956" y="33464"/>
                    <a:pt x="25968" y="30666"/>
                    <a:pt x="25980" y="27880"/>
                  </a:cubicBezTo>
                  <a:cubicBezTo>
                    <a:pt x="25992" y="26487"/>
                    <a:pt x="26016" y="25093"/>
                    <a:pt x="26004" y="23700"/>
                  </a:cubicBezTo>
                  <a:cubicBezTo>
                    <a:pt x="25992" y="22593"/>
                    <a:pt x="26052" y="21665"/>
                    <a:pt x="26635" y="20676"/>
                  </a:cubicBezTo>
                  <a:cubicBezTo>
                    <a:pt x="26802" y="20903"/>
                    <a:pt x="27028" y="21093"/>
                    <a:pt x="27337" y="21093"/>
                  </a:cubicBezTo>
                  <a:cubicBezTo>
                    <a:pt x="27576" y="21093"/>
                    <a:pt x="27778" y="20986"/>
                    <a:pt x="27945" y="20879"/>
                  </a:cubicBezTo>
                  <a:cubicBezTo>
                    <a:pt x="29147" y="20105"/>
                    <a:pt x="29683" y="18771"/>
                    <a:pt x="30159" y="17366"/>
                  </a:cubicBezTo>
                  <a:cubicBezTo>
                    <a:pt x="30445" y="16557"/>
                    <a:pt x="30814" y="15807"/>
                    <a:pt x="31266" y="15116"/>
                  </a:cubicBezTo>
                  <a:cubicBezTo>
                    <a:pt x="32581" y="15594"/>
                    <a:pt x="33923" y="15826"/>
                    <a:pt x="35239" y="15826"/>
                  </a:cubicBezTo>
                  <a:cubicBezTo>
                    <a:pt x="38680" y="15826"/>
                    <a:pt x="41953" y="14239"/>
                    <a:pt x="44149" y="11294"/>
                  </a:cubicBezTo>
                  <a:cubicBezTo>
                    <a:pt x="48156" y="5945"/>
                    <a:pt x="43939" y="1151"/>
                    <a:pt x="38630" y="1151"/>
                  </a:cubicBezTo>
                  <a:cubicBezTo>
                    <a:pt x="37912" y="1151"/>
                    <a:pt x="37174" y="1238"/>
                    <a:pt x="36434" y="1424"/>
                  </a:cubicBezTo>
                  <a:cubicBezTo>
                    <a:pt x="36122" y="398"/>
                    <a:pt x="35645" y="1"/>
                    <a:pt x="35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flipH="1">
              <a:off x="5978544" y="4795819"/>
              <a:ext cx="1347267" cy="343936"/>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flipH="1">
              <a:off x="7621797"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6">
    <p:bg>
      <p:bgPr>
        <a:solidFill>
          <a:schemeClr val="dk2"/>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89925" y="2573725"/>
            <a:ext cx="2288400" cy="779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title" idx="2" hasCustomPrompt="1"/>
          </p:nvPr>
        </p:nvSpPr>
        <p:spPr>
          <a:xfrm>
            <a:off x="1489925" y="1220113"/>
            <a:ext cx="1132200" cy="1368900"/>
          </a:xfrm>
          <a:prstGeom prst="rect">
            <a:avLst/>
          </a:prstGeom>
        </p:spPr>
        <p:txBody>
          <a:bodyPr spcFirstLastPara="1" wrap="square" lIns="91425" tIns="91425" rIns="91425" bIns="91425" anchor="b"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6" name="Google Shape;16;p3"/>
          <p:cNvSpPr txBox="1">
            <a:spLocks noGrp="1"/>
          </p:cNvSpPr>
          <p:nvPr>
            <p:ph type="subTitle" idx="1"/>
          </p:nvPr>
        </p:nvSpPr>
        <p:spPr>
          <a:xfrm>
            <a:off x="1489925" y="3205500"/>
            <a:ext cx="2452200" cy="62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grpSp>
        <p:nvGrpSpPr>
          <p:cNvPr id="22" name="Google Shape;22;p5"/>
          <p:cNvGrpSpPr/>
          <p:nvPr/>
        </p:nvGrpSpPr>
        <p:grpSpPr>
          <a:xfrm rot="-199848">
            <a:off x="6767746" y="3359501"/>
            <a:ext cx="581719" cy="921601"/>
            <a:chOff x="-1904298" y="1056455"/>
            <a:chExt cx="581725" cy="921611"/>
          </a:xfrm>
        </p:grpSpPr>
        <p:sp>
          <p:nvSpPr>
            <p:cNvPr id="23" name="Google Shape;23;p5"/>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5"/>
          <p:cNvGrpSpPr/>
          <p:nvPr/>
        </p:nvGrpSpPr>
        <p:grpSpPr>
          <a:xfrm>
            <a:off x="6056239" y="3440533"/>
            <a:ext cx="878448" cy="863379"/>
            <a:chOff x="-5358445" y="839844"/>
            <a:chExt cx="1391711" cy="1367837"/>
          </a:xfrm>
        </p:grpSpPr>
        <p:sp>
          <p:nvSpPr>
            <p:cNvPr id="26" name="Google Shape;26;p5"/>
            <p:cNvSpPr/>
            <p:nvPr/>
          </p:nvSpPr>
          <p:spPr>
            <a:xfrm>
              <a:off x="-5358445" y="839844"/>
              <a:ext cx="1391711" cy="1367419"/>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5168235" y="1050330"/>
              <a:ext cx="1163208" cy="1157351"/>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5"/>
          <p:cNvGrpSpPr/>
          <p:nvPr/>
        </p:nvGrpSpPr>
        <p:grpSpPr>
          <a:xfrm rot="-1263781">
            <a:off x="7067107" y="3536395"/>
            <a:ext cx="890375" cy="822935"/>
            <a:chOff x="-1855532" y="1600966"/>
            <a:chExt cx="890361" cy="822923"/>
          </a:xfrm>
        </p:grpSpPr>
        <p:sp>
          <p:nvSpPr>
            <p:cNvPr id="29" name="Google Shape;29;p5"/>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5"/>
          <p:cNvSpPr/>
          <p:nvPr/>
        </p:nvSpPr>
        <p:spPr>
          <a:xfrm>
            <a:off x="75" y="2753774"/>
            <a:ext cx="9143830" cy="2389672"/>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17525" y="552990"/>
            <a:ext cx="7709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grpSp>
        <p:nvGrpSpPr>
          <p:cNvPr id="38" name="Google Shape;38;p7"/>
          <p:cNvGrpSpPr/>
          <p:nvPr/>
        </p:nvGrpSpPr>
        <p:grpSpPr>
          <a:xfrm>
            <a:off x="1663491" y="213118"/>
            <a:ext cx="5817010" cy="4856568"/>
            <a:chOff x="341100" y="783750"/>
            <a:chExt cx="6212100" cy="5186425"/>
          </a:xfrm>
        </p:grpSpPr>
        <p:sp>
          <p:nvSpPr>
            <p:cNvPr id="39" name="Google Shape;39;p7"/>
            <p:cNvSpPr/>
            <p:nvPr/>
          </p:nvSpPr>
          <p:spPr>
            <a:xfrm>
              <a:off x="341100" y="783750"/>
              <a:ext cx="6212100" cy="4828500"/>
            </a:xfrm>
            <a:custGeom>
              <a:avLst/>
              <a:gdLst/>
              <a:ahLst/>
              <a:cxnLst/>
              <a:rect l="l" t="t" r="r" b="b"/>
              <a:pathLst>
                <a:path w="248484" h="193140" extrusionOk="0">
                  <a:moveTo>
                    <a:pt x="193048" y="0"/>
                  </a:moveTo>
                  <a:cubicBezTo>
                    <a:pt x="172800" y="0"/>
                    <a:pt x="152013" y="12189"/>
                    <a:pt x="136422" y="15876"/>
                  </a:cubicBezTo>
                  <a:cubicBezTo>
                    <a:pt x="130552" y="17264"/>
                    <a:pt x="124754" y="17623"/>
                    <a:pt x="118977" y="17623"/>
                  </a:cubicBezTo>
                  <a:cubicBezTo>
                    <a:pt x="112798" y="17623"/>
                    <a:pt x="106643" y="17212"/>
                    <a:pt x="100452" y="17212"/>
                  </a:cubicBezTo>
                  <a:cubicBezTo>
                    <a:pt x="88065" y="17212"/>
                    <a:pt x="75531" y="18856"/>
                    <a:pt x="62354" y="28723"/>
                  </a:cubicBezTo>
                  <a:cubicBezTo>
                    <a:pt x="42042" y="43915"/>
                    <a:pt x="42137" y="61369"/>
                    <a:pt x="36196" y="73681"/>
                  </a:cubicBezTo>
                  <a:cubicBezTo>
                    <a:pt x="28611" y="89397"/>
                    <a:pt x="12728" y="100148"/>
                    <a:pt x="5787" y="116722"/>
                  </a:cubicBezTo>
                  <a:cubicBezTo>
                    <a:pt x="1132" y="127830"/>
                    <a:pt x="1" y="141379"/>
                    <a:pt x="4751" y="152654"/>
                  </a:cubicBezTo>
                  <a:cubicBezTo>
                    <a:pt x="13609" y="173705"/>
                    <a:pt x="35553" y="169133"/>
                    <a:pt x="63866" y="182265"/>
                  </a:cubicBezTo>
                  <a:cubicBezTo>
                    <a:pt x="78187" y="188911"/>
                    <a:pt x="85640" y="189269"/>
                    <a:pt x="95118" y="189269"/>
                  </a:cubicBezTo>
                  <a:cubicBezTo>
                    <a:pt x="96264" y="189269"/>
                    <a:pt x="97440" y="189264"/>
                    <a:pt x="98661" y="189264"/>
                  </a:cubicBezTo>
                  <a:cubicBezTo>
                    <a:pt x="106249" y="189264"/>
                    <a:pt x="115586" y="189466"/>
                    <a:pt x="130445" y="192386"/>
                  </a:cubicBezTo>
                  <a:cubicBezTo>
                    <a:pt x="131160" y="192646"/>
                    <a:pt x="135644" y="193140"/>
                    <a:pt x="141946" y="193140"/>
                  </a:cubicBezTo>
                  <a:cubicBezTo>
                    <a:pt x="152657" y="193140"/>
                    <a:pt x="168620" y="191713"/>
                    <a:pt x="180261" y="185289"/>
                  </a:cubicBezTo>
                  <a:cubicBezTo>
                    <a:pt x="214789" y="166216"/>
                    <a:pt x="207122" y="145987"/>
                    <a:pt x="214277" y="126187"/>
                  </a:cubicBezTo>
                  <a:cubicBezTo>
                    <a:pt x="218433" y="114721"/>
                    <a:pt x="227339" y="105994"/>
                    <a:pt x="234077" y="96076"/>
                  </a:cubicBezTo>
                  <a:cubicBezTo>
                    <a:pt x="248484" y="74883"/>
                    <a:pt x="246377" y="48987"/>
                    <a:pt x="234506" y="27913"/>
                  </a:cubicBezTo>
                  <a:cubicBezTo>
                    <a:pt x="222493" y="6573"/>
                    <a:pt x="207916" y="0"/>
                    <a:pt x="193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a:off x="524750" y="855925"/>
              <a:ext cx="5839450" cy="4648425"/>
            </a:xfrm>
            <a:custGeom>
              <a:avLst/>
              <a:gdLst/>
              <a:ahLst/>
              <a:cxnLst/>
              <a:rect l="l" t="t" r="r" b="b"/>
              <a:pathLst>
                <a:path w="233578" h="185937" extrusionOk="0">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2342372" y="4406727"/>
              <a:ext cx="954900" cy="1456225"/>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a:off x="2410222" y="4669852"/>
              <a:ext cx="727175" cy="1249700"/>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1167700" y="4550275"/>
              <a:ext cx="1247500" cy="1225725"/>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1338200" y="4738950"/>
              <a:ext cx="1042675" cy="1037425"/>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4343975" y="4619350"/>
              <a:ext cx="1461525" cy="1350825"/>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4433000" y="4738825"/>
              <a:ext cx="1064425" cy="1104000"/>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2672700" y="1304100"/>
            <a:ext cx="3798900" cy="72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48" name="Google Shape;48;p7"/>
          <p:cNvSpPr txBox="1">
            <a:spLocks noGrp="1"/>
          </p:cNvSpPr>
          <p:nvPr>
            <p:ph type="subTitle" idx="1"/>
          </p:nvPr>
        </p:nvSpPr>
        <p:spPr>
          <a:xfrm>
            <a:off x="2785275" y="2083550"/>
            <a:ext cx="3573600" cy="140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grpSp>
        <p:nvGrpSpPr>
          <p:cNvPr id="58" name="Google Shape;58;p11"/>
          <p:cNvGrpSpPr/>
          <p:nvPr/>
        </p:nvGrpSpPr>
        <p:grpSpPr>
          <a:xfrm rot="9401449">
            <a:off x="754395" y="69566"/>
            <a:ext cx="1522160" cy="1254196"/>
            <a:chOff x="698956" y="6526827"/>
            <a:chExt cx="1522132" cy="1254173"/>
          </a:xfrm>
        </p:grpSpPr>
        <p:grpSp>
          <p:nvGrpSpPr>
            <p:cNvPr id="59" name="Google Shape;59;p11"/>
            <p:cNvGrpSpPr/>
            <p:nvPr/>
          </p:nvGrpSpPr>
          <p:grpSpPr>
            <a:xfrm>
              <a:off x="970014" y="6599642"/>
              <a:ext cx="1251074" cy="1089966"/>
              <a:chOff x="2227541" y="6011760"/>
              <a:chExt cx="2864180" cy="2495343"/>
            </a:xfrm>
          </p:grpSpPr>
          <p:sp>
            <p:nvSpPr>
              <p:cNvPr id="60" name="Google Shape;60;p11"/>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1"/>
              <p:cNvGrpSpPr/>
              <p:nvPr/>
            </p:nvGrpSpPr>
            <p:grpSpPr>
              <a:xfrm>
                <a:off x="2227541" y="6635267"/>
                <a:ext cx="2250382" cy="1871835"/>
                <a:chOff x="2227541" y="6635267"/>
                <a:chExt cx="2250382" cy="1871835"/>
              </a:xfrm>
            </p:grpSpPr>
            <p:sp>
              <p:nvSpPr>
                <p:cNvPr id="62" name="Google Shape;62;p11"/>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 name="Google Shape;65;p11"/>
            <p:cNvGrpSpPr/>
            <p:nvPr/>
          </p:nvGrpSpPr>
          <p:grpSpPr>
            <a:xfrm>
              <a:off x="698956" y="6526827"/>
              <a:ext cx="761443" cy="1254173"/>
              <a:chOff x="1668617" y="5683195"/>
              <a:chExt cx="1743230" cy="2871275"/>
            </a:xfrm>
          </p:grpSpPr>
          <p:sp>
            <p:nvSpPr>
              <p:cNvPr id="66" name="Google Shape;66;p11"/>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11"/>
              <p:cNvGrpSpPr/>
              <p:nvPr/>
            </p:nvGrpSpPr>
            <p:grpSpPr>
              <a:xfrm>
                <a:off x="2252110" y="6027996"/>
                <a:ext cx="1159737" cy="2526474"/>
                <a:chOff x="2252110" y="6027996"/>
                <a:chExt cx="1159737" cy="2526474"/>
              </a:xfrm>
            </p:grpSpPr>
            <p:sp>
              <p:nvSpPr>
                <p:cNvPr id="68" name="Google Shape;68;p11"/>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 name="Google Shape;72;p11"/>
          <p:cNvSpPr/>
          <p:nvPr/>
        </p:nvSpPr>
        <p:spPr>
          <a:xfrm>
            <a:off x="135300" y="3359424"/>
            <a:ext cx="3190928" cy="1665834"/>
          </a:xfrm>
          <a:custGeom>
            <a:avLst/>
            <a:gdLst/>
            <a:ahLst/>
            <a:cxnLst/>
            <a:rect l="l" t="t" r="r" b="b"/>
            <a:pathLst>
              <a:path w="80737" h="42149" extrusionOk="0">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flipH="1">
            <a:off x="3838" y="2854054"/>
            <a:ext cx="9136313" cy="2289456"/>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flipH="1">
            <a:off x="7315803" y="3477799"/>
            <a:ext cx="1828197" cy="1665810"/>
          </a:xfrm>
          <a:custGeom>
            <a:avLst/>
            <a:gdLst/>
            <a:ahLst/>
            <a:cxnLst/>
            <a:rect l="l" t="t" r="r" b="b"/>
            <a:pathLst>
              <a:path w="57091" h="52020" extrusionOk="0">
                <a:moveTo>
                  <a:pt x="167" y="14181"/>
                </a:moveTo>
                <a:cubicBezTo>
                  <a:pt x="845" y="14181"/>
                  <a:pt x="14859" y="1"/>
                  <a:pt x="24658" y="18574"/>
                </a:cubicBezTo>
                <a:cubicBezTo>
                  <a:pt x="34457" y="37160"/>
                  <a:pt x="57090" y="28040"/>
                  <a:pt x="50840" y="52019"/>
                </a:cubicBezTo>
                <a:lnTo>
                  <a:pt x="0" y="52019"/>
                </a:ln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flipH="1">
            <a:off x="196876" y="18"/>
            <a:ext cx="2637197" cy="681282"/>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txBox="1">
            <a:spLocks noGrp="1"/>
          </p:cNvSpPr>
          <p:nvPr>
            <p:ph type="title"/>
          </p:nvPr>
        </p:nvSpPr>
        <p:spPr>
          <a:xfrm>
            <a:off x="1891075" y="2571750"/>
            <a:ext cx="5361900" cy="65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7" name="Google Shape;77;p11"/>
          <p:cNvSpPr txBox="1">
            <a:spLocks noGrp="1"/>
          </p:cNvSpPr>
          <p:nvPr>
            <p:ph type="title" idx="2" hasCustomPrompt="1"/>
          </p:nvPr>
        </p:nvSpPr>
        <p:spPr>
          <a:xfrm>
            <a:off x="1891075" y="1639950"/>
            <a:ext cx="5361900" cy="10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 name="Google Shape;78;p11"/>
          <p:cNvSpPr txBox="1">
            <a:spLocks noGrp="1"/>
          </p:cNvSpPr>
          <p:nvPr>
            <p:ph type="subTitle" idx="1"/>
          </p:nvPr>
        </p:nvSpPr>
        <p:spPr>
          <a:xfrm>
            <a:off x="1891050" y="3081750"/>
            <a:ext cx="5361900" cy="421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0">
    <p:bg>
      <p:bgPr>
        <a:solidFill>
          <a:schemeClr val="dk2"/>
        </a:solidFill>
        <a:effectLst/>
      </p:bgPr>
    </p:bg>
    <p:spTree>
      <p:nvGrpSpPr>
        <p:cNvPr id="1" name="Shape 80"/>
        <p:cNvGrpSpPr/>
        <p:nvPr/>
      </p:nvGrpSpPr>
      <p:grpSpPr>
        <a:xfrm>
          <a:off x="0" y="0"/>
          <a:ext cx="0" cy="0"/>
          <a:chOff x="0" y="0"/>
          <a:chExt cx="0" cy="0"/>
        </a:xfrm>
      </p:grpSpPr>
      <p:sp>
        <p:nvSpPr>
          <p:cNvPr id="81" name="Google Shape;81;p13"/>
          <p:cNvSpPr/>
          <p:nvPr/>
        </p:nvSpPr>
        <p:spPr>
          <a:xfrm flipH="1">
            <a:off x="4420751" y="2753749"/>
            <a:ext cx="4769720" cy="2389758"/>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chemeClr val="lt1">
              <a:alpha val="31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3"/>
          <p:cNvGrpSpPr/>
          <p:nvPr/>
        </p:nvGrpSpPr>
        <p:grpSpPr>
          <a:xfrm rot="-1314983">
            <a:off x="8216103" y="3311234"/>
            <a:ext cx="972293" cy="928258"/>
            <a:chOff x="-1855532" y="1600966"/>
            <a:chExt cx="890361" cy="822923"/>
          </a:xfrm>
        </p:grpSpPr>
        <p:sp>
          <p:nvSpPr>
            <p:cNvPr id="83" name="Google Shape;83;p13"/>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3"/>
          <p:cNvSpPr/>
          <p:nvPr/>
        </p:nvSpPr>
        <p:spPr>
          <a:xfrm>
            <a:off x="70" y="850947"/>
            <a:ext cx="8179245" cy="4098021"/>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3"/>
          <p:cNvGrpSpPr/>
          <p:nvPr/>
        </p:nvGrpSpPr>
        <p:grpSpPr>
          <a:xfrm>
            <a:off x="461664" y="2367617"/>
            <a:ext cx="1251074" cy="1089966"/>
            <a:chOff x="2227541" y="6011760"/>
            <a:chExt cx="2864180" cy="2495343"/>
          </a:xfrm>
        </p:grpSpPr>
        <p:sp>
          <p:nvSpPr>
            <p:cNvPr id="87" name="Google Shape;87;p13"/>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3"/>
            <p:cNvGrpSpPr/>
            <p:nvPr/>
          </p:nvGrpSpPr>
          <p:grpSpPr>
            <a:xfrm>
              <a:off x="2227541" y="6635267"/>
              <a:ext cx="2250382" cy="1871835"/>
              <a:chOff x="2227541" y="6635267"/>
              <a:chExt cx="2250382" cy="1871835"/>
            </a:xfrm>
          </p:grpSpPr>
          <p:sp>
            <p:nvSpPr>
              <p:cNvPr id="89" name="Google Shape;89;p13"/>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 name="Google Shape;92;p13"/>
          <p:cNvGrpSpPr/>
          <p:nvPr/>
        </p:nvGrpSpPr>
        <p:grpSpPr>
          <a:xfrm>
            <a:off x="190606" y="2294802"/>
            <a:ext cx="761443" cy="1254173"/>
            <a:chOff x="1668617" y="5683195"/>
            <a:chExt cx="1743230" cy="2871275"/>
          </a:xfrm>
        </p:grpSpPr>
        <p:sp>
          <p:nvSpPr>
            <p:cNvPr id="93" name="Google Shape;93;p13"/>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3"/>
            <p:cNvGrpSpPr/>
            <p:nvPr/>
          </p:nvGrpSpPr>
          <p:grpSpPr>
            <a:xfrm>
              <a:off x="2252110" y="6027996"/>
              <a:ext cx="1159737" cy="2526474"/>
              <a:chOff x="2252110" y="6027996"/>
              <a:chExt cx="1159737" cy="2526474"/>
            </a:xfrm>
          </p:grpSpPr>
          <p:sp>
            <p:nvSpPr>
              <p:cNvPr id="95" name="Google Shape;95;p13"/>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 name="Google Shape;99;p13"/>
          <p:cNvSpPr/>
          <p:nvPr/>
        </p:nvSpPr>
        <p:spPr>
          <a:xfrm>
            <a:off x="82" y="3058584"/>
            <a:ext cx="9143830" cy="2103365"/>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a:spLocks noGrp="1"/>
          </p:cNvSpPr>
          <p:nvPr>
            <p:ph type="title"/>
          </p:nvPr>
        </p:nvSpPr>
        <p:spPr>
          <a:xfrm>
            <a:off x="2007025" y="1582990"/>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1" name="Google Shape;101;p13"/>
          <p:cNvSpPr txBox="1">
            <a:spLocks noGrp="1"/>
          </p:cNvSpPr>
          <p:nvPr>
            <p:ph type="title" idx="2" hasCustomPrompt="1"/>
          </p:nvPr>
        </p:nvSpPr>
        <p:spPr>
          <a:xfrm>
            <a:off x="2575250" y="273196"/>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2" name="Google Shape;102;p13"/>
          <p:cNvSpPr txBox="1">
            <a:spLocks noGrp="1"/>
          </p:cNvSpPr>
          <p:nvPr>
            <p:ph type="subTitle" idx="1"/>
          </p:nvPr>
        </p:nvSpPr>
        <p:spPr>
          <a:xfrm>
            <a:off x="2007013" y="1879246"/>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03" name="Google Shape;103;p13"/>
          <p:cNvSpPr txBox="1">
            <a:spLocks noGrp="1"/>
          </p:cNvSpPr>
          <p:nvPr>
            <p:ph type="title" idx="3"/>
          </p:nvPr>
        </p:nvSpPr>
        <p:spPr>
          <a:xfrm>
            <a:off x="5017500" y="1582990"/>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4" name="Google Shape;104;p13"/>
          <p:cNvSpPr txBox="1">
            <a:spLocks noGrp="1"/>
          </p:cNvSpPr>
          <p:nvPr>
            <p:ph type="title" idx="4" hasCustomPrompt="1"/>
          </p:nvPr>
        </p:nvSpPr>
        <p:spPr>
          <a:xfrm>
            <a:off x="5585700" y="273196"/>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5" name="Google Shape;105;p13"/>
          <p:cNvSpPr txBox="1">
            <a:spLocks noGrp="1"/>
          </p:cNvSpPr>
          <p:nvPr>
            <p:ph type="subTitle" idx="5"/>
          </p:nvPr>
        </p:nvSpPr>
        <p:spPr>
          <a:xfrm>
            <a:off x="5017488" y="1879246"/>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06" name="Google Shape;106;p13"/>
          <p:cNvSpPr txBox="1">
            <a:spLocks noGrp="1"/>
          </p:cNvSpPr>
          <p:nvPr>
            <p:ph type="title" idx="6"/>
          </p:nvPr>
        </p:nvSpPr>
        <p:spPr>
          <a:xfrm>
            <a:off x="2007025" y="3658694"/>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7" name="Google Shape;107;p13"/>
          <p:cNvSpPr txBox="1">
            <a:spLocks noGrp="1"/>
          </p:cNvSpPr>
          <p:nvPr>
            <p:ph type="title" idx="7" hasCustomPrompt="1"/>
          </p:nvPr>
        </p:nvSpPr>
        <p:spPr>
          <a:xfrm>
            <a:off x="2575250" y="2348900"/>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8" name="Google Shape;108;p13"/>
          <p:cNvSpPr txBox="1">
            <a:spLocks noGrp="1"/>
          </p:cNvSpPr>
          <p:nvPr>
            <p:ph type="subTitle" idx="8"/>
          </p:nvPr>
        </p:nvSpPr>
        <p:spPr>
          <a:xfrm>
            <a:off x="2007013" y="3954950"/>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09" name="Google Shape;109;p13"/>
          <p:cNvSpPr txBox="1">
            <a:spLocks noGrp="1"/>
          </p:cNvSpPr>
          <p:nvPr>
            <p:ph type="title" idx="9"/>
          </p:nvPr>
        </p:nvSpPr>
        <p:spPr>
          <a:xfrm>
            <a:off x="5017500" y="3658694"/>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10" name="Google Shape;110;p13"/>
          <p:cNvSpPr txBox="1">
            <a:spLocks noGrp="1"/>
          </p:cNvSpPr>
          <p:nvPr>
            <p:ph type="title" idx="13" hasCustomPrompt="1"/>
          </p:nvPr>
        </p:nvSpPr>
        <p:spPr>
          <a:xfrm>
            <a:off x="5585700" y="2348900"/>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13"/>
          <p:cNvSpPr txBox="1">
            <a:spLocks noGrp="1"/>
          </p:cNvSpPr>
          <p:nvPr>
            <p:ph type="subTitle" idx="14"/>
          </p:nvPr>
        </p:nvSpPr>
        <p:spPr>
          <a:xfrm>
            <a:off x="5017488" y="3954950"/>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 id="2147483658" r:id="rId8"/>
    <p:sldLayoutId id="2147483659" r:id="rId9"/>
    <p:sldLayoutId id="2147483662" r:id="rId10"/>
    <p:sldLayoutId id="2147483664" r:id="rId11"/>
    <p:sldLayoutId id="2147483665" r:id="rId12"/>
    <p:sldLayoutId id="2147483670" r:id="rId13"/>
    <p:sldLayoutId id="2147483672" r:id="rId14"/>
    <p:sldLayoutId id="2147483673"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ctrTitle"/>
          </p:nvPr>
        </p:nvSpPr>
        <p:spPr>
          <a:xfrm>
            <a:off x="810000" y="1682500"/>
            <a:ext cx="44874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Architettura RAG su dominio ESG</a:t>
            </a:r>
            <a:endParaRPr sz="5400" dirty="0"/>
          </a:p>
        </p:txBody>
      </p:sp>
      <p:grpSp>
        <p:nvGrpSpPr>
          <p:cNvPr id="324" name="Google Shape;324;p32"/>
          <p:cNvGrpSpPr/>
          <p:nvPr/>
        </p:nvGrpSpPr>
        <p:grpSpPr>
          <a:xfrm>
            <a:off x="5111291" y="1013254"/>
            <a:ext cx="3934193" cy="2721846"/>
            <a:chOff x="5280759" y="250992"/>
            <a:chExt cx="3748278" cy="2593222"/>
          </a:xfrm>
        </p:grpSpPr>
        <p:sp>
          <p:nvSpPr>
            <p:cNvPr id="325" name="Google Shape;325;p32"/>
            <p:cNvSpPr/>
            <p:nvPr/>
          </p:nvSpPr>
          <p:spPr>
            <a:xfrm>
              <a:off x="5280759" y="1698813"/>
              <a:ext cx="820608" cy="426057"/>
            </a:xfrm>
            <a:custGeom>
              <a:avLst/>
              <a:gdLst/>
              <a:ahLst/>
              <a:cxnLst/>
              <a:rect l="l" t="t" r="r" b="b"/>
              <a:pathLst>
                <a:path w="78452" h="40732" extrusionOk="0">
                  <a:moveTo>
                    <a:pt x="39196" y="1"/>
                  </a:moveTo>
                  <a:cubicBezTo>
                    <a:pt x="33303" y="1"/>
                    <a:pt x="28004" y="2584"/>
                    <a:pt x="24397" y="6692"/>
                  </a:cubicBezTo>
                  <a:cubicBezTo>
                    <a:pt x="22313" y="9062"/>
                    <a:pt x="19311" y="10299"/>
                    <a:pt x="16174" y="10299"/>
                  </a:cubicBezTo>
                  <a:cubicBezTo>
                    <a:pt x="15923" y="10299"/>
                    <a:pt x="15672" y="10291"/>
                    <a:pt x="15420" y="10276"/>
                  </a:cubicBezTo>
                  <a:cubicBezTo>
                    <a:pt x="15122" y="10264"/>
                    <a:pt x="14824" y="10252"/>
                    <a:pt x="14527" y="10252"/>
                  </a:cubicBezTo>
                  <a:cubicBezTo>
                    <a:pt x="6502" y="10252"/>
                    <a:pt x="1" y="16741"/>
                    <a:pt x="1" y="24754"/>
                  </a:cubicBezTo>
                  <a:cubicBezTo>
                    <a:pt x="1" y="32766"/>
                    <a:pt x="6502" y="39255"/>
                    <a:pt x="14527" y="39255"/>
                  </a:cubicBezTo>
                  <a:cubicBezTo>
                    <a:pt x="16420" y="39255"/>
                    <a:pt x="18229" y="38898"/>
                    <a:pt x="19884" y="38243"/>
                  </a:cubicBezTo>
                  <a:cubicBezTo>
                    <a:pt x="21880" y="37452"/>
                    <a:pt x="23979" y="37091"/>
                    <a:pt x="26087" y="37091"/>
                  </a:cubicBezTo>
                  <a:cubicBezTo>
                    <a:pt x="28356" y="37091"/>
                    <a:pt x="30636" y="37509"/>
                    <a:pt x="32815" y="38255"/>
                  </a:cubicBezTo>
                  <a:cubicBezTo>
                    <a:pt x="34815" y="38946"/>
                    <a:pt x="36970" y="39315"/>
                    <a:pt x="39196" y="39315"/>
                  </a:cubicBezTo>
                  <a:cubicBezTo>
                    <a:pt x="40637" y="39315"/>
                    <a:pt x="42042" y="39160"/>
                    <a:pt x="43387" y="38862"/>
                  </a:cubicBezTo>
                  <a:cubicBezTo>
                    <a:pt x="44179" y="38691"/>
                    <a:pt x="44979" y="38607"/>
                    <a:pt x="45775" y="38607"/>
                  </a:cubicBezTo>
                  <a:cubicBezTo>
                    <a:pt x="47362" y="38607"/>
                    <a:pt x="48934" y="38943"/>
                    <a:pt x="50400" y="39601"/>
                  </a:cubicBezTo>
                  <a:cubicBezTo>
                    <a:pt x="52019" y="40327"/>
                    <a:pt x="53805" y="40732"/>
                    <a:pt x="55698" y="40732"/>
                  </a:cubicBezTo>
                  <a:cubicBezTo>
                    <a:pt x="58354" y="40732"/>
                    <a:pt x="60830" y="39922"/>
                    <a:pt x="62890" y="38553"/>
                  </a:cubicBezTo>
                  <a:cubicBezTo>
                    <a:pt x="64240" y="37652"/>
                    <a:pt x="65827" y="37207"/>
                    <a:pt x="67430" y="37207"/>
                  </a:cubicBezTo>
                  <a:cubicBezTo>
                    <a:pt x="68074" y="37207"/>
                    <a:pt x="68720" y="37278"/>
                    <a:pt x="69355" y="37422"/>
                  </a:cubicBezTo>
                  <a:cubicBezTo>
                    <a:pt x="69855" y="37529"/>
                    <a:pt x="70367" y="37588"/>
                    <a:pt x="70903" y="37588"/>
                  </a:cubicBezTo>
                  <a:cubicBezTo>
                    <a:pt x="75106" y="37588"/>
                    <a:pt x="78451" y="33957"/>
                    <a:pt x="77975" y="29671"/>
                  </a:cubicBezTo>
                  <a:cubicBezTo>
                    <a:pt x="77630" y="26504"/>
                    <a:pt x="75082" y="23896"/>
                    <a:pt x="71927" y="23456"/>
                  </a:cubicBezTo>
                  <a:cubicBezTo>
                    <a:pt x="71891" y="23444"/>
                    <a:pt x="71855" y="23444"/>
                    <a:pt x="71819" y="23432"/>
                  </a:cubicBezTo>
                  <a:cubicBezTo>
                    <a:pt x="69533" y="23158"/>
                    <a:pt x="67521" y="21967"/>
                    <a:pt x="66164" y="20122"/>
                  </a:cubicBezTo>
                  <a:cubicBezTo>
                    <a:pt x="64973" y="18503"/>
                    <a:pt x="63426" y="17181"/>
                    <a:pt x="61640" y="16264"/>
                  </a:cubicBezTo>
                  <a:cubicBezTo>
                    <a:pt x="59556" y="15181"/>
                    <a:pt x="57996" y="13335"/>
                    <a:pt x="56984" y="11216"/>
                  </a:cubicBezTo>
                  <a:cubicBezTo>
                    <a:pt x="53829" y="4584"/>
                    <a:pt x="47054" y="1"/>
                    <a:pt x="39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7715136" y="1667056"/>
              <a:ext cx="885115" cy="1027203"/>
            </a:xfrm>
            <a:custGeom>
              <a:avLst/>
              <a:gdLst/>
              <a:ahLst/>
              <a:cxnLst/>
              <a:rect l="l" t="t" r="r" b="b"/>
              <a:pathLst>
                <a:path w="84619" h="98203" extrusionOk="0">
                  <a:moveTo>
                    <a:pt x="54924" y="0"/>
                  </a:moveTo>
                  <a:lnTo>
                    <a:pt x="0" y="98203"/>
                  </a:lnTo>
                  <a:lnTo>
                    <a:pt x="84094" y="97953"/>
                  </a:lnTo>
                  <a:cubicBezTo>
                    <a:pt x="84618" y="96393"/>
                    <a:pt x="54924" y="0"/>
                    <a:pt x="54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7715136" y="1678144"/>
              <a:ext cx="707023" cy="1016116"/>
            </a:xfrm>
            <a:custGeom>
              <a:avLst/>
              <a:gdLst/>
              <a:ahLst/>
              <a:cxnLst/>
              <a:rect l="l" t="t" r="r" b="b"/>
              <a:pathLst>
                <a:path w="67593" h="97143" extrusionOk="0">
                  <a:moveTo>
                    <a:pt x="54329" y="0"/>
                  </a:moveTo>
                  <a:lnTo>
                    <a:pt x="0" y="97143"/>
                  </a:lnTo>
                  <a:lnTo>
                    <a:pt x="0" y="97143"/>
                  </a:lnTo>
                  <a:lnTo>
                    <a:pt x="66795" y="96941"/>
                  </a:lnTo>
                  <a:cubicBezTo>
                    <a:pt x="67592" y="93845"/>
                    <a:pt x="67485" y="90654"/>
                    <a:pt x="65521" y="87808"/>
                  </a:cubicBezTo>
                  <a:cubicBezTo>
                    <a:pt x="63282" y="84570"/>
                    <a:pt x="59651" y="82594"/>
                    <a:pt x="55805" y="82105"/>
                  </a:cubicBezTo>
                  <a:cubicBezTo>
                    <a:pt x="52221" y="81653"/>
                    <a:pt x="48530" y="82034"/>
                    <a:pt x="44982" y="81212"/>
                  </a:cubicBezTo>
                  <a:cubicBezTo>
                    <a:pt x="39851" y="80034"/>
                    <a:pt x="36005" y="74878"/>
                    <a:pt x="38470" y="69782"/>
                  </a:cubicBezTo>
                  <a:cubicBezTo>
                    <a:pt x="40922" y="64687"/>
                    <a:pt x="46018" y="61115"/>
                    <a:pt x="50745" y="58293"/>
                  </a:cubicBezTo>
                  <a:cubicBezTo>
                    <a:pt x="52971" y="56971"/>
                    <a:pt x="55234" y="55352"/>
                    <a:pt x="56162" y="52923"/>
                  </a:cubicBezTo>
                  <a:cubicBezTo>
                    <a:pt x="59222" y="45041"/>
                    <a:pt x="46637" y="45756"/>
                    <a:pt x="42899" y="42470"/>
                  </a:cubicBezTo>
                  <a:cubicBezTo>
                    <a:pt x="39363" y="39374"/>
                    <a:pt x="40267" y="34981"/>
                    <a:pt x="42589" y="31218"/>
                  </a:cubicBezTo>
                  <a:cubicBezTo>
                    <a:pt x="44994" y="27313"/>
                    <a:pt x="48804" y="24515"/>
                    <a:pt x="51638" y="20943"/>
                  </a:cubicBezTo>
                  <a:cubicBezTo>
                    <a:pt x="54091" y="17848"/>
                    <a:pt x="54781" y="14097"/>
                    <a:pt x="55114" y="10216"/>
                  </a:cubicBezTo>
                  <a:cubicBezTo>
                    <a:pt x="55388" y="6918"/>
                    <a:pt x="55412" y="3227"/>
                    <a:pt x="54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8221264" y="778218"/>
              <a:ext cx="61662" cy="47834"/>
            </a:xfrm>
            <a:custGeom>
              <a:avLst/>
              <a:gdLst/>
              <a:ahLst/>
              <a:cxnLst/>
              <a:rect l="l" t="t" r="r" b="b"/>
              <a:pathLst>
                <a:path w="5895" h="4573" extrusionOk="0">
                  <a:moveTo>
                    <a:pt x="2941" y="1"/>
                  </a:moveTo>
                  <a:cubicBezTo>
                    <a:pt x="12" y="1"/>
                    <a:pt x="0" y="4573"/>
                    <a:pt x="2941" y="4573"/>
                  </a:cubicBezTo>
                  <a:cubicBezTo>
                    <a:pt x="5882" y="4573"/>
                    <a:pt x="5894" y="1"/>
                    <a:pt x="2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a:off x="8112919" y="778218"/>
              <a:ext cx="61651" cy="47834"/>
            </a:xfrm>
            <a:custGeom>
              <a:avLst/>
              <a:gdLst/>
              <a:ahLst/>
              <a:cxnLst/>
              <a:rect l="l" t="t" r="r" b="b"/>
              <a:pathLst>
                <a:path w="5894" h="4573" extrusionOk="0">
                  <a:moveTo>
                    <a:pt x="2953" y="1"/>
                  </a:moveTo>
                  <a:cubicBezTo>
                    <a:pt x="12" y="1"/>
                    <a:pt x="0" y="4573"/>
                    <a:pt x="2953" y="4573"/>
                  </a:cubicBezTo>
                  <a:cubicBezTo>
                    <a:pt x="5894" y="4573"/>
                    <a:pt x="5894" y="1"/>
                    <a:pt x="2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8326377" y="778218"/>
              <a:ext cx="61651" cy="47834"/>
            </a:xfrm>
            <a:custGeom>
              <a:avLst/>
              <a:gdLst/>
              <a:ahLst/>
              <a:cxnLst/>
              <a:rect l="l" t="t" r="r" b="b"/>
              <a:pathLst>
                <a:path w="5894" h="4573" extrusionOk="0">
                  <a:moveTo>
                    <a:pt x="2953" y="1"/>
                  </a:moveTo>
                  <a:cubicBezTo>
                    <a:pt x="12" y="1"/>
                    <a:pt x="0" y="4573"/>
                    <a:pt x="2953" y="4573"/>
                  </a:cubicBezTo>
                  <a:cubicBezTo>
                    <a:pt x="5882" y="4573"/>
                    <a:pt x="5894" y="1"/>
                    <a:pt x="2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5546035" y="2181531"/>
              <a:ext cx="58419" cy="47834"/>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5443287" y="2181531"/>
              <a:ext cx="58419" cy="47834"/>
            </a:xfrm>
            <a:custGeom>
              <a:avLst/>
              <a:gdLst/>
              <a:ahLst/>
              <a:cxnLst/>
              <a:rect l="l" t="t" r="r" b="b"/>
              <a:pathLst>
                <a:path w="5585" h="4573" extrusionOk="0">
                  <a:moveTo>
                    <a:pt x="2799" y="0"/>
                  </a:moveTo>
                  <a:cubicBezTo>
                    <a:pt x="13" y="0"/>
                    <a:pt x="1" y="4572"/>
                    <a:pt x="2799" y="4572"/>
                  </a:cubicBezTo>
                  <a:cubicBezTo>
                    <a:pt x="5585" y="4572"/>
                    <a:pt x="5585" y="0"/>
                    <a:pt x="2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5645667" y="2181531"/>
              <a:ext cx="58419" cy="47834"/>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a:off x="5578043" y="1222454"/>
              <a:ext cx="61651" cy="47834"/>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5482522" y="1222454"/>
              <a:ext cx="61526" cy="47834"/>
            </a:xfrm>
            <a:custGeom>
              <a:avLst/>
              <a:gdLst/>
              <a:ahLst/>
              <a:cxnLst/>
              <a:rect l="l" t="t" r="r" b="b"/>
              <a:pathLst>
                <a:path w="5882" h="4573" extrusionOk="0">
                  <a:moveTo>
                    <a:pt x="2941" y="0"/>
                  </a:moveTo>
                  <a:cubicBezTo>
                    <a:pt x="0" y="0"/>
                    <a:pt x="0" y="4572"/>
                    <a:pt x="2941" y="4572"/>
                  </a:cubicBezTo>
                  <a:cubicBezTo>
                    <a:pt x="5882" y="4572"/>
                    <a:pt x="5882"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8758029" y="2044537"/>
              <a:ext cx="61651" cy="47834"/>
            </a:xfrm>
            <a:custGeom>
              <a:avLst/>
              <a:gdLst/>
              <a:ahLst/>
              <a:cxnLst/>
              <a:rect l="l" t="t" r="r" b="b"/>
              <a:pathLst>
                <a:path w="5894" h="4573" extrusionOk="0">
                  <a:moveTo>
                    <a:pt x="2953" y="0"/>
                  </a:moveTo>
                  <a:cubicBezTo>
                    <a:pt x="12" y="0"/>
                    <a:pt x="0" y="4572"/>
                    <a:pt x="2953" y="4572"/>
                  </a:cubicBezTo>
                  <a:cubicBezTo>
                    <a:pt x="5894" y="4572"/>
                    <a:pt x="5894" y="0"/>
                    <a:pt x="2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8662509" y="2044537"/>
              <a:ext cx="61651" cy="47834"/>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924510" y="864251"/>
              <a:ext cx="524067" cy="989129"/>
            </a:xfrm>
            <a:custGeom>
              <a:avLst/>
              <a:gdLst/>
              <a:ahLst/>
              <a:cxnLst/>
              <a:rect l="l" t="t" r="r" b="b"/>
              <a:pathLst>
                <a:path w="50102" h="94563" extrusionOk="0">
                  <a:moveTo>
                    <a:pt x="49076" y="0"/>
                  </a:moveTo>
                  <a:cubicBezTo>
                    <a:pt x="48977" y="0"/>
                    <a:pt x="48878" y="16"/>
                    <a:pt x="48780" y="51"/>
                  </a:cubicBezTo>
                  <a:cubicBezTo>
                    <a:pt x="44054" y="1658"/>
                    <a:pt x="42589" y="6599"/>
                    <a:pt x="41172" y="11385"/>
                  </a:cubicBezTo>
                  <a:cubicBezTo>
                    <a:pt x="40101" y="14957"/>
                    <a:pt x="39005" y="18648"/>
                    <a:pt x="36576" y="20779"/>
                  </a:cubicBezTo>
                  <a:cubicBezTo>
                    <a:pt x="35124" y="22065"/>
                    <a:pt x="33576" y="23041"/>
                    <a:pt x="32088" y="23982"/>
                  </a:cubicBezTo>
                  <a:cubicBezTo>
                    <a:pt x="28456" y="26280"/>
                    <a:pt x="25039" y="28447"/>
                    <a:pt x="24051" y="34198"/>
                  </a:cubicBezTo>
                  <a:cubicBezTo>
                    <a:pt x="23765" y="35876"/>
                    <a:pt x="23563" y="37436"/>
                    <a:pt x="23372" y="38936"/>
                  </a:cubicBezTo>
                  <a:cubicBezTo>
                    <a:pt x="22610" y="44889"/>
                    <a:pt x="22063" y="49199"/>
                    <a:pt x="17038" y="53760"/>
                  </a:cubicBezTo>
                  <a:cubicBezTo>
                    <a:pt x="16479" y="54271"/>
                    <a:pt x="15871" y="54760"/>
                    <a:pt x="15264" y="55260"/>
                  </a:cubicBezTo>
                  <a:cubicBezTo>
                    <a:pt x="13562" y="56653"/>
                    <a:pt x="11811" y="58105"/>
                    <a:pt x="10609" y="60106"/>
                  </a:cubicBezTo>
                  <a:cubicBezTo>
                    <a:pt x="9513" y="61915"/>
                    <a:pt x="9085" y="63796"/>
                    <a:pt x="8668" y="65606"/>
                  </a:cubicBezTo>
                  <a:cubicBezTo>
                    <a:pt x="8275" y="67285"/>
                    <a:pt x="7906" y="68869"/>
                    <a:pt x="7049" y="70381"/>
                  </a:cubicBezTo>
                  <a:cubicBezTo>
                    <a:pt x="6465" y="71416"/>
                    <a:pt x="5561" y="72357"/>
                    <a:pt x="4608" y="73357"/>
                  </a:cubicBezTo>
                  <a:cubicBezTo>
                    <a:pt x="3310" y="74703"/>
                    <a:pt x="1965" y="76107"/>
                    <a:pt x="1274" y="77893"/>
                  </a:cubicBezTo>
                  <a:cubicBezTo>
                    <a:pt x="0" y="81215"/>
                    <a:pt x="393" y="85109"/>
                    <a:pt x="774" y="88883"/>
                  </a:cubicBezTo>
                  <a:cubicBezTo>
                    <a:pt x="941" y="90574"/>
                    <a:pt x="1108" y="92181"/>
                    <a:pt x="1108" y="93645"/>
                  </a:cubicBezTo>
                  <a:cubicBezTo>
                    <a:pt x="1108" y="94157"/>
                    <a:pt x="1512" y="94562"/>
                    <a:pt x="2013" y="94562"/>
                  </a:cubicBezTo>
                  <a:cubicBezTo>
                    <a:pt x="2525" y="94562"/>
                    <a:pt x="2929" y="94157"/>
                    <a:pt x="2929" y="93657"/>
                  </a:cubicBezTo>
                  <a:cubicBezTo>
                    <a:pt x="2941" y="92098"/>
                    <a:pt x="2775" y="90443"/>
                    <a:pt x="2596" y="88692"/>
                  </a:cubicBezTo>
                  <a:cubicBezTo>
                    <a:pt x="2239" y="85144"/>
                    <a:pt x="1858" y="81465"/>
                    <a:pt x="2989" y="78548"/>
                  </a:cubicBezTo>
                  <a:cubicBezTo>
                    <a:pt x="3537" y="77108"/>
                    <a:pt x="4703" y="75893"/>
                    <a:pt x="5930" y="74619"/>
                  </a:cubicBezTo>
                  <a:cubicBezTo>
                    <a:pt x="6918" y="73583"/>
                    <a:pt x="7942" y="72512"/>
                    <a:pt x="8632" y="71285"/>
                  </a:cubicBezTo>
                  <a:cubicBezTo>
                    <a:pt x="9621" y="69535"/>
                    <a:pt x="10037" y="67749"/>
                    <a:pt x="10442" y="66011"/>
                  </a:cubicBezTo>
                  <a:cubicBezTo>
                    <a:pt x="10847" y="64261"/>
                    <a:pt x="11228" y="62606"/>
                    <a:pt x="12169" y="61034"/>
                  </a:cubicBezTo>
                  <a:cubicBezTo>
                    <a:pt x="13216" y="59308"/>
                    <a:pt x="14847" y="57974"/>
                    <a:pt x="16431" y="56677"/>
                  </a:cubicBezTo>
                  <a:cubicBezTo>
                    <a:pt x="17038" y="56176"/>
                    <a:pt x="17681" y="55653"/>
                    <a:pt x="18265" y="55117"/>
                  </a:cubicBezTo>
                  <a:cubicBezTo>
                    <a:pt x="23789" y="50092"/>
                    <a:pt x="24408" y="45270"/>
                    <a:pt x="25182" y="39174"/>
                  </a:cubicBezTo>
                  <a:cubicBezTo>
                    <a:pt x="25373" y="37686"/>
                    <a:pt x="25575" y="36150"/>
                    <a:pt x="25849" y="34507"/>
                  </a:cubicBezTo>
                  <a:cubicBezTo>
                    <a:pt x="26706" y="29554"/>
                    <a:pt x="29504" y="27780"/>
                    <a:pt x="33064" y="25530"/>
                  </a:cubicBezTo>
                  <a:cubicBezTo>
                    <a:pt x="34612" y="24554"/>
                    <a:pt x="36219" y="23530"/>
                    <a:pt x="37791" y="22160"/>
                  </a:cubicBezTo>
                  <a:cubicBezTo>
                    <a:pt x="40613" y="19672"/>
                    <a:pt x="41779" y="15719"/>
                    <a:pt x="42922" y="11897"/>
                  </a:cubicBezTo>
                  <a:cubicBezTo>
                    <a:pt x="44268" y="7361"/>
                    <a:pt x="45542" y="3075"/>
                    <a:pt x="49364" y="1777"/>
                  </a:cubicBezTo>
                  <a:cubicBezTo>
                    <a:pt x="49840" y="1610"/>
                    <a:pt x="50102" y="1098"/>
                    <a:pt x="49935" y="622"/>
                  </a:cubicBezTo>
                  <a:cubicBezTo>
                    <a:pt x="49812" y="243"/>
                    <a:pt x="49456" y="0"/>
                    <a:pt x="49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996244" y="888142"/>
              <a:ext cx="523941" cy="989150"/>
            </a:xfrm>
            <a:custGeom>
              <a:avLst/>
              <a:gdLst/>
              <a:ahLst/>
              <a:cxnLst/>
              <a:rect l="l" t="t" r="r" b="b"/>
              <a:pathLst>
                <a:path w="50090" h="94565" extrusionOk="0">
                  <a:moveTo>
                    <a:pt x="49075" y="1"/>
                  </a:moveTo>
                  <a:cubicBezTo>
                    <a:pt x="48974" y="1"/>
                    <a:pt x="48871" y="18"/>
                    <a:pt x="48768" y="53"/>
                  </a:cubicBezTo>
                  <a:cubicBezTo>
                    <a:pt x="44054" y="1648"/>
                    <a:pt x="42577" y="6601"/>
                    <a:pt x="41160" y="11375"/>
                  </a:cubicBezTo>
                  <a:cubicBezTo>
                    <a:pt x="40101" y="14947"/>
                    <a:pt x="39005" y="18650"/>
                    <a:pt x="36576" y="20781"/>
                  </a:cubicBezTo>
                  <a:cubicBezTo>
                    <a:pt x="35124" y="22067"/>
                    <a:pt x="33576" y="23043"/>
                    <a:pt x="32076" y="23984"/>
                  </a:cubicBezTo>
                  <a:cubicBezTo>
                    <a:pt x="28456" y="26282"/>
                    <a:pt x="25027" y="28437"/>
                    <a:pt x="24051" y="34200"/>
                  </a:cubicBezTo>
                  <a:cubicBezTo>
                    <a:pt x="23753" y="35878"/>
                    <a:pt x="23563" y="37438"/>
                    <a:pt x="23360" y="38938"/>
                  </a:cubicBezTo>
                  <a:cubicBezTo>
                    <a:pt x="22598" y="44891"/>
                    <a:pt x="22051" y="49201"/>
                    <a:pt x="17026" y="53762"/>
                  </a:cubicBezTo>
                  <a:cubicBezTo>
                    <a:pt x="16467" y="54273"/>
                    <a:pt x="15871" y="54762"/>
                    <a:pt x="15264" y="55262"/>
                  </a:cubicBezTo>
                  <a:cubicBezTo>
                    <a:pt x="13562" y="56655"/>
                    <a:pt x="11799" y="58095"/>
                    <a:pt x="10597" y="60096"/>
                  </a:cubicBezTo>
                  <a:cubicBezTo>
                    <a:pt x="9513" y="61917"/>
                    <a:pt x="9073" y="63787"/>
                    <a:pt x="8656" y="65608"/>
                  </a:cubicBezTo>
                  <a:cubicBezTo>
                    <a:pt x="8263" y="67287"/>
                    <a:pt x="7894" y="68871"/>
                    <a:pt x="7037" y="70383"/>
                  </a:cubicBezTo>
                  <a:cubicBezTo>
                    <a:pt x="6454" y="71407"/>
                    <a:pt x="5549" y="72359"/>
                    <a:pt x="4596" y="73347"/>
                  </a:cubicBezTo>
                  <a:cubicBezTo>
                    <a:pt x="3298" y="74705"/>
                    <a:pt x="1965" y="76109"/>
                    <a:pt x="1274" y="77895"/>
                  </a:cubicBezTo>
                  <a:cubicBezTo>
                    <a:pt x="0" y="81217"/>
                    <a:pt x="393" y="85111"/>
                    <a:pt x="774" y="88873"/>
                  </a:cubicBezTo>
                  <a:cubicBezTo>
                    <a:pt x="941" y="90576"/>
                    <a:pt x="1108" y="92183"/>
                    <a:pt x="1096" y="93647"/>
                  </a:cubicBezTo>
                  <a:cubicBezTo>
                    <a:pt x="1096" y="94159"/>
                    <a:pt x="1501" y="94564"/>
                    <a:pt x="2013" y="94564"/>
                  </a:cubicBezTo>
                  <a:cubicBezTo>
                    <a:pt x="2513" y="94564"/>
                    <a:pt x="2929" y="94159"/>
                    <a:pt x="2929" y="93647"/>
                  </a:cubicBezTo>
                  <a:cubicBezTo>
                    <a:pt x="2929" y="92088"/>
                    <a:pt x="2763" y="90445"/>
                    <a:pt x="2584" y="88694"/>
                  </a:cubicBezTo>
                  <a:cubicBezTo>
                    <a:pt x="2227" y="85134"/>
                    <a:pt x="1858" y="81467"/>
                    <a:pt x="2977" y="78550"/>
                  </a:cubicBezTo>
                  <a:cubicBezTo>
                    <a:pt x="3537" y="77110"/>
                    <a:pt x="4691" y="75895"/>
                    <a:pt x="5918" y="74621"/>
                  </a:cubicBezTo>
                  <a:cubicBezTo>
                    <a:pt x="6906" y="73585"/>
                    <a:pt x="7930" y="72514"/>
                    <a:pt x="8632" y="71287"/>
                  </a:cubicBezTo>
                  <a:cubicBezTo>
                    <a:pt x="9621" y="69537"/>
                    <a:pt x="10037" y="67751"/>
                    <a:pt x="10442" y="66013"/>
                  </a:cubicBezTo>
                  <a:cubicBezTo>
                    <a:pt x="10847" y="64263"/>
                    <a:pt x="11228" y="62608"/>
                    <a:pt x="12169" y="61036"/>
                  </a:cubicBezTo>
                  <a:cubicBezTo>
                    <a:pt x="13204" y="59310"/>
                    <a:pt x="14836" y="57976"/>
                    <a:pt x="16419" y="56679"/>
                  </a:cubicBezTo>
                  <a:cubicBezTo>
                    <a:pt x="17038" y="56167"/>
                    <a:pt x="17669" y="55655"/>
                    <a:pt x="18265" y="55119"/>
                  </a:cubicBezTo>
                  <a:cubicBezTo>
                    <a:pt x="23777" y="50094"/>
                    <a:pt x="24396" y="45272"/>
                    <a:pt x="25182" y="39176"/>
                  </a:cubicBezTo>
                  <a:cubicBezTo>
                    <a:pt x="25373" y="37688"/>
                    <a:pt x="25563" y="36152"/>
                    <a:pt x="25849" y="34509"/>
                  </a:cubicBezTo>
                  <a:cubicBezTo>
                    <a:pt x="26694" y="29556"/>
                    <a:pt x="29504" y="27782"/>
                    <a:pt x="33052" y="25532"/>
                  </a:cubicBezTo>
                  <a:cubicBezTo>
                    <a:pt x="34612" y="24544"/>
                    <a:pt x="36219" y="23532"/>
                    <a:pt x="37779" y="22150"/>
                  </a:cubicBezTo>
                  <a:cubicBezTo>
                    <a:pt x="40601" y="19674"/>
                    <a:pt x="41779" y="15721"/>
                    <a:pt x="42911" y="11899"/>
                  </a:cubicBezTo>
                  <a:cubicBezTo>
                    <a:pt x="44256" y="7363"/>
                    <a:pt x="45530" y="3077"/>
                    <a:pt x="49364" y="1779"/>
                  </a:cubicBezTo>
                  <a:cubicBezTo>
                    <a:pt x="49840" y="1612"/>
                    <a:pt x="50090" y="1100"/>
                    <a:pt x="49935" y="624"/>
                  </a:cubicBezTo>
                  <a:cubicBezTo>
                    <a:pt x="49803" y="238"/>
                    <a:pt x="49456" y="1"/>
                    <a:pt x="49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6063125" y="916802"/>
              <a:ext cx="524067" cy="989129"/>
            </a:xfrm>
            <a:custGeom>
              <a:avLst/>
              <a:gdLst/>
              <a:ahLst/>
              <a:cxnLst/>
              <a:rect l="l" t="t" r="r" b="b"/>
              <a:pathLst>
                <a:path w="50102" h="94563" extrusionOk="0">
                  <a:moveTo>
                    <a:pt x="49074" y="1"/>
                  </a:moveTo>
                  <a:cubicBezTo>
                    <a:pt x="48977" y="1"/>
                    <a:pt x="48878" y="17"/>
                    <a:pt x="48780" y="51"/>
                  </a:cubicBezTo>
                  <a:cubicBezTo>
                    <a:pt x="44053" y="1658"/>
                    <a:pt x="42589" y="6599"/>
                    <a:pt x="41160" y="11386"/>
                  </a:cubicBezTo>
                  <a:cubicBezTo>
                    <a:pt x="40100" y="14958"/>
                    <a:pt x="39005" y="18648"/>
                    <a:pt x="36576" y="20780"/>
                  </a:cubicBezTo>
                  <a:cubicBezTo>
                    <a:pt x="35123" y="22066"/>
                    <a:pt x="33576" y="23042"/>
                    <a:pt x="32075" y="23982"/>
                  </a:cubicBezTo>
                  <a:cubicBezTo>
                    <a:pt x="28456" y="26280"/>
                    <a:pt x="25039" y="28447"/>
                    <a:pt x="24051" y="34198"/>
                  </a:cubicBezTo>
                  <a:cubicBezTo>
                    <a:pt x="23753" y="35877"/>
                    <a:pt x="23563" y="37436"/>
                    <a:pt x="23372" y="38937"/>
                  </a:cubicBezTo>
                  <a:cubicBezTo>
                    <a:pt x="22610" y="44902"/>
                    <a:pt x="22050" y="49200"/>
                    <a:pt x="17038" y="53760"/>
                  </a:cubicBezTo>
                  <a:cubicBezTo>
                    <a:pt x="16478" y="54272"/>
                    <a:pt x="15871" y="54760"/>
                    <a:pt x="15264" y="55260"/>
                  </a:cubicBezTo>
                  <a:cubicBezTo>
                    <a:pt x="13561" y="56653"/>
                    <a:pt x="11799" y="58106"/>
                    <a:pt x="10609" y="60106"/>
                  </a:cubicBezTo>
                  <a:cubicBezTo>
                    <a:pt x="9513" y="61916"/>
                    <a:pt x="9085" y="63797"/>
                    <a:pt x="8656" y="65607"/>
                  </a:cubicBezTo>
                  <a:cubicBezTo>
                    <a:pt x="8275" y="67285"/>
                    <a:pt x="7906" y="68869"/>
                    <a:pt x="7037" y="70381"/>
                  </a:cubicBezTo>
                  <a:cubicBezTo>
                    <a:pt x="6453" y="71417"/>
                    <a:pt x="5560" y="72357"/>
                    <a:pt x="4596" y="73358"/>
                  </a:cubicBezTo>
                  <a:cubicBezTo>
                    <a:pt x="3298" y="74703"/>
                    <a:pt x="1965" y="76108"/>
                    <a:pt x="1274" y="77894"/>
                  </a:cubicBezTo>
                  <a:cubicBezTo>
                    <a:pt x="0" y="81216"/>
                    <a:pt x="393" y="85109"/>
                    <a:pt x="774" y="88883"/>
                  </a:cubicBezTo>
                  <a:cubicBezTo>
                    <a:pt x="941" y="90574"/>
                    <a:pt x="1107" y="92181"/>
                    <a:pt x="1095" y="93646"/>
                  </a:cubicBezTo>
                  <a:cubicBezTo>
                    <a:pt x="1095" y="94158"/>
                    <a:pt x="1512" y="94563"/>
                    <a:pt x="2012" y="94563"/>
                  </a:cubicBezTo>
                  <a:cubicBezTo>
                    <a:pt x="2512" y="94563"/>
                    <a:pt x="2929" y="94158"/>
                    <a:pt x="2929" y="93658"/>
                  </a:cubicBezTo>
                  <a:cubicBezTo>
                    <a:pt x="2929" y="92098"/>
                    <a:pt x="2762" y="90443"/>
                    <a:pt x="2584" y="88693"/>
                  </a:cubicBezTo>
                  <a:cubicBezTo>
                    <a:pt x="2227" y="85145"/>
                    <a:pt x="1857" y="81466"/>
                    <a:pt x="2977" y="78549"/>
                  </a:cubicBezTo>
                  <a:cubicBezTo>
                    <a:pt x="3536" y="77108"/>
                    <a:pt x="4691" y="75894"/>
                    <a:pt x="5917" y="74620"/>
                  </a:cubicBezTo>
                  <a:cubicBezTo>
                    <a:pt x="6906" y="73584"/>
                    <a:pt x="7930" y="72512"/>
                    <a:pt x="8632" y="71286"/>
                  </a:cubicBezTo>
                  <a:cubicBezTo>
                    <a:pt x="9620" y="69536"/>
                    <a:pt x="10037" y="67750"/>
                    <a:pt x="10442" y="66011"/>
                  </a:cubicBezTo>
                  <a:cubicBezTo>
                    <a:pt x="10847" y="64261"/>
                    <a:pt x="11228" y="62606"/>
                    <a:pt x="12168" y="61035"/>
                  </a:cubicBezTo>
                  <a:cubicBezTo>
                    <a:pt x="13204" y="59308"/>
                    <a:pt x="14847" y="57975"/>
                    <a:pt x="16419" y="56677"/>
                  </a:cubicBezTo>
                  <a:cubicBezTo>
                    <a:pt x="17038" y="56177"/>
                    <a:pt x="17669" y="55653"/>
                    <a:pt x="18264" y="55117"/>
                  </a:cubicBezTo>
                  <a:cubicBezTo>
                    <a:pt x="23789" y="50105"/>
                    <a:pt x="24396" y="45283"/>
                    <a:pt x="25182" y="39175"/>
                  </a:cubicBezTo>
                  <a:cubicBezTo>
                    <a:pt x="25372" y="37687"/>
                    <a:pt x="25563" y="36151"/>
                    <a:pt x="25849" y="34508"/>
                  </a:cubicBezTo>
                  <a:cubicBezTo>
                    <a:pt x="26694" y="29555"/>
                    <a:pt x="29504" y="27781"/>
                    <a:pt x="33052" y="25530"/>
                  </a:cubicBezTo>
                  <a:cubicBezTo>
                    <a:pt x="34612" y="24554"/>
                    <a:pt x="36219" y="23530"/>
                    <a:pt x="37779" y="22161"/>
                  </a:cubicBezTo>
                  <a:cubicBezTo>
                    <a:pt x="40600" y="19672"/>
                    <a:pt x="41779" y="15720"/>
                    <a:pt x="42910" y="11898"/>
                  </a:cubicBezTo>
                  <a:cubicBezTo>
                    <a:pt x="44267" y="7361"/>
                    <a:pt x="45541" y="3075"/>
                    <a:pt x="49363" y="1777"/>
                  </a:cubicBezTo>
                  <a:cubicBezTo>
                    <a:pt x="49840" y="1611"/>
                    <a:pt x="50102" y="1099"/>
                    <a:pt x="49935" y="622"/>
                  </a:cubicBezTo>
                  <a:cubicBezTo>
                    <a:pt x="49802" y="244"/>
                    <a:pt x="49452" y="1"/>
                    <a:pt x="490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6128877" y="941342"/>
              <a:ext cx="524077" cy="989244"/>
            </a:xfrm>
            <a:custGeom>
              <a:avLst/>
              <a:gdLst/>
              <a:ahLst/>
              <a:cxnLst/>
              <a:rect l="l" t="t" r="r" b="b"/>
              <a:pathLst>
                <a:path w="50103" h="94574" extrusionOk="0">
                  <a:moveTo>
                    <a:pt x="49076" y="0"/>
                  </a:moveTo>
                  <a:cubicBezTo>
                    <a:pt x="48978" y="0"/>
                    <a:pt x="48878" y="16"/>
                    <a:pt x="48780" y="50"/>
                  </a:cubicBezTo>
                  <a:cubicBezTo>
                    <a:pt x="44066" y="1658"/>
                    <a:pt x="42589" y="6599"/>
                    <a:pt x="41172" y="11385"/>
                  </a:cubicBezTo>
                  <a:cubicBezTo>
                    <a:pt x="40113" y="14957"/>
                    <a:pt x="39005" y="18648"/>
                    <a:pt x="36577" y="20791"/>
                  </a:cubicBezTo>
                  <a:cubicBezTo>
                    <a:pt x="35124" y="22065"/>
                    <a:pt x="33576" y="23041"/>
                    <a:pt x="32088" y="23994"/>
                  </a:cubicBezTo>
                  <a:cubicBezTo>
                    <a:pt x="28456" y="26280"/>
                    <a:pt x="25039" y="28447"/>
                    <a:pt x="24051" y="34198"/>
                  </a:cubicBezTo>
                  <a:cubicBezTo>
                    <a:pt x="23765" y="35888"/>
                    <a:pt x="23563" y="37436"/>
                    <a:pt x="23373" y="38948"/>
                  </a:cubicBezTo>
                  <a:cubicBezTo>
                    <a:pt x="22611" y="44901"/>
                    <a:pt x="22063" y="49199"/>
                    <a:pt x="17038" y="53771"/>
                  </a:cubicBezTo>
                  <a:cubicBezTo>
                    <a:pt x="16479" y="54271"/>
                    <a:pt x="15883" y="54771"/>
                    <a:pt x="15264" y="55272"/>
                  </a:cubicBezTo>
                  <a:cubicBezTo>
                    <a:pt x="13574" y="56665"/>
                    <a:pt x="11812" y="58105"/>
                    <a:pt x="10609" y="60105"/>
                  </a:cubicBezTo>
                  <a:cubicBezTo>
                    <a:pt x="9514" y="61927"/>
                    <a:pt x="9085" y="63796"/>
                    <a:pt x="8668" y="65606"/>
                  </a:cubicBezTo>
                  <a:cubicBezTo>
                    <a:pt x="8275" y="67285"/>
                    <a:pt x="7906" y="68868"/>
                    <a:pt x="7049" y="70381"/>
                  </a:cubicBezTo>
                  <a:cubicBezTo>
                    <a:pt x="6466" y="71416"/>
                    <a:pt x="5561" y="72357"/>
                    <a:pt x="4608" y="73357"/>
                  </a:cubicBezTo>
                  <a:cubicBezTo>
                    <a:pt x="3310" y="74714"/>
                    <a:pt x="1965" y="76107"/>
                    <a:pt x="1286" y="77893"/>
                  </a:cubicBezTo>
                  <a:cubicBezTo>
                    <a:pt x="1" y="81215"/>
                    <a:pt x="393" y="85120"/>
                    <a:pt x="774" y="88883"/>
                  </a:cubicBezTo>
                  <a:cubicBezTo>
                    <a:pt x="953" y="90585"/>
                    <a:pt x="1108" y="92181"/>
                    <a:pt x="1108" y="93657"/>
                  </a:cubicBezTo>
                  <a:cubicBezTo>
                    <a:pt x="1108" y="94157"/>
                    <a:pt x="1513" y="94574"/>
                    <a:pt x="2025" y="94574"/>
                  </a:cubicBezTo>
                  <a:cubicBezTo>
                    <a:pt x="2525" y="94574"/>
                    <a:pt x="2929" y="94157"/>
                    <a:pt x="2929" y="93657"/>
                  </a:cubicBezTo>
                  <a:cubicBezTo>
                    <a:pt x="2941" y="92098"/>
                    <a:pt x="2775" y="90443"/>
                    <a:pt x="2596" y="88704"/>
                  </a:cubicBezTo>
                  <a:cubicBezTo>
                    <a:pt x="2239" y="85144"/>
                    <a:pt x="1870" y="81465"/>
                    <a:pt x="2989" y="78560"/>
                  </a:cubicBezTo>
                  <a:cubicBezTo>
                    <a:pt x="3537" y="77108"/>
                    <a:pt x="4704" y="75905"/>
                    <a:pt x="5930" y="74619"/>
                  </a:cubicBezTo>
                  <a:cubicBezTo>
                    <a:pt x="6918" y="73583"/>
                    <a:pt x="7942" y="72512"/>
                    <a:pt x="8633" y="71285"/>
                  </a:cubicBezTo>
                  <a:cubicBezTo>
                    <a:pt x="9633" y="69547"/>
                    <a:pt x="10038" y="67749"/>
                    <a:pt x="10442" y="66023"/>
                  </a:cubicBezTo>
                  <a:cubicBezTo>
                    <a:pt x="10847" y="64273"/>
                    <a:pt x="11240" y="62618"/>
                    <a:pt x="12181" y="61046"/>
                  </a:cubicBezTo>
                  <a:cubicBezTo>
                    <a:pt x="13216" y="59320"/>
                    <a:pt x="14848" y="57974"/>
                    <a:pt x="16431" y="56676"/>
                  </a:cubicBezTo>
                  <a:cubicBezTo>
                    <a:pt x="17038" y="56176"/>
                    <a:pt x="17681" y="55653"/>
                    <a:pt x="18265" y="55117"/>
                  </a:cubicBezTo>
                  <a:cubicBezTo>
                    <a:pt x="23789" y="50104"/>
                    <a:pt x="24408" y="45282"/>
                    <a:pt x="25182" y="39174"/>
                  </a:cubicBezTo>
                  <a:cubicBezTo>
                    <a:pt x="25373" y="37686"/>
                    <a:pt x="25575" y="36150"/>
                    <a:pt x="25849" y="34507"/>
                  </a:cubicBezTo>
                  <a:cubicBezTo>
                    <a:pt x="26706" y="29554"/>
                    <a:pt x="29504" y="27780"/>
                    <a:pt x="33064" y="25542"/>
                  </a:cubicBezTo>
                  <a:cubicBezTo>
                    <a:pt x="34612" y="24553"/>
                    <a:pt x="36231" y="23541"/>
                    <a:pt x="37791" y="22160"/>
                  </a:cubicBezTo>
                  <a:cubicBezTo>
                    <a:pt x="40613" y="19672"/>
                    <a:pt x="41791" y="15731"/>
                    <a:pt x="42923" y="11909"/>
                  </a:cubicBezTo>
                  <a:cubicBezTo>
                    <a:pt x="44268" y="7373"/>
                    <a:pt x="45542" y="3087"/>
                    <a:pt x="49364" y="1777"/>
                  </a:cubicBezTo>
                  <a:cubicBezTo>
                    <a:pt x="49852" y="1622"/>
                    <a:pt x="50102" y="1098"/>
                    <a:pt x="49935" y="622"/>
                  </a:cubicBezTo>
                  <a:cubicBezTo>
                    <a:pt x="49812" y="243"/>
                    <a:pt x="49456" y="0"/>
                    <a:pt x="49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200737" y="973224"/>
              <a:ext cx="524067" cy="989129"/>
            </a:xfrm>
            <a:custGeom>
              <a:avLst/>
              <a:gdLst/>
              <a:ahLst/>
              <a:cxnLst/>
              <a:rect l="l" t="t" r="r" b="b"/>
              <a:pathLst>
                <a:path w="50102" h="94563" extrusionOk="0">
                  <a:moveTo>
                    <a:pt x="49074" y="0"/>
                  </a:moveTo>
                  <a:cubicBezTo>
                    <a:pt x="48977" y="0"/>
                    <a:pt x="48878" y="16"/>
                    <a:pt x="48780" y="50"/>
                  </a:cubicBezTo>
                  <a:cubicBezTo>
                    <a:pt x="44054" y="1658"/>
                    <a:pt x="42589" y="6599"/>
                    <a:pt x="41160" y="11385"/>
                  </a:cubicBezTo>
                  <a:cubicBezTo>
                    <a:pt x="40101" y="14957"/>
                    <a:pt x="39005" y="18648"/>
                    <a:pt x="36576" y="20779"/>
                  </a:cubicBezTo>
                  <a:cubicBezTo>
                    <a:pt x="35124" y="22065"/>
                    <a:pt x="33576" y="23041"/>
                    <a:pt x="32076" y="23982"/>
                  </a:cubicBezTo>
                  <a:cubicBezTo>
                    <a:pt x="28456" y="26280"/>
                    <a:pt x="25039" y="28447"/>
                    <a:pt x="24051" y="34198"/>
                  </a:cubicBezTo>
                  <a:cubicBezTo>
                    <a:pt x="23765" y="35876"/>
                    <a:pt x="23563" y="37436"/>
                    <a:pt x="23372" y="38936"/>
                  </a:cubicBezTo>
                  <a:cubicBezTo>
                    <a:pt x="22610" y="44901"/>
                    <a:pt x="22063" y="49199"/>
                    <a:pt x="17038" y="53759"/>
                  </a:cubicBezTo>
                  <a:cubicBezTo>
                    <a:pt x="16479" y="54271"/>
                    <a:pt x="15871" y="54760"/>
                    <a:pt x="15264" y="55260"/>
                  </a:cubicBezTo>
                  <a:cubicBezTo>
                    <a:pt x="13562" y="56653"/>
                    <a:pt x="11800" y="58105"/>
                    <a:pt x="10609" y="60105"/>
                  </a:cubicBezTo>
                  <a:cubicBezTo>
                    <a:pt x="9514" y="61915"/>
                    <a:pt x="9085" y="63796"/>
                    <a:pt x="8656" y="65606"/>
                  </a:cubicBezTo>
                  <a:cubicBezTo>
                    <a:pt x="8275" y="67285"/>
                    <a:pt x="7906" y="68868"/>
                    <a:pt x="7049" y="70381"/>
                  </a:cubicBezTo>
                  <a:cubicBezTo>
                    <a:pt x="6466" y="71416"/>
                    <a:pt x="5561" y="72357"/>
                    <a:pt x="4596" y="73357"/>
                  </a:cubicBezTo>
                  <a:cubicBezTo>
                    <a:pt x="3310" y="74703"/>
                    <a:pt x="1965" y="76107"/>
                    <a:pt x="1274" y="77893"/>
                  </a:cubicBezTo>
                  <a:cubicBezTo>
                    <a:pt x="0" y="81215"/>
                    <a:pt x="393" y="85109"/>
                    <a:pt x="774" y="88883"/>
                  </a:cubicBezTo>
                  <a:cubicBezTo>
                    <a:pt x="941" y="90574"/>
                    <a:pt x="1108" y="92181"/>
                    <a:pt x="1108" y="93645"/>
                  </a:cubicBezTo>
                  <a:cubicBezTo>
                    <a:pt x="1096" y="94157"/>
                    <a:pt x="1513" y="94562"/>
                    <a:pt x="2013" y="94562"/>
                  </a:cubicBezTo>
                  <a:cubicBezTo>
                    <a:pt x="2525" y="94562"/>
                    <a:pt x="2929" y="94157"/>
                    <a:pt x="2929" y="93657"/>
                  </a:cubicBezTo>
                  <a:cubicBezTo>
                    <a:pt x="2929" y="92097"/>
                    <a:pt x="2763" y="90443"/>
                    <a:pt x="2596" y="88692"/>
                  </a:cubicBezTo>
                  <a:cubicBezTo>
                    <a:pt x="2227" y="85144"/>
                    <a:pt x="1858" y="81465"/>
                    <a:pt x="2977" y="78548"/>
                  </a:cubicBezTo>
                  <a:cubicBezTo>
                    <a:pt x="3537" y="77108"/>
                    <a:pt x="4692" y="75893"/>
                    <a:pt x="5918" y="74619"/>
                  </a:cubicBezTo>
                  <a:cubicBezTo>
                    <a:pt x="6918" y="73583"/>
                    <a:pt x="7942" y="72512"/>
                    <a:pt x="8632" y="71285"/>
                  </a:cubicBezTo>
                  <a:cubicBezTo>
                    <a:pt x="9621" y="69535"/>
                    <a:pt x="10037" y="67749"/>
                    <a:pt x="10442" y="66011"/>
                  </a:cubicBezTo>
                  <a:cubicBezTo>
                    <a:pt x="10847" y="64261"/>
                    <a:pt x="11228" y="62606"/>
                    <a:pt x="12169" y="61046"/>
                  </a:cubicBezTo>
                  <a:cubicBezTo>
                    <a:pt x="13204" y="59308"/>
                    <a:pt x="14848" y="57974"/>
                    <a:pt x="16419" y="56676"/>
                  </a:cubicBezTo>
                  <a:cubicBezTo>
                    <a:pt x="17038" y="56176"/>
                    <a:pt x="17669" y="55653"/>
                    <a:pt x="18265" y="55117"/>
                  </a:cubicBezTo>
                  <a:cubicBezTo>
                    <a:pt x="23789" y="50104"/>
                    <a:pt x="24396" y="45270"/>
                    <a:pt x="25182" y="39174"/>
                  </a:cubicBezTo>
                  <a:cubicBezTo>
                    <a:pt x="25373" y="37686"/>
                    <a:pt x="25563" y="36150"/>
                    <a:pt x="25849" y="34507"/>
                  </a:cubicBezTo>
                  <a:cubicBezTo>
                    <a:pt x="26694" y="29554"/>
                    <a:pt x="29504" y="27780"/>
                    <a:pt x="33052" y="25530"/>
                  </a:cubicBezTo>
                  <a:cubicBezTo>
                    <a:pt x="34612" y="24553"/>
                    <a:pt x="36219" y="23530"/>
                    <a:pt x="37779" y="22160"/>
                  </a:cubicBezTo>
                  <a:cubicBezTo>
                    <a:pt x="40613" y="19672"/>
                    <a:pt x="41779" y="15719"/>
                    <a:pt x="42922" y="11897"/>
                  </a:cubicBezTo>
                  <a:cubicBezTo>
                    <a:pt x="44268" y="7361"/>
                    <a:pt x="45542" y="3075"/>
                    <a:pt x="49364" y="1777"/>
                  </a:cubicBezTo>
                  <a:cubicBezTo>
                    <a:pt x="49840" y="1610"/>
                    <a:pt x="50102" y="1098"/>
                    <a:pt x="49935" y="622"/>
                  </a:cubicBezTo>
                  <a:cubicBezTo>
                    <a:pt x="49803" y="243"/>
                    <a:pt x="49452" y="0"/>
                    <a:pt x="49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6267493" y="1008265"/>
              <a:ext cx="524067" cy="989202"/>
            </a:xfrm>
            <a:custGeom>
              <a:avLst/>
              <a:gdLst/>
              <a:ahLst/>
              <a:cxnLst/>
              <a:rect l="l" t="t" r="r" b="b"/>
              <a:pathLst>
                <a:path w="50102" h="94570" extrusionOk="0">
                  <a:moveTo>
                    <a:pt x="49067" y="0"/>
                  </a:moveTo>
                  <a:cubicBezTo>
                    <a:pt x="48972" y="0"/>
                    <a:pt x="48875" y="15"/>
                    <a:pt x="48780" y="46"/>
                  </a:cubicBezTo>
                  <a:cubicBezTo>
                    <a:pt x="44053" y="1653"/>
                    <a:pt x="42589" y="6606"/>
                    <a:pt x="41160" y="11381"/>
                  </a:cubicBezTo>
                  <a:cubicBezTo>
                    <a:pt x="40100" y="14953"/>
                    <a:pt x="39005" y="18644"/>
                    <a:pt x="36576" y="20787"/>
                  </a:cubicBezTo>
                  <a:cubicBezTo>
                    <a:pt x="35124" y="22073"/>
                    <a:pt x="33576" y="23049"/>
                    <a:pt x="32088" y="23990"/>
                  </a:cubicBezTo>
                  <a:cubicBezTo>
                    <a:pt x="28456" y="26287"/>
                    <a:pt x="25039" y="28442"/>
                    <a:pt x="24051" y="34193"/>
                  </a:cubicBezTo>
                  <a:cubicBezTo>
                    <a:pt x="23765" y="35884"/>
                    <a:pt x="23563" y="37432"/>
                    <a:pt x="23372" y="38944"/>
                  </a:cubicBezTo>
                  <a:cubicBezTo>
                    <a:pt x="22610" y="44897"/>
                    <a:pt x="22062" y="49207"/>
                    <a:pt x="17038" y="53767"/>
                  </a:cubicBezTo>
                  <a:cubicBezTo>
                    <a:pt x="16478" y="54279"/>
                    <a:pt x="15871" y="54767"/>
                    <a:pt x="15264" y="55267"/>
                  </a:cubicBezTo>
                  <a:cubicBezTo>
                    <a:pt x="13561" y="56660"/>
                    <a:pt x="11811" y="58101"/>
                    <a:pt x="10609" y="60101"/>
                  </a:cubicBezTo>
                  <a:cubicBezTo>
                    <a:pt x="9513" y="61923"/>
                    <a:pt x="9085" y="63792"/>
                    <a:pt x="8656" y="65602"/>
                  </a:cubicBezTo>
                  <a:cubicBezTo>
                    <a:pt x="8275" y="67281"/>
                    <a:pt x="7906" y="68876"/>
                    <a:pt x="7049" y="70388"/>
                  </a:cubicBezTo>
                  <a:cubicBezTo>
                    <a:pt x="6465" y="71412"/>
                    <a:pt x="5560" y="72353"/>
                    <a:pt x="4608" y="73353"/>
                  </a:cubicBezTo>
                  <a:cubicBezTo>
                    <a:pt x="3310" y="74710"/>
                    <a:pt x="1965" y="76115"/>
                    <a:pt x="1274" y="77901"/>
                  </a:cubicBezTo>
                  <a:cubicBezTo>
                    <a:pt x="0" y="81211"/>
                    <a:pt x="393" y="85116"/>
                    <a:pt x="774" y="88878"/>
                  </a:cubicBezTo>
                  <a:cubicBezTo>
                    <a:pt x="941" y="90581"/>
                    <a:pt x="1107" y="92188"/>
                    <a:pt x="1107" y="93653"/>
                  </a:cubicBezTo>
                  <a:cubicBezTo>
                    <a:pt x="1107" y="94153"/>
                    <a:pt x="1512" y="94570"/>
                    <a:pt x="2012" y="94570"/>
                  </a:cubicBezTo>
                  <a:cubicBezTo>
                    <a:pt x="2524" y="94570"/>
                    <a:pt x="2929" y="94165"/>
                    <a:pt x="2929" y="93653"/>
                  </a:cubicBezTo>
                  <a:cubicBezTo>
                    <a:pt x="2929" y="92093"/>
                    <a:pt x="2762" y="90450"/>
                    <a:pt x="2596" y="88700"/>
                  </a:cubicBezTo>
                  <a:cubicBezTo>
                    <a:pt x="2239" y="85140"/>
                    <a:pt x="1858" y="81461"/>
                    <a:pt x="2989" y="78556"/>
                  </a:cubicBezTo>
                  <a:cubicBezTo>
                    <a:pt x="3536" y="77115"/>
                    <a:pt x="4703" y="75901"/>
                    <a:pt x="5918" y="74615"/>
                  </a:cubicBezTo>
                  <a:cubicBezTo>
                    <a:pt x="6918" y="73579"/>
                    <a:pt x="7942" y="72507"/>
                    <a:pt x="8632" y="71281"/>
                  </a:cubicBezTo>
                  <a:cubicBezTo>
                    <a:pt x="9620" y="69543"/>
                    <a:pt x="10037" y="67757"/>
                    <a:pt x="10442" y="66019"/>
                  </a:cubicBezTo>
                  <a:cubicBezTo>
                    <a:pt x="10847" y="64268"/>
                    <a:pt x="11228" y="62613"/>
                    <a:pt x="12168" y="61042"/>
                  </a:cubicBezTo>
                  <a:cubicBezTo>
                    <a:pt x="13204" y="59315"/>
                    <a:pt x="14847" y="57970"/>
                    <a:pt x="16431" y="56684"/>
                  </a:cubicBezTo>
                  <a:cubicBezTo>
                    <a:pt x="17038" y="56172"/>
                    <a:pt x="17681" y="55648"/>
                    <a:pt x="18264" y="55124"/>
                  </a:cubicBezTo>
                  <a:cubicBezTo>
                    <a:pt x="23789" y="50100"/>
                    <a:pt x="24408" y="45278"/>
                    <a:pt x="25182" y="39170"/>
                  </a:cubicBezTo>
                  <a:cubicBezTo>
                    <a:pt x="25372" y="37682"/>
                    <a:pt x="25575" y="36146"/>
                    <a:pt x="25849" y="34503"/>
                  </a:cubicBezTo>
                  <a:cubicBezTo>
                    <a:pt x="26694" y="29562"/>
                    <a:pt x="29504" y="27776"/>
                    <a:pt x="33064" y="25537"/>
                  </a:cubicBezTo>
                  <a:cubicBezTo>
                    <a:pt x="34612" y="24549"/>
                    <a:pt x="36219" y="23537"/>
                    <a:pt x="37791" y="22156"/>
                  </a:cubicBezTo>
                  <a:cubicBezTo>
                    <a:pt x="40612" y="19679"/>
                    <a:pt x="41779" y="15727"/>
                    <a:pt x="42922" y="11905"/>
                  </a:cubicBezTo>
                  <a:cubicBezTo>
                    <a:pt x="44268" y="7368"/>
                    <a:pt x="45542" y="3082"/>
                    <a:pt x="49364" y="1784"/>
                  </a:cubicBezTo>
                  <a:cubicBezTo>
                    <a:pt x="49840" y="1618"/>
                    <a:pt x="50102" y="1094"/>
                    <a:pt x="49935" y="618"/>
                  </a:cubicBezTo>
                  <a:cubicBezTo>
                    <a:pt x="49802" y="237"/>
                    <a:pt x="49447" y="0"/>
                    <a:pt x="49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6329385" y="1021915"/>
              <a:ext cx="558941" cy="1032841"/>
            </a:xfrm>
            <a:custGeom>
              <a:avLst/>
              <a:gdLst/>
              <a:ahLst/>
              <a:cxnLst/>
              <a:rect l="l" t="t" r="r" b="b"/>
              <a:pathLst>
                <a:path w="53436" h="98742" extrusionOk="0">
                  <a:moveTo>
                    <a:pt x="52333" y="1"/>
                  </a:moveTo>
                  <a:cubicBezTo>
                    <a:pt x="52229" y="1"/>
                    <a:pt x="52123" y="17"/>
                    <a:pt x="52019" y="51"/>
                  </a:cubicBezTo>
                  <a:cubicBezTo>
                    <a:pt x="46983" y="1730"/>
                    <a:pt x="45423" y="6897"/>
                    <a:pt x="43899" y="11886"/>
                  </a:cubicBezTo>
                  <a:cubicBezTo>
                    <a:pt x="42768" y="15612"/>
                    <a:pt x="41601" y="19470"/>
                    <a:pt x="39005" y="21708"/>
                  </a:cubicBezTo>
                  <a:cubicBezTo>
                    <a:pt x="37458" y="23042"/>
                    <a:pt x="35803" y="24066"/>
                    <a:pt x="34207" y="25054"/>
                  </a:cubicBezTo>
                  <a:cubicBezTo>
                    <a:pt x="30350" y="27447"/>
                    <a:pt x="26694" y="29697"/>
                    <a:pt x="25647" y="35710"/>
                  </a:cubicBezTo>
                  <a:cubicBezTo>
                    <a:pt x="25337" y="37460"/>
                    <a:pt x="25123" y="39091"/>
                    <a:pt x="24920" y="40663"/>
                  </a:cubicBezTo>
                  <a:cubicBezTo>
                    <a:pt x="24111" y="46878"/>
                    <a:pt x="23527" y="51379"/>
                    <a:pt x="18170" y="56141"/>
                  </a:cubicBezTo>
                  <a:cubicBezTo>
                    <a:pt x="17562" y="56677"/>
                    <a:pt x="16931" y="57189"/>
                    <a:pt x="16276" y="57701"/>
                  </a:cubicBezTo>
                  <a:cubicBezTo>
                    <a:pt x="14467" y="59165"/>
                    <a:pt x="12586" y="60665"/>
                    <a:pt x="11312" y="62761"/>
                  </a:cubicBezTo>
                  <a:cubicBezTo>
                    <a:pt x="10145" y="64654"/>
                    <a:pt x="9680" y="66607"/>
                    <a:pt x="9228" y="68500"/>
                  </a:cubicBezTo>
                  <a:cubicBezTo>
                    <a:pt x="8823" y="70262"/>
                    <a:pt x="8430" y="71917"/>
                    <a:pt x="7513" y="73488"/>
                  </a:cubicBezTo>
                  <a:cubicBezTo>
                    <a:pt x="6882" y="74572"/>
                    <a:pt x="5918" y="75548"/>
                    <a:pt x="4906" y="76596"/>
                  </a:cubicBezTo>
                  <a:cubicBezTo>
                    <a:pt x="3525" y="78013"/>
                    <a:pt x="2096" y="79477"/>
                    <a:pt x="1358" y="81335"/>
                  </a:cubicBezTo>
                  <a:cubicBezTo>
                    <a:pt x="1" y="84799"/>
                    <a:pt x="417" y="88871"/>
                    <a:pt x="822" y="92812"/>
                  </a:cubicBezTo>
                  <a:cubicBezTo>
                    <a:pt x="1001" y="94586"/>
                    <a:pt x="1179" y="96253"/>
                    <a:pt x="1167" y="97789"/>
                  </a:cubicBezTo>
                  <a:cubicBezTo>
                    <a:pt x="1167" y="98313"/>
                    <a:pt x="1608" y="98742"/>
                    <a:pt x="2144" y="98742"/>
                  </a:cubicBezTo>
                  <a:cubicBezTo>
                    <a:pt x="2680" y="98742"/>
                    <a:pt x="3120" y="98313"/>
                    <a:pt x="3120" y="97789"/>
                  </a:cubicBezTo>
                  <a:cubicBezTo>
                    <a:pt x="3120" y="96158"/>
                    <a:pt x="2941" y="94443"/>
                    <a:pt x="2763" y="92610"/>
                  </a:cubicBezTo>
                  <a:cubicBezTo>
                    <a:pt x="2382" y="88907"/>
                    <a:pt x="1977" y="85061"/>
                    <a:pt x="3180" y="82025"/>
                  </a:cubicBezTo>
                  <a:cubicBezTo>
                    <a:pt x="3775" y="80513"/>
                    <a:pt x="5001" y="79251"/>
                    <a:pt x="6311" y="77918"/>
                  </a:cubicBezTo>
                  <a:cubicBezTo>
                    <a:pt x="7371" y="76834"/>
                    <a:pt x="8466" y="75715"/>
                    <a:pt x="9204" y="74441"/>
                  </a:cubicBezTo>
                  <a:cubicBezTo>
                    <a:pt x="10264" y="72619"/>
                    <a:pt x="10704" y="70738"/>
                    <a:pt x="11133" y="68940"/>
                  </a:cubicBezTo>
                  <a:cubicBezTo>
                    <a:pt x="11562" y="67107"/>
                    <a:pt x="11978" y="65380"/>
                    <a:pt x="12978" y="63737"/>
                  </a:cubicBezTo>
                  <a:cubicBezTo>
                    <a:pt x="14086" y="61939"/>
                    <a:pt x="15824" y="60534"/>
                    <a:pt x="17515" y="59177"/>
                  </a:cubicBezTo>
                  <a:cubicBezTo>
                    <a:pt x="18170" y="58653"/>
                    <a:pt x="18848" y="58117"/>
                    <a:pt x="19479" y="57558"/>
                  </a:cubicBezTo>
                  <a:cubicBezTo>
                    <a:pt x="25361" y="52319"/>
                    <a:pt x="26028" y="47283"/>
                    <a:pt x="26849" y="40901"/>
                  </a:cubicBezTo>
                  <a:cubicBezTo>
                    <a:pt x="27052" y="39353"/>
                    <a:pt x="27266" y="37746"/>
                    <a:pt x="27564" y="36031"/>
                  </a:cubicBezTo>
                  <a:cubicBezTo>
                    <a:pt x="28468" y="30864"/>
                    <a:pt x="31469" y="29007"/>
                    <a:pt x="35255" y="26661"/>
                  </a:cubicBezTo>
                  <a:cubicBezTo>
                    <a:pt x="36910" y="25637"/>
                    <a:pt x="38624" y="24578"/>
                    <a:pt x="40291" y="23137"/>
                  </a:cubicBezTo>
                  <a:cubicBezTo>
                    <a:pt x="43304" y="20541"/>
                    <a:pt x="44554" y="16422"/>
                    <a:pt x="45768" y="12433"/>
                  </a:cubicBezTo>
                  <a:cubicBezTo>
                    <a:pt x="47209" y="7695"/>
                    <a:pt x="48566" y="3218"/>
                    <a:pt x="52650" y="1861"/>
                  </a:cubicBezTo>
                  <a:cubicBezTo>
                    <a:pt x="53162" y="1694"/>
                    <a:pt x="53436" y="1146"/>
                    <a:pt x="53257" y="646"/>
                  </a:cubicBezTo>
                  <a:cubicBezTo>
                    <a:pt x="53115" y="248"/>
                    <a:pt x="52739" y="1"/>
                    <a:pt x="52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6405607" y="1021936"/>
              <a:ext cx="574505" cy="1061460"/>
            </a:xfrm>
            <a:custGeom>
              <a:avLst/>
              <a:gdLst/>
              <a:ahLst/>
              <a:cxnLst/>
              <a:rect l="l" t="t" r="r" b="b"/>
              <a:pathLst>
                <a:path w="54924" h="101478" extrusionOk="0">
                  <a:moveTo>
                    <a:pt x="53785" y="0"/>
                  </a:moveTo>
                  <a:cubicBezTo>
                    <a:pt x="53681" y="0"/>
                    <a:pt x="53575" y="16"/>
                    <a:pt x="53471" y="49"/>
                  </a:cubicBezTo>
                  <a:cubicBezTo>
                    <a:pt x="48304" y="1775"/>
                    <a:pt x="46685" y="7085"/>
                    <a:pt x="45125" y="12217"/>
                  </a:cubicBezTo>
                  <a:cubicBezTo>
                    <a:pt x="43970" y="16051"/>
                    <a:pt x="42767" y="20016"/>
                    <a:pt x="40100" y="22302"/>
                  </a:cubicBezTo>
                  <a:cubicBezTo>
                    <a:pt x="38505" y="23683"/>
                    <a:pt x="36814" y="24730"/>
                    <a:pt x="35171" y="25742"/>
                  </a:cubicBezTo>
                  <a:cubicBezTo>
                    <a:pt x="31207" y="28207"/>
                    <a:pt x="27444" y="30529"/>
                    <a:pt x="26373" y="36696"/>
                  </a:cubicBezTo>
                  <a:cubicBezTo>
                    <a:pt x="26051" y="38506"/>
                    <a:pt x="25837" y="40173"/>
                    <a:pt x="25622" y="41792"/>
                  </a:cubicBezTo>
                  <a:cubicBezTo>
                    <a:pt x="24789" y="48186"/>
                    <a:pt x="24182" y="52793"/>
                    <a:pt x="18681" y="57699"/>
                  </a:cubicBezTo>
                  <a:cubicBezTo>
                    <a:pt x="18062" y="58246"/>
                    <a:pt x="17407" y="58770"/>
                    <a:pt x="16740" y="59306"/>
                  </a:cubicBezTo>
                  <a:cubicBezTo>
                    <a:pt x="14871" y="60806"/>
                    <a:pt x="12942" y="62354"/>
                    <a:pt x="11633" y="64497"/>
                  </a:cubicBezTo>
                  <a:cubicBezTo>
                    <a:pt x="10442" y="66450"/>
                    <a:pt x="9966" y="68462"/>
                    <a:pt x="9501" y="70403"/>
                  </a:cubicBezTo>
                  <a:cubicBezTo>
                    <a:pt x="9073" y="72201"/>
                    <a:pt x="8668" y="73903"/>
                    <a:pt x="7727" y="75534"/>
                  </a:cubicBezTo>
                  <a:cubicBezTo>
                    <a:pt x="7084" y="76630"/>
                    <a:pt x="6096" y="77642"/>
                    <a:pt x="5048" y="78725"/>
                  </a:cubicBezTo>
                  <a:cubicBezTo>
                    <a:pt x="3632" y="80178"/>
                    <a:pt x="2155" y="81678"/>
                    <a:pt x="1405" y="83595"/>
                  </a:cubicBezTo>
                  <a:cubicBezTo>
                    <a:pt x="0" y="87155"/>
                    <a:pt x="441" y="91334"/>
                    <a:pt x="857" y="95382"/>
                  </a:cubicBezTo>
                  <a:cubicBezTo>
                    <a:pt x="1036" y="97204"/>
                    <a:pt x="1215" y="98930"/>
                    <a:pt x="1215" y="100502"/>
                  </a:cubicBezTo>
                  <a:cubicBezTo>
                    <a:pt x="1215" y="101037"/>
                    <a:pt x="1667" y="101478"/>
                    <a:pt x="2215" y="101478"/>
                  </a:cubicBezTo>
                  <a:cubicBezTo>
                    <a:pt x="2774" y="101478"/>
                    <a:pt x="3215" y="101049"/>
                    <a:pt x="3215" y="100502"/>
                  </a:cubicBezTo>
                  <a:cubicBezTo>
                    <a:pt x="3227" y="98835"/>
                    <a:pt x="3036" y="97061"/>
                    <a:pt x="2846" y="95180"/>
                  </a:cubicBezTo>
                  <a:cubicBezTo>
                    <a:pt x="2453" y="91370"/>
                    <a:pt x="2048" y="87429"/>
                    <a:pt x="3274" y="84297"/>
                  </a:cubicBezTo>
                  <a:cubicBezTo>
                    <a:pt x="3882" y="82749"/>
                    <a:pt x="5156" y="81452"/>
                    <a:pt x="6501" y="80071"/>
                  </a:cubicBezTo>
                  <a:cubicBezTo>
                    <a:pt x="7585" y="78963"/>
                    <a:pt x="8704" y="77820"/>
                    <a:pt x="9466" y="76499"/>
                  </a:cubicBezTo>
                  <a:cubicBezTo>
                    <a:pt x="10561" y="74629"/>
                    <a:pt x="11014" y="72701"/>
                    <a:pt x="11454" y="70843"/>
                  </a:cubicBezTo>
                  <a:cubicBezTo>
                    <a:pt x="11895" y="68962"/>
                    <a:pt x="12311" y="67188"/>
                    <a:pt x="13347" y="65509"/>
                  </a:cubicBezTo>
                  <a:cubicBezTo>
                    <a:pt x="14490" y="63652"/>
                    <a:pt x="16276" y="62211"/>
                    <a:pt x="18014" y="60818"/>
                  </a:cubicBezTo>
                  <a:cubicBezTo>
                    <a:pt x="18681" y="60282"/>
                    <a:pt x="19384" y="59723"/>
                    <a:pt x="20027" y="59151"/>
                  </a:cubicBezTo>
                  <a:cubicBezTo>
                    <a:pt x="26075" y="53758"/>
                    <a:pt x="26754" y="48590"/>
                    <a:pt x="27611" y="42042"/>
                  </a:cubicBezTo>
                  <a:cubicBezTo>
                    <a:pt x="27813" y="40447"/>
                    <a:pt x="28039" y="38792"/>
                    <a:pt x="28337" y="37030"/>
                  </a:cubicBezTo>
                  <a:cubicBezTo>
                    <a:pt x="29278" y="31719"/>
                    <a:pt x="32350" y="29814"/>
                    <a:pt x="36243" y="27397"/>
                  </a:cubicBezTo>
                  <a:cubicBezTo>
                    <a:pt x="37945" y="26350"/>
                    <a:pt x="39708" y="25254"/>
                    <a:pt x="41422" y="23778"/>
                  </a:cubicBezTo>
                  <a:cubicBezTo>
                    <a:pt x="44518" y="21111"/>
                    <a:pt x="45804" y="16872"/>
                    <a:pt x="47054" y="12777"/>
                  </a:cubicBezTo>
                  <a:cubicBezTo>
                    <a:pt x="48530" y="7907"/>
                    <a:pt x="49923" y="3299"/>
                    <a:pt x="54114" y="1906"/>
                  </a:cubicBezTo>
                  <a:cubicBezTo>
                    <a:pt x="54638" y="1728"/>
                    <a:pt x="54924" y="1180"/>
                    <a:pt x="54745" y="668"/>
                  </a:cubicBezTo>
                  <a:cubicBezTo>
                    <a:pt x="54602" y="257"/>
                    <a:pt x="54206" y="0"/>
                    <a:pt x="53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969467" y="626904"/>
              <a:ext cx="1253254" cy="431161"/>
            </a:xfrm>
            <a:custGeom>
              <a:avLst/>
              <a:gdLst/>
              <a:ahLst/>
              <a:cxnLst/>
              <a:rect l="l" t="t" r="r" b="b"/>
              <a:pathLst>
                <a:path w="119814" h="41220" extrusionOk="0">
                  <a:moveTo>
                    <a:pt x="79237" y="1"/>
                  </a:moveTo>
                  <a:cubicBezTo>
                    <a:pt x="64842" y="1"/>
                    <a:pt x="52198" y="7442"/>
                    <a:pt x="44994" y="18741"/>
                  </a:cubicBezTo>
                  <a:cubicBezTo>
                    <a:pt x="40291" y="15241"/>
                    <a:pt x="34410" y="13205"/>
                    <a:pt x="28028" y="13205"/>
                  </a:cubicBezTo>
                  <a:cubicBezTo>
                    <a:pt x="12550" y="13205"/>
                    <a:pt x="1" y="25123"/>
                    <a:pt x="1" y="41220"/>
                  </a:cubicBezTo>
                  <a:lnTo>
                    <a:pt x="119813" y="40577"/>
                  </a:lnTo>
                  <a:cubicBezTo>
                    <a:pt x="119813" y="18039"/>
                    <a:pt x="101644" y="1"/>
                    <a:pt x="79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063125" y="811721"/>
              <a:ext cx="1365459" cy="1608560"/>
            </a:xfrm>
            <a:custGeom>
              <a:avLst/>
              <a:gdLst/>
              <a:ahLst/>
              <a:cxnLst/>
              <a:rect l="l" t="t" r="r" b="b"/>
              <a:pathLst>
                <a:path w="130541" h="153782" extrusionOk="0">
                  <a:moveTo>
                    <a:pt x="52566" y="0"/>
                  </a:moveTo>
                  <a:cubicBezTo>
                    <a:pt x="52566" y="0"/>
                    <a:pt x="0" y="150995"/>
                    <a:pt x="798" y="153400"/>
                  </a:cubicBezTo>
                  <a:lnTo>
                    <a:pt x="130540" y="153781"/>
                  </a:lnTo>
                  <a:lnTo>
                    <a:pt x="52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300494" y="822558"/>
              <a:ext cx="1128090" cy="1597723"/>
            </a:xfrm>
            <a:custGeom>
              <a:avLst/>
              <a:gdLst/>
              <a:ahLst/>
              <a:cxnLst/>
              <a:rect l="l" t="t" r="r" b="b"/>
              <a:pathLst>
                <a:path w="107848" h="152746" extrusionOk="0">
                  <a:moveTo>
                    <a:pt x="30409" y="0"/>
                  </a:moveTo>
                  <a:cubicBezTo>
                    <a:pt x="27111" y="11073"/>
                    <a:pt x="35517" y="19693"/>
                    <a:pt x="39815" y="29361"/>
                  </a:cubicBezTo>
                  <a:cubicBezTo>
                    <a:pt x="40994" y="32028"/>
                    <a:pt x="42148" y="35124"/>
                    <a:pt x="41398" y="38065"/>
                  </a:cubicBezTo>
                  <a:cubicBezTo>
                    <a:pt x="40720" y="40767"/>
                    <a:pt x="38541" y="42744"/>
                    <a:pt x="36457" y="44422"/>
                  </a:cubicBezTo>
                  <a:cubicBezTo>
                    <a:pt x="31088" y="48780"/>
                    <a:pt x="19967" y="54971"/>
                    <a:pt x="23468" y="63520"/>
                  </a:cubicBezTo>
                  <a:cubicBezTo>
                    <a:pt x="24968" y="67175"/>
                    <a:pt x="28421" y="69926"/>
                    <a:pt x="31480" y="72247"/>
                  </a:cubicBezTo>
                  <a:cubicBezTo>
                    <a:pt x="34564" y="74593"/>
                    <a:pt x="37267" y="77046"/>
                    <a:pt x="39327" y="80379"/>
                  </a:cubicBezTo>
                  <a:cubicBezTo>
                    <a:pt x="43458" y="87059"/>
                    <a:pt x="45089" y="96298"/>
                    <a:pt x="41875" y="103692"/>
                  </a:cubicBezTo>
                  <a:cubicBezTo>
                    <a:pt x="39017" y="110276"/>
                    <a:pt x="32362" y="113598"/>
                    <a:pt x="26218" y="116527"/>
                  </a:cubicBezTo>
                  <a:cubicBezTo>
                    <a:pt x="19027" y="119956"/>
                    <a:pt x="11049" y="123837"/>
                    <a:pt x="6180" y="130397"/>
                  </a:cubicBezTo>
                  <a:cubicBezTo>
                    <a:pt x="1584" y="136600"/>
                    <a:pt x="0" y="145328"/>
                    <a:pt x="3286" y="152436"/>
                  </a:cubicBezTo>
                  <a:lnTo>
                    <a:pt x="107847" y="152745"/>
                  </a:lnTo>
                  <a:lnTo>
                    <a:pt x="107847" y="152745"/>
                  </a:lnTo>
                  <a:lnTo>
                    <a:pt x="30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650897" y="1512499"/>
              <a:ext cx="1034682" cy="1200818"/>
            </a:xfrm>
            <a:custGeom>
              <a:avLst/>
              <a:gdLst/>
              <a:ahLst/>
              <a:cxnLst/>
              <a:rect l="l" t="t" r="r" b="b"/>
              <a:pathLst>
                <a:path w="98918" h="114801" extrusionOk="0">
                  <a:moveTo>
                    <a:pt x="34719" y="1"/>
                  </a:moveTo>
                  <a:cubicBezTo>
                    <a:pt x="34719" y="1"/>
                    <a:pt x="0" y="112693"/>
                    <a:pt x="608" y="114515"/>
                  </a:cubicBezTo>
                  <a:lnTo>
                    <a:pt x="98917" y="114801"/>
                  </a:lnTo>
                  <a:lnTo>
                    <a:pt x="34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9124" y="1525459"/>
              <a:ext cx="826455" cy="1187859"/>
            </a:xfrm>
            <a:custGeom>
              <a:avLst/>
              <a:gdLst/>
              <a:ahLst/>
              <a:cxnLst/>
              <a:rect l="l" t="t" r="r" b="b"/>
              <a:pathLst>
                <a:path w="79011" h="113562" extrusionOk="0">
                  <a:moveTo>
                    <a:pt x="15514" y="0"/>
                  </a:moveTo>
                  <a:cubicBezTo>
                    <a:pt x="14240" y="3774"/>
                    <a:pt x="14264" y="8084"/>
                    <a:pt x="14586" y="11954"/>
                  </a:cubicBezTo>
                  <a:cubicBezTo>
                    <a:pt x="14967" y="16478"/>
                    <a:pt x="15788" y="20872"/>
                    <a:pt x="18658" y="24491"/>
                  </a:cubicBezTo>
                  <a:cubicBezTo>
                    <a:pt x="21968" y="28658"/>
                    <a:pt x="26421" y="31944"/>
                    <a:pt x="29230" y="36493"/>
                  </a:cubicBezTo>
                  <a:cubicBezTo>
                    <a:pt x="31945" y="40886"/>
                    <a:pt x="32993" y="46030"/>
                    <a:pt x="28873" y="49649"/>
                  </a:cubicBezTo>
                  <a:cubicBezTo>
                    <a:pt x="24492" y="53495"/>
                    <a:pt x="9788" y="52661"/>
                    <a:pt x="13359" y="61877"/>
                  </a:cubicBezTo>
                  <a:cubicBezTo>
                    <a:pt x="14455" y="64710"/>
                    <a:pt x="17098" y="66603"/>
                    <a:pt x="19705" y="68151"/>
                  </a:cubicBezTo>
                  <a:cubicBezTo>
                    <a:pt x="25218" y="71449"/>
                    <a:pt x="31171" y="75628"/>
                    <a:pt x="34052" y="81582"/>
                  </a:cubicBezTo>
                  <a:cubicBezTo>
                    <a:pt x="36934" y="87547"/>
                    <a:pt x="32433" y="93559"/>
                    <a:pt x="26432" y="94952"/>
                  </a:cubicBezTo>
                  <a:cubicBezTo>
                    <a:pt x="22289" y="95905"/>
                    <a:pt x="17967" y="95464"/>
                    <a:pt x="13776" y="96000"/>
                  </a:cubicBezTo>
                  <a:cubicBezTo>
                    <a:pt x="9287" y="96560"/>
                    <a:pt x="5037" y="98869"/>
                    <a:pt x="2429" y="102656"/>
                  </a:cubicBezTo>
                  <a:cubicBezTo>
                    <a:pt x="132" y="105977"/>
                    <a:pt x="1" y="109716"/>
                    <a:pt x="941" y="113335"/>
                  </a:cubicBezTo>
                  <a:lnTo>
                    <a:pt x="79010" y="113562"/>
                  </a:lnTo>
                  <a:lnTo>
                    <a:pt x="155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5609674" y="516069"/>
              <a:ext cx="2737131" cy="2251672"/>
            </a:xfrm>
            <a:custGeom>
              <a:avLst/>
              <a:gdLst/>
              <a:ahLst/>
              <a:cxnLst/>
              <a:rect l="l" t="t" r="r" b="b"/>
              <a:pathLst>
                <a:path w="261676" h="215265" extrusionOk="0">
                  <a:moveTo>
                    <a:pt x="233732" y="215265"/>
                  </a:moveTo>
                  <a:lnTo>
                    <a:pt x="3834" y="215265"/>
                  </a:lnTo>
                  <a:cubicBezTo>
                    <a:pt x="3858" y="203704"/>
                    <a:pt x="0" y="186213"/>
                    <a:pt x="7263" y="176819"/>
                  </a:cubicBezTo>
                  <a:cubicBezTo>
                    <a:pt x="15443" y="166235"/>
                    <a:pt x="29957" y="171224"/>
                    <a:pt x="39124" y="176998"/>
                  </a:cubicBezTo>
                  <a:cubicBezTo>
                    <a:pt x="45923" y="181284"/>
                    <a:pt x="55579" y="185463"/>
                    <a:pt x="63413" y="181844"/>
                  </a:cubicBezTo>
                  <a:cubicBezTo>
                    <a:pt x="72188" y="177796"/>
                    <a:pt x="75700" y="170473"/>
                    <a:pt x="76105" y="161675"/>
                  </a:cubicBezTo>
                  <a:cubicBezTo>
                    <a:pt x="76653" y="149649"/>
                    <a:pt x="75986" y="136291"/>
                    <a:pt x="81403" y="125194"/>
                  </a:cubicBezTo>
                  <a:cubicBezTo>
                    <a:pt x="88297" y="111085"/>
                    <a:pt x="99501" y="114645"/>
                    <a:pt x="111812" y="110049"/>
                  </a:cubicBezTo>
                  <a:cubicBezTo>
                    <a:pt x="120432" y="106847"/>
                    <a:pt x="119825" y="97310"/>
                    <a:pt x="121801" y="89630"/>
                  </a:cubicBezTo>
                  <a:cubicBezTo>
                    <a:pt x="126933" y="69771"/>
                    <a:pt x="120325" y="51006"/>
                    <a:pt x="129528" y="32230"/>
                  </a:cubicBezTo>
                  <a:cubicBezTo>
                    <a:pt x="144911" y="881"/>
                    <a:pt x="188667" y="0"/>
                    <a:pt x="205062" y="22312"/>
                  </a:cubicBezTo>
                  <a:cubicBezTo>
                    <a:pt x="220278" y="43017"/>
                    <a:pt x="219159" y="70687"/>
                    <a:pt x="217670" y="95059"/>
                  </a:cubicBezTo>
                  <a:cubicBezTo>
                    <a:pt x="216825" y="108978"/>
                    <a:pt x="214158" y="122777"/>
                    <a:pt x="215432" y="136779"/>
                  </a:cubicBezTo>
                  <a:cubicBezTo>
                    <a:pt x="216004" y="143137"/>
                    <a:pt x="217135" y="150388"/>
                    <a:pt x="221195" y="155579"/>
                  </a:cubicBezTo>
                  <a:cubicBezTo>
                    <a:pt x="226683" y="162580"/>
                    <a:pt x="238721" y="163234"/>
                    <a:pt x="245864" y="168676"/>
                  </a:cubicBezTo>
                  <a:cubicBezTo>
                    <a:pt x="261676" y="180737"/>
                    <a:pt x="259473" y="197643"/>
                    <a:pt x="259473" y="215265"/>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7369663" y="818322"/>
              <a:ext cx="377491" cy="475627"/>
            </a:xfrm>
            <a:custGeom>
              <a:avLst/>
              <a:gdLst/>
              <a:ahLst/>
              <a:cxnLst/>
              <a:rect l="l" t="t" r="r" b="b"/>
              <a:pathLst>
                <a:path w="36089" h="45471" extrusionOk="0">
                  <a:moveTo>
                    <a:pt x="10883" y="1"/>
                  </a:moveTo>
                  <a:lnTo>
                    <a:pt x="6847" y="39077"/>
                  </a:lnTo>
                  <a:lnTo>
                    <a:pt x="5025" y="15324"/>
                  </a:lnTo>
                  <a:lnTo>
                    <a:pt x="1" y="45470"/>
                  </a:lnTo>
                  <a:lnTo>
                    <a:pt x="35636" y="44554"/>
                  </a:lnTo>
                  <a:cubicBezTo>
                    <a:pt x="35636" y="43184"/>
                    <a:pt x="36088" y="5730"/>
                    <a:pt x="36088" y="5727"/>
                  </a:cubicBezTo>
                  <a:lnTo>
                    <a:pt x="36088" y="5727"/>
                  </a:lnTo>
                  <a:lnTo>
                    <a:pt x="29695" y="33588"/>
                  </a:lnTo>
                  <a:lnTo>
                    <a:pt x="27861" y="16229"/>
                  </a:lnTo>
                  <a:lnTo>
                    <a:pt x="24206" y="37243"/>
                  </a:lnTo>
                  <a:lnTo>
                    <a:pt x="20551" y="2989"/>
                  </a:lnTo>
                  <a:lnTo>
                    <a:pt x="17360" y="36791"/>
                  </a:lnTo>
                  <a:lnTo>
                    <a:pt x="12788" y="19884"/>
                  </a:lnTo>
                  <a:lnTo>
                    <a:pt x="10966" y="31766"/>
                  </a:lnTo>
                  <a:lnTo>
                    <a:pt x="108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7548006" y="1200258"/>
              <a:ext cx="464100" cy="1599742"/>
            </a:xfrm>
            <a:custGeom>
              <a:avLst/>
              <a:gdLst/>
              <a:ahLst/>
              <a:cxnLst/>
              <a:rect l="l" t="t" r="r" b="b"/>
              <a:pathLst>
                <a:path w="44369" h="152939" extrusionOk="0">
                  <a:moveTo>
                    <a:pt x="6201" y="0"/>
                  </a:moveTo>
                  <a:cubicBezTo>
                    <a:pt x="4031" y="0"/>
                    <a:pt x="1887" y="696"/>
                    <a:pt x="0" y="2325"/>
                  </a:cubicBezTo>
                  <a:cubicBezTo>
                    <a:pt x="2596" y="6635"/>
                    <a:pt x="1512" y="12993"/>
                    <a:pt x="2191" y="17636"/>
                  </a:cubicBezTo>
                  <a:cubicBezTo>
                    <a:pt x="4298" y="32174"/>
                    <a:pt x="5001" y="46354"/>
                    <a:pt x="5858" y="60998"/>
                  </a:cubicBezTo>
                  <a:cubicBezTo>
                    <a:pt x="6715" y="75393"/>
                    <a:pt x="5346" y="89764"/>
                    <a:pt x="5215" y="104182"/>
                  </a:cubicBezTo>
                  <a:cubicBezTo>
                    <a:pt x="5096" y="118422"/>
                    <a:pt x="4215" y="133769"/>
                    <a:pt x="631" y="147473"/>
                  </a:cubicBezTo>
                  <a:cubicBezTo>
                    <a:pt x="7632" y="149045"/>
                    <a:pt x="15228" y="148640"/>
                    <a:pt x="22360" y="149962"/>
                  </a:cubicBezTo>
                  <a:cubicBezTo>
                    <a:pt x="28635" y="151129"/>
                    <a:pt x="37576" y="150664"/>
                    <a:pt x="43291" y="152938"/>
                  </a:cubicBezTo>
                  <a:cubicBezTo>
                    <a:pt x="44369" y="146407"/>
                    <a:pt x="42371" y="144481"/>
                    <a:pt x="39064" y="144481"/>
                  </a:cubicBezTo>
                  <a:cubicBezTo>
                    <a:pt x="34313" y="144481"/>
                    <a:pt x="26861" y="148456"/>
                    <a:pt x="21950" y="148456"/>
                  </a:cubicBezTo>
                  <a:cubicBezTo>
                    <a:pt x="19288" y="148456"/>
                    <a:pt x="17373" y="147289"/>
                    <a:pt x="17038" y="143687"/>
                  </a:cubicBezTo>
                  <a:cubicBezTo>
                    <a:pt x="16133" y="133853"/>
                    <a:pt x="29766" y="131686"/>
                    <a:pt x="20812" y="120601"/>
                  </a:cubicBezTo>
                  <a:cubicBezTo>
                    <a:pt x="17812" y="116874"/>
                    <a:pt x="14335" y="116005"/>
                    <a:pt x="14669" y="110481"/>
                  </a:cubicBezTo>
                  <a:cubicBezTo>
                    <a:pt x="15074" y="103932"/>
                    <a:pt x="20122" y="104444"/>
                    <a:pt x="23206" y="100015"/>
                  </a:cubicBezTo>
                  <a:cubicBezTo>
                    <a:pt x="27778" y="93443"/>
                    <a:pt x="22622" y="88823"/>
                    <a:pt x="18991" y="83620"/>
                  </a:cubicBezTo>
                  <a:cubicBezTo>
                    <a:pt x="13907" y="76322"/>
                    <a:pt x="16252" y="72559"/>
                    <a:pt x="21384" y="66618"/>
                  </a:cubicBezTo>
                  <a:cubicBezTo>
                    <a:pt x="25765" y="61546"/>
                    <a:pt x="28230" y="57081"/>
                    <a:pt x="25670" y="50414"/>
                  </a:cubicBezTo>
                  <a:cubicBezTo>
                    <a:pt x="22598" y="42401"/>
                    <a:pt x="13835" y="39401"/>
                    <a:pt x="15538" y="29780"/>
                  </a:cubicBezTo>
                  <a:cubicBezTo>
                    <a:pt x="16681" y="23280"/>
                    <a:pt x="21229" y="19100"/>
                    <a:pt x="20169" y="12159"/>
                  </a:cubicBezTo>
                  <a:cubicBezTo>
                    <a:pt x="19253" y="6083"/>
                    <a:pt x="12613" y="0"/>
                    <a:pt x="6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7459703" y="1174579"/>
              <a:ext cx="500260" cy="1601510"/>
            </a:xfrm>
            <a:custGeom>
              <a:avLst/>
              <a:gdLst/>
              <a:ahLst/>
              <a:cxnLst/>
              <a:rect l="l" t="t" r="r" b="b"/>
              <a:pathLst>
                <a:path w="47826" h="153108" extrusionOk="0">
                  <a:moveTo>
                    <a:pt x="6564" y="0"/>
                  </a:moveTo>
                  <a:cubicBezTo>
                    <a:pt x="4265" y="0"/>
                    <a:pt x="1997" y="690"/>
                    <a:pt x="1" y="2303"/>
                  </a:cubicBezTo>
                  <a:cubicBezTo>
                    <a:pt x="2787" y="6625"/>
                    <a:pt x="1668" y="12971"/>
                    <a:pt x="2394" y="17626"/>
                  </a:cubicBezTo>
                  <a:cubicBezTo>
                    <a:pt x="4704" y="32176"/>
                    <a:pt x="5490" y="46356"/>
                    <a:pt x="6466" y="61013"/>
                  </a:cubicBezTo>
                  <a:cubicBezTo>
                    <a:pt x="7430" y="75419"/>
                    <a:pt x="6025" y="89790"/>
                    <a:pt x="5942" y="104208"/>
                  </a:cubicBezTo>
                  <a:cubicBezTo>
                    <a:pt x="5859" y="118448"/>
                    <a:pt x="4978" y="133784"/>
                    <a:pt x="1215" y="147476"/>
                  </a:cubicBezTo>
                  <a:cubicBezTo>
                    <a:pt x="8680" y="149083"/>
                    <a:pt x="16777" y="148702"/>
                    <a:pt x="24385" y="150059"/>
                  </a:cubicBezTo>
                  <a:cubicBezTo>
                    <a:pt x="31076" y="151250"/>
                    <a:pt x="40601" y="150809"/>
                    <a:pt x="46697" y="153107"/>
                  </a:cubicBezTo>
                  <a:cubicBezTo>
                    <a:pt x="47826" y="146560"/>
                    <a:pt x="45675" y="144636"/>
                    <a:pt x="42133" y="144636"/>
                  </a:cubicBezTo>
                  <a:cubicBezTo>
                    <a:pt x="37082" y="144636"/>
                    <a:pt x="29203" y="148551"/>
                    <a:pt x="23980" y="148551"/>
                  </a:cubicBezTo>
                  <a:cubicBezTo>
                    <a:pt x="21125" y="148551"/>
                    <a:pt x="19064" y="147381"/>
                    <a:pt x="18694" y="143761"/>
                  </a:cubicBezTo>
                  <a:cubicBezTo>
                    <a:pt x="17682" y="133915"/>
                    <a:pt x="32207" y="131807"/>
                    <a:pt x="22635" y="120675"/>
                  </a:cubicBezTo>
                  <a:cubicBezTo>
                    <a:pt x="19408" y="116936"/>
                    <a:pt x="15705" y="116055"/>
                    <a:pt x="16038" y="110531"/>
                  </a:cubicBezTo>
                  <a:cubicBezTo>
                    <a:pt x="16443" y="103994"/>
                    <a:pt x="21825" y="104518"/>
                    <a:pt x="25099" y="100101"/>
                  </a:cubicBezTo>
                  <a:cubicBezTo>
                    <a:pt x="29957" y="93552"/>
                    <a:pt x="24432" y="88909"/>
                    <a:pt x="20539" y="83682"/>
                  </a:cubicBezTo>
                  <a:cubicBezTo>
                    <a:pt x="15098" y="76372"/>
                    <a:pt x="17586" y="72609"/>
                    <a:pt x="23027" y="66692"/>
                  </a:cubicBezTo>
                  <a:cubicBezTo>
                    <a:pt x="27695" y="61632"/>
                    <a:pt x="30290" y="57179"/>
                    <a:pt x="27540" y="50500"/>
                  </a:cubicBezTo>
                  <a:cubicBezTo>
                    <a:pt x="24242" y="42463"/>
                    <a:pt x="14884" y="39439"/>
                    <a:pt x="16669" y="29818"/>
                  </a:cubicBezTo>
                  <a:cubicBezTo>
                    <a:pt x="17860" y="23318"/>
                    <a:pt x="22682" y="19162"/>
                    <a:pt x="21539" y="12221"/>
                  </a:cubicBezTo>
                  <a:cubicBezTo>
                    <a:pt x="20532" y="6124"/>
                    <a:pt x="13412" y="0"/>
                    <a:pt x="6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7376012" y="1104727"/>
              <a:ext cx="464027" cy="1599752"/>
            </a:xfrm>
            <a:custGeom>
              <a:avLst/>
              <a:gdLst/>
              <a:ahLst/>
              <a:cxnLst/>
              <a:rect l="l" t="t" r="r" b="b"/>
              <a:pathLst>
                <a:path w="44362" h="152940" extrusionOk="0">
                  <a:moveTo>
                    <a:pt x="6199" y="1"/>
                  </a:moveTo>
                  <a:cubicBezTo>
                    <a:pt x="4031" y="1"/>
                    <a:pt x="1888" y="697"/>
                    <a:pt x="1" y="2326"/>
                  </a:cubicBezTo>
                  <a:cubicBezTo>
                    <a:pt x="2596" y="6636"/>
                    <a:pt x="1513" y="12982"/>
                    <a:pt x="2191" y="17637"/>
                  </a:cubicBezTo>
                  <a:cubicBezTo>
                    <a:pt x="4299" y="32174"/>
                    <a:pt x="4989" y="46355"/>
                    <a:pt x="5859" y="60988"/>
                  </a:cubicBezTo>
                  <a:cubicBezTo>
                    <a:pt x="6704" y="75394"/>
                    <a:pt x="5335" y="89765"/>
                    <a:pt x="5216" y="104183"/>
                  </a:cubicBezTo>
                  <a:cubicBezTo>
                    <a:pt x="5085" y="118423"/>
                    <a:pt x="4204" y="133758"/>
                    <a:pt x="620" y="147462"/>
                  </a:cubicBezTo>
                  <a:cubicBezTo>
                    <a:pt x="7621" y="149046"/>
                    <a:pt x="15229" y="148641"/>
                    <a:pt x="22361" y="149963"/>
                  </a:cubicBezTo>
                  <a:cubicBezTo>
                    <a:pt x="28635" y="151130"/>
                    <a:pt x="37577" y="150665"/>
                    <a:pt x="43280" y="152939"/>
                  </a:cubicBezTo>
                  <a:cubicBezTo>
                    <a:pt x="44361" y="146408"/>
                    <a:pt x="42366" y="144482"/>
                    <a:pt x="39061" y="144482"/>
                  </a:cubicBezTo>
                  <a:cubicBezTo>
                    <a:pt x="34312" y="144482"/>
                    <a:pt x="26861" y="148457"/>
                    <a:pt x="21950" y="148457"/>
                  </a:cubicBezTo>
                  <a:cubicBezTo>
                    <a:pt x="19289" y="148457"/>
                    <a:pt x="17373" y="147290"/>
                    <a:pt x="17039" y="143688"/>
                  </a:cubicBezTo>
                  <a:cubicBezTo>
                    <a:pt x="16134" y="133854"/>
                    <a:pt x="29766" y="131687"/>
                    <a:pt x="20813" y="120602"/>
                  </a:cubicBezTo>
                  <a:cubicBezTo>
                    <a:pt x="17801" y="116863"/>
                    <a:pt x="14336" y="115994"/>
                    <a:pt x="14669" y="110470"/>
                  </a:cubicBezTo>
                  <a:cubicBezTo>
                    <a:pt x="15074" y="103933"/>
                    <a:pt x="20122" y="104445"/>
                    <a:pt x="23206" y="100016"/>
                  </a:cubicBezTo>
                  <a:cubicBezTo>
                    <a:pt x="27778" y="93444"/>
                    <a:pt x="22623" y="88824"/>
                    <a:pt x="18979" y="83609"/>
                  </a:cubicBezTo>
                  <a:cubicBezTo>
                    <a:pt x="13895" y="76323"/>
                    <a:pt x="16253" y="72560"/>
                    <a:pt x="21384" y="66619"/>
                  </a:cubicBezTo>
                  <a:cubicBezTo>
                    <a:pt x="25766" y="61535"/>
                    <a:pt x="28219" y="57082"/>
                    <a:pt x="25671" y="50415"/>
                  </a:cubicBezTo>
                  <a:cubicBezTo>
                    <a:pt x="22599" y="42390"/>
                    <a:pt x="13836" y="39402"/>
                    <a:pt x="15526" y="29769"/>
                  </a:cubicBezTo>
                  <a:cubicBezTo>
                    <a:pt x="16681" y="23269"/>
                    <a:pt x="21218" y="19101"/>
                    <a:pt x="20170" y="12160"/>
                  </a:cubicBezTo>
                  <a:cubicBezTo>
                    <a:pt x="19245" y="6084"/>
                    <a:pt x="12609" y="1"/>
                    <a:pt x="6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962790" y="250992"/>
              <a:ext cx="255820" cy="556451"/>
            </a:xfrm>
            <a:custGeom>
              <a:avLst/>
              <a:gdLst/>
              <a:ahLst/>
              <a:cxnLst/>
              <a:rect l="l" t="t" r="r" b="b"/>
              <a:pathLst>
                <a:path w="24457" h="53198" extrusionOk="0">
                  <a:moveTo>
                    <a:pt x="10664" y="1"/>
                  </a:moveTo>
                  <a:cubicBezTo>
                    <a:pt x="7865" y="1"/>
                    <a:pt x="5413" y="1400"/>
                    <a:pt x="4573" y="5030"/>
                  </a:cubicBezTo>
                  <a:cubicBezTo>
                    <a:pt x="3073" y="11519"/>
                    <a:pt x="9359" y="14103"/>
                    <a:pt x="11216" y="19413"/>
                  </a:cubicBezTo>
                  <a:cubicBezTo>
                    <a:pt x="14753" y="29485"/>
                    <a:pt x="1" y="32605"/>
                    <a:pt x="1965" y="43618"/>
                  </a:cubicBezTo>
                  <a:cubicBezTo>
                    <a:pt x="2910" y="48897"/>
                    <a:pt x="9192" y="53198"/>
                    <a:pt x="14240" y="53198"/>
                  </a:cubicBezTo>
                  <a:cubicBezTo>
                    <a:pt x="16889" y="53198"/>
                    <a:pt x="19197" y="52014"/>
                    <a:pt x="20218" y="49166"/>
                  </a:cubicBezTo>
                  <a:cubicBezTo>
                    <a:pt x="22742" y="42070"/>
                    <a:pt x="19682" y="32248"/>
                    <a:pt x="21754" y="24413"/>
                  </a:cubicBezTo>
                  <a:cubicBezTo>
                    <a:pt x="23361" y="18341"/>
                    <a:pt x="24456" y="10650"/>
                    <a:pt x="20491" y="5173"/>
                  </a:cubicBezTo>
                  <a:cubicBezTo>
                    <a:pt x="19956" y="4435"/>
                    <a:pt x="19289" y="3744"/>
                    <a:pt x="18527" y="3101"/>
                  </a:cubicBezTo>
                  <a:cubicBezTo>
                    <a:pt x="16323" y="1275"/>
                    <a:pt x="13335" y="1"/>
                    <a:pt x="10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7226319" y="544092"/>
              <a:ext cx="174494" cy="393945"/>
            </a:xfrm>
            <a:custGeom>
              <a:avLst/>
              <a:gdLst/>
              <a:ahLst/>
              <a:cxnLst/>
              <a:rect l="l" t="t" r="r" b="b"/>
              <a:pathLst>
                <a:path w="16682" h="37662" extrusionOk="0">
                  <a:moveTo>
                    <a:pt x="7264" y="0"/>
                  </a:moveTo>
                  <a:cubicBezTo>
                    <a:pt x="5357" y="0"/>
                    <a:pt x="3686" y="991"/>
                    <a:pt x="3108" y="3560"/>
                  </a:cubicBezTo>
                  <a:cubicBezTo>
                    <a:pt x="2084" y="8156"/>
                    <a:pt x="6382" y="9977"/>
                    <a:pt x="7644" y="13740"/>
                  </a:cubicBezTo>
                  <a:cubicBezTo>
                    <a:pt x="10061" y="20872"/>
                    <a:pt x="0" y="23074"/>
                    <a:pt x="1334" y="30873"/>
                  </a:cubicBezTo>
                  <a:cubicBezTo>
                    <a:pt x="1982" y="34613"/>
                    <a:pt x="6266" y="37662"/>
                    <a:pt x="9709" y="37662"/>
                  </a:cubicBezTo>
                  <a:cubicBezTo>
                    <a:pt x="11516" y="37662"/>
                    <a:pt x="13091" y="36822"/>
                    <a:pt x="13788" y="34802"/>
                  </a:cubicBezTo>
                  <a:cubicBezTo>
                    <a:pt x="15514" y="29777"/>
                    <a:pt x="13431" y="22824"/>
                    <a:pt x="14836" y="17276"/>
                  </a:cubicBezTo>
                  <a:cubicBezTo>
                    <a:pt x="15931" y="12990"/>
                    <a:pt x="16681" y="7537"/>
                    <a:pt x="13978" y="3655"/>
                  </a:cubicBezTo>
                  <a:cubicBezTo>
                    <a:pt x="13609" y="3143"/>
                    <a:pt x="13157" y="2643"/>
                    <a:pt x="12633" y="2203"/>
                  </a:cubicBezTo>
                  <a:cubicBezTo>
                    <a:pt x="11126" y="905"/>
                    <a:pt x="9087" y="0"/>
                    <a:pt x="7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7102400" y="407097"/>
              <a:ext cx="11224" cy="672149"/>
            </a:xfrm>
            <a:custGeom>
              <a:avLst/>
              <a:gdLst/>
              <a:ahLst/>
              <a:cxnLst/>
              <a:rect l="l" t="t" r="r" b="b"/>
              <a:pathLst>
                <a:path w="1073" h="64259" extrusionOk="0">
                  <a:moveTo>
                    <a:pt x="536" y="0"/>
                  </a:moveTo>
                  <a:cubicBezTo>
                    <a:pt x="239" y="0"/>
                    <a:pt x="1" y="429"/>
                    <a:pt x="1" y="953"/>
                  </a:cubicBezTo>
                  <a:lnTo>
                    <a:pt x="1" y="63306"/>
                  </a:lnTo>
                  <a:cubicBezTo>
                    <a:pt x="1" y="63829"/>
                    <a:pt x="239" y="64258"/>
                    <a:pt x="536" y="64258"/>
                  </a:cubicBezTo>
                  <a:cubicBezTo>
                    <a:pt x="822" y="64258"/>
                    <a:pt x="1072" y="63829"/>
                    <a:pt x="1072" y="63306"/>
                  </a:cubicBezTo>
                  <a:lnTo>
                    <a:pt x="1072" y="953"/>
                  </a:lnTo>
                  <a:cubicBezTo>
                    <a:pt x="1072" y="429"/>
                    <a:pt x="822"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7334915" y="658409"/>
              <a:ext cx="10973" cy="369897"/>
            </a:xfrm>
            <a:custGeom>
              <a:avLst/>
              <a:gdLst/>
              <a:ahLst/>
              <a:cxnLst/>
              <a:rect l="l" t="t" r="r" b="b"/>
              <a:pathLst>
                <a:path w="1049" h="35363" extrusionOk="0">
                  <a:moveTo>
                    <a:pt x="525" y="1"/>
                  </a:moveTo>
                  <a:cubicBezTo>
                    <a:pt x="239" y="1"/>
                    <a:pt x="1" y="239"/>
                    <a:pt x="1" y="525"/>
                  </a:cubicBezTo>
                  <a:lnTo>
                    <a:pt x="1" y="34839"/>
                  </a:lnTo>
                  <a:cubicBezTo>
                    <a:pt x="1" y="35124"/>
                    <a:pt x="239" y="35362"/>
                    <a:pt x="525" y="35362"/>
                  </a:cubicBezTo>
                  <a:cubicBezTo>
                    <a:pt x="810" y="35362"/>
                    <a:pt x="1048" y="35124"/>
                    <a:pt x="1048" y="34839"/>
                  </a:cubicBezTo>
                  <a:lnTo>
                    <a:pt x="1048" y="525"/>
                  </a:lnTo>
                  <a:cubicBezTo>
                    <a:pt x="1048" y="239"/>
                    <a:pt x="810"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681458" y="2194973"/>
              <a:ext cx="377616" cy="475501"/>
            </a:xfrm>
            <a:custGeom>
              <a:avLst/>
              <a:gdLst/>
              <a:ahLst/>
              <a:cxnLst/>
              <a:rect l="l" t="t" r="r" b="b"/>
              <a:pathLst>
                <a:path w="36101" h="45459" extrusionOk="0">
                  <a:moveTo>
                    <a:pt x="25218" y="1"/>
                  </a:moveTo>
                  <a:lnTo>
                    <a:pt x="25135" y="31755"/>
                  </a:lnTo>
                  <a:lnTo>
                    <a:pt x="23301" y="19884"/>
                  </a:lnTo>
                  <a:lnTo>
                    <a:pt x="18741" y="36779"/>
                  </a:lnTo>
                  <a:lnTo>
                    <a:pt x="15538" y="2977"/>
                  </a:lnTo>
                  <a:lnTo>
                    <a:pt x="11883" y="37244"/>
                  </a:lnTo>
                  <a:lnTo>
                    <a:pt x="8228" y="16229"/>
                  </a:lnTo>
                  <a:lnTo>
                    <a:pt x="6406" y="33588"/>
                  </a:lnTo>
                  <a:lnTo>
                    <a:pt x="1" y="5716"/>
                  </a:lnTo>
                  <a:lnTo>
                    <a:pt x="1" y="5716"/>
                  </a:lnTo>
                  <a:cubicBezTo>
                    <a:pt x="1" y="5718"/>
                    <a:pt x="465" y="43185"/>
                    <a:pt x="465" y="44554"/>
                  </a:cubicBezTo>
                  <a:lnTo>
                    <a:pt x="36100" y="45459"/>
                  </a:lnTo>
                  <a:lnTo>
                    <a:pt x="31076" y="15312"/>
                  </a:lnTo>
                  <a:lnTo>
                    <a:pt x="29242" y="39065"/>
                  </a:lnTo>
                  <a:lnTo>
                    <a:pt x="25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842664" y="2171061"/>
              <a:ext cx="377616" cy="523324"/>
            </a:xfrm>
            <a:custGeom>
              <a:avLst/>
              <a:gdLst/>
              <a:ahLst/>
              <a:cxnLst/>
              <a:rect l="l" t="t" r="r" b="b"/>
              <a:pathLst>
                <a:path w="36101" h="50031" extrusionOk="0">
                  <a:moveTo>
                    <a:pt x="25218" y="1"/>
                  </a:moveTo>
                  <a:lnTo>
                    <a:pt x="25135" y="34958"/>
                  </a:lnTo>
                  <a:lnTo>
                    <a:pt x="23301" y="21885"/>
                  </a:lnTo>
                  <a:lnTo>
                    <a:pt x="18741" y="40482"/>
                  </a:lnTo>
                  <a:lnTo>
                    <a:pt x="15538" y="3275"/>
                  </a:lnTo>
                  <a:lnTo>
                    <a:pt x="11883" y="40982"/>
                  </a:lnTo>
                  <a:lnTo>
                    <a:pt x="8228" y="17860"/>
                  </a:lnTo>
                  <a:lnTo>
                    <a:pt x="6406" y="36958"/>
                  </a:lnTo>
                  <a:lnTo>
                    <a:pt x="0" y="6299"/>
                  </a:lnTo>
                  <a:lnTo>
                    <a:pt x="0" y="6299"/>
                  </a:lnTo>
                  <a:cubicBezTo>
                    <a:pt x="0" y="6302"/>
                    <a:pt x="465" y="47519"/>
                    <a:pt x="465" y="49031"/>
                  </a:cubicBezTo>
                  <a:lnTo>
                    <a:pt x="36100" y="50031"/>
                  </a:lnTo>
                  <a:lnTo>
                    <a:pt x="31076" y="16848"/>
                  </a:lnTo>
                  <a:lnTo>
                    <a:pt x="29242" y="42994"/>
                  </a:lnTo>
                  <a:lnTo>
                    <a:pt x="25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7046229" y="977355"/>
              <a:ext cx="446119" cy="1643810"/>
            </a:xfrm>
            <a:custGeom>
              <a:avLst/>
              <a:gdLst/>
              <a:ahLst/>
              <a:cxnLst/>
              <a:rect l="l" t="t" r="r" b="b"/>
              <a:pathLst>
                <a:path w="42650" h="157152" extrusionOk="0">
                  <a:moveTo>
                    <a:pt x="21325" y="1"/>
                  </a:moveTo>
                  <a:cubicBezTo>
                    <a:pt x="9597" y="1"/>
                    <a:pt x="1" y="9585"/>
                    <a:pt x="1" y="21313"/>
                  </a:cubicBezTo>
                  <a:lnTo>
                    <a:pt x="1" y="135827"/>
                  </a:lnTo>
                  <a:cubicBezTo>
                    <a:pt x="1" y="147555"/>
                    <a:pt x="9597" y="157151"/>
                    <a:pt x="21325" y="157151"/>
                  </a:cubicBezTo>
                  <a:cubicBezTo>
                    <a:pt x="33053" y="157151"/>
                    <a:pt x="42649" y="147555"/>
                    <a:pt x="42649" y="135827"/>
                  </a:cubicBezTo>
                  <a:lnTo>
                    <a:pt x="42649" y="21313"/>
                  </a:lnTo>
                  <a:cubicBezTo>
                    <a:pt x="42649" y="9585"/>
                    <a:pt x="33053" y="1"/>
                    <a:pt x="21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500960" y="2341967"/>
              <a:ext cx="1652942" cy="387543"/>
            </a:xfrm>
            <a:custGeom>
              <a:avLst/>
              <a:gdLst/>
              <a:ahLst/>
              <a:cxnLst/>
              <a:rect l="l" t="t" r="r" b="b"/>
              <a:pathLst>
                <a:path w="158025" h="37050" extrusionOk="0">
                  <a:moveTo>
                    <a:pt x="74213" y="1"/>
                  </a:moveTo>
                  <a:cubicBezTo>
                    <a:pt x="66865" y="1"/>
                    <a:pt x="59611" y="2589"/>
                    <a:pt x="54083" y="7939"/>
                  </a:cubicBezTo>
                  <a:cubicBezTo>
                    <a:pt x="44944" y="16776"/>
                    <a:pt x="41253" y="29933"/>
                    <a:pt x="27074" y="29933"/>
                  </a:cubicBezTo>
                  <a:cubicBezTo>
                    <a:pt x="26125" y="29933"/>
                    <a:pt x="25128" y="29874"/>
                    <a:pt x="24079" y="29751"/>
                  </a:cubicBezTo>
                  <a:cubicBezTo>
                    <a:pt x="21838" y="29489"/>
                    <a:pt x="15115" y="27767"/>
                    <a:pt x="9747" y="27767"/>
                  </a:cubicBezTo>
                  <a:cubicBezTo>
                    <a:pt x="4133" y="27767"/>
                    <a:pt x="0" y="29649"/>
                    <a:pt x="4017" y="37049"/>
                  </a:cubicBezTo>
                  <a:lnTo>
                    <a:pt x="158024" y="35811"/>
                  </a:lnTo>
                  <a:cubicBezTo>
                    <a:pt x="156774" y="25798"/>
                    <a:pt x="155298" y="9820"/>
                    <a:pt x="143213" y="7129"/>
                  </a:cubicBezTo>
                  <a:cubicBezTo>
                    <a:pt x="142219" y="6908"/>
                    <a:pt x="141239" y="6807"/>
                    <a:pt x="140272" y="6807"/>
                  </a:cubicBezTo>
                  <a:cubicBezTo>
                    <a:pt x="131183" y="6807"/>
                    <a:pt x="123195" y="15739"/>
                    <a:pt x="114769" y="18107"/>
                  </a:cubicBezTo>
                  <a:cubicBezTo>
                    <a:pt x="113488" y="18465"/>
                    <a:pt x="112303" y="18628"/>
                    <a:pt x="111194" y="18628"/>
                  </a:cubicBezTo>
                  <a:cubicBezTo>
                    <a:pt x="104683" y="18628"/>
                    <a:pt x="100816" y="13015"/>
                    <a:pt x="95933" y="8498"/>
                  </a:cubicBezTo>
                  <a:cubicBezTo>
                    <a:pt x="89878" y="2902"/>
                    <a:pt x="81993" y="1"/>
                    <a:pt x="74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928795" y="2145779"/>
              <a:ext cx="375242" cy="58670"/>
            </a:xfrm>
            <a:custGeom>
              <a:avLst/>
              <a:gdLst/>
              <a:ahLst/>
              <a:cxnLst/>
              <a:rect l="l" t="t" r="r" b="b"/>
              <a:pathLst>
                <a:path w="35874" h="5609" extrusionOk="0">
                  <a:moveTo>
                    <a:pt x="2024" y="1"/>
                  </a:moveTo>
                  <a:cubicBezTo>
                    <a:pt x="905" y="1"/>
                    <a:pt x="0" y="918"/>
                    <a:pt x="0" y="2037"/>
                  </a:cubicBezTo>
                  <a:lnTo>
                    <a:pt x="0" y="3585"/>
                  </a:lnTo>
                  <a:cubicBezTo>
                    <a:pt x="0" y="4704"/>
                    <a:pt x="905" y="5609"/>
                    <a:pt x="2024" y="5609"/>
                  </a:cubicBezTo>
                  <a:lnTo>
                    <a:pt x="33838" y="5609"/>
                  </a:lnTo>
                  <a:cubicBezTo>
                    <a:pt x="34957" y="5609"/>
                    <a:pt x="35874" y="4704"/>
                    <a:pt x="35874" y="3585"/>
                  </a:cubicBezTo>
                  <a:lnTo>
                    <a:pt x="35874" y="2037"/>
                  </a:lnTo>
                  <a:cubicBezTo>
                    <a:pt x="35874" y="918"/>
                    <a:pt x="34957" y="1"/>
                    <a:pt x="33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284553" y="2474568"/>
              <a:ext cx="375242" cy="58796"/>
            </a:xfrm>
            <a:custGeom>
              <a:avLst/>
              <a:gdLst/>
              <a:ahLst/>
              <a:cxnLst/>
              <a:rect l="l" t="t" r="r" b="b"/>
              <a:pathLst>
                <a:path w="35874" h="5621" extrusionOk="0">
                  <a:moveTo>
                    <a:pt x="2024" y="0"/>
                  </a:moveTo>
                  <a:cubicBezTo>
                    <a:pt x="917" y="0"/>
                    <a:pt x="0" y="917"/>
                    <a:pt x="0" y="2036"/>
                  </a:cubicBezTo>
                  <a:lnTo>
                    <a:pt x="0" y="3584"/>
                  </a:lnTo>
                  <a:cubicBezTo>
                    <a:pt x="0" y="4703"/>
                    <a:pt x="917" y="5620"/>
                    <a:pt x="2024" y="5620"/>
                  </a:cubicBezTo>
                  <a:lnTo>
                    <a:pt x="33838" y="5620"/>
                  </a:lnTo>
                  <a:cubicBezTo>
                    <a:pt x="34957" y="5620"/>
                    <a:pt x="35874" y="4703"/>
                    <a:pt x="35874" y="3584"/>
                  </a:cubicBezTo>
                  <a:lnTo>
                    <a:pt x="35874" y="2036"/>
                  </a:lnTo>
                  <a:cubicBezTo>
                    <a:pt x="35874" y="917"/>
                    <a:pt x="34957" y="0"/>
                    <a:pt x="33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398488" y="2207022"/>
              <a:ext cx="630550" cy="480522"/>
            </a:xfrm>
            <a:custGeom>
              <a:avLst/>
              <a:gdLst/>
              <a:ahLst/>
              <a:cxnLst/>
              <a:rect l="l" t="t" r="r" b="b"/>
              <a:pathLst>
                <a:path w="60282" h="45939" extrusionOk="0">
                  <a:moveTo>
                    <a:pt x="32528" y="16423"/>
                  </a:moveTo>
                  <a:cubicBezTo>
                    <a:pt x="32933" y="16542"/>
                    <a:pt x="33349" y="16661"/>
                    <a:pt x="33754" y="16804"/>
                  </a:cubicBezTo>
                  <a:cubicBezTo>
                    <a:pt x="33850" y="17327"/>
                    <a:pt x="33909" y="17863"/>
                    <a:pt x="33850" y="18399"/>
                  </a:cubicBezTo>
                  <a:cubicBezTo>
                    <a:pt x="33802" y="18804"/>
                    <a:pt x="33671" y="19185"/>
                    <a:pt x="33540" y="19566"/>
                  </a:cubicBezTo>
                  <a:cubicBezTo>
                    <a:pt x="32766" y="19554"/>
                    <a:pt x="32504" y="19220"/>
                    <a:pt x="32468" y="18280"/>
                  </a:cubicBezTo>
                  <a:cubicBezTo>
                    <a:pt x="32445" y="17863"/>
                    <a:pt x="32468" y="17435"/>
                    <a:pt x="32492" y="17030"/>
                  </a:cubicBezTo>
                  <a:cubicBezTo>
                    <a:pt x="32504" y="16827"/>
                    <a:pt x="32516" y="16625"/>
                    <a:pt x="32528" y="16423"/>
                  </a:cubicBezTo>
                  <a:close/>
                  <a:moveTo>
                    <a:pt x="24467" y="17351"/>
                  </a:moveTo>
                  <a:lnTo>
                    <a:pt x="24467" y="17351"/>
                  </a:lnTo>
                  <a:cubicBezTo>
                    <a:pt x="24336" y="18292"/>
                    <a:pt x="24336" y="19244"/>
                    <a:pt x="24551" y="20328"/>
                  </a:cubicBezTo>
                  <a:cubicBezTo>
                    <a:pt x="24598" y="20506"/>
                    <a:pt x="24670" y="20697"/>
                    <a:pt x="24729" y="20864"/>
                  </a:cubicBezTo>
                  <a:cubicBezTo>
                    <a:pt x="24836" y="21125"/>
                    <a:pt x="24944" y="21387"/>
                    <a:pt x="24872" y="21530"/>
                  </a:cubicBezTo>
                  <a:cubicBezTo>
                    <a:pt x="24860" y="21566"/>
                    <a:pt x="24813" y="21614"/>
                    <a:pt x="24765" y="21649"/>
                  </a:cubicBezTo>
                  <a:cubicBezTo>
                    <a:pt x="24658" y="21506"/>
                    <a:pt x="24551" y="21375"/>
                    <a:pt x="24444" y="21233"/>
                  </a:cubicBezTo>
                  <a:cubicBezTo>
                    <a:pt x="24182" y="20911"/>
                    <a:pt x="23932" y="20613"/>
                    <a:pt x="23777" y="20268"/>
                  </a:cubicBezTo>
                  <a:cubicBezTo>
                    <a:pt x="23479" y="19637"/>
                    <a:pt x="23384" y="18839"/>
                    <a:pt x="23420" y="18066"/>
                  </a:cubicBezTo>
                  <a:cubicBezTo>
                    <a:pt x="23777" y="17792"/>
                    <a:pt x="24122" y="17565"/>
                    <a:pt x="24467" y="17351"/>
                  </a:cubicBezTo>
                  <a:close/>
                  <a:moveTo>
                    <a:pt x="34302" y="16994"/>
                  </a:moveTo>
                  <a:cubicBezTo>
                    <a:pt x="34897" y="17208"/>
                    <a:pt x="35504" y="17458"/>
                    <a:pt x="36124" y="17708"/>
                  </a:cubicBezTo>
                  <a:cubicBezTo>
                    <a:pt x="36064" y="19006"/>
                    <a:pt x="35957" y="20304"/>
                    <a:pt x="35647" y="21483"/>
                  </a:cubicBezTo>
                  <a:cubicBezTo>
                    <a:pt x="35540" y="21887"/>
                    <a:pt x="35397" y="22221"/>
                    <a:pt x="35254" y="22507"/>
                  </a:cubicBezTo>
                  <a:cubicBezTo>
                    <a:pt x="34564" y="22471"/>
                    <a:pt x="34111" y="22316"/>
                    <a:pt x="33885" y="22018"/>
                  </a:cubicBezTo>
                  <a:cubicBezTo>
                    <a:pt x="33647" y="21733"/>
                    <a:pt x="33599" y="21268"/>
                    <a:pt x="33742" y="20613"/>
                  </a:cubicBezTo>
                  <a:cubicBezTo>
                    <a:pt x="33802" y="20340"/>
                    <a:pt x="33897" y="20078"/>
                    <a:pt x="34004" y="19792"/>
                  </a:cubicBezTo>
                  <a:cubicBezTo>
                    <a:pt x="34147" y="19363"/>
                    <a:pt x="34302" y="18935"/>
                    <a:pt x="34361" y="18458"/>
                  </a:cubicBezTo>
                  <a:cubicBezTo>
                    <a:pt x="34409" y="17958"/>
                    <a:pt x="34373" y="17470"/>
                    <a:pt x="34302" y="16994"/>
                  </a:cubicBezTo>
                  <a:close/>
                  <a:moveTo>
                    <a:pt x="30218" y="15994"/>
                  </a:moveTo>
                  <a:cubicBezTo>
                    <a:pt x="30813" y="16042"/>
                    <a:pt x="31409" y="16149"/>
                    <a:pt x="32016" y="16292"/>
                  </a:cubicBezTo>
                  <a:cubicBezTo>
                    <a:pt x="32016" y="16530"/>
                    <a:pt x="32004" y="16756"/>
                    <a:pt x="31980" y="16994"/>
                  </a:cubicBezTo>
                  <a:cubicBezTo>
                    <a:pt x="31956" y="17423"/>
                    <a:pt x="31933" y="17851"/>
                    <a:pt x="31956" y="18304"/>
                  </a:cubicBezTo>
                  <a:cubicBezTo>
                    <a:pt x="31980" y="19089"/>
                    <a:pt x="32195" y="19959"/>
                    <a:pt x="33361" y="20066"/>
                  </a:cubicBezTo>
                  <a:cubicBezTo>
                    <a:pt x="33314" y="20209"/>
                    <a:pt x="33278" y="20363"/>
                    <a:pt x="33242" y="20506"/>
                  </a:cubicBezTo>
                  <a:cubicBezTo>
                    <a:pt x="33064" y="21328"/>
                    <a:pt x="33147" y="21923"/>
                    <a:pt x="33480" y="22340"/>
                  </a:cubicBezTo>
                  <a:cubicBezTo>
                    <a:pt x="33778" y="22709"/>
                    <a:pt x="34254" y="22923"/>
                    <a:pt x="34945" y="22995"/>
                  </a:cubicBezTo>
                  <a:cubicBezTo>
                    <a:pt x="34742" y="23292"/>
                    <a:pt x="34504" y="23542"/>
                    <a:pt x="34254" y="23816"/>
                  </a:cubicBezTo>
                  <a:cubicBezTo>
                    <a:pt x="33933" y="24162"/>
                    <a:pt x="33611" y="24519"/>
                    <a:pt x="33278" y="25007"/>
                  </a:cubicBezTo>
                  <a:cubicBezTo>
                    <a:pt x="33266" y="25031"/>
                    <a:pt x="33254" y="25055"/>
                    <a:pt x="33242" y="25078"/>
                  </a:cubicBezTo>
                  <a:cubicBezTo>
                    <a:pt x="33228" y="25076"/>
                    <a:pt x="33215" y="25075"/>
                    <a:pt x="33201" y="25075"/>
                  </a:cubicBezTo>
                  <a:cubicBezTo>
                    <a:pt x="33132" y="25075"/>
                    <a:pt x="33066" y="25100"/>
                    <a:pt x="33016" y="25150"/>
                  </a:cubicBezTo>
                  <a:cubicBezTo>
                    <a:pt x="32854" y="25320"/>
                    <a:pt x="32650" y="25405"/>
                    <a:pt x="32399" y="25405"/>
                  </a:cubicBezTo>
                  <a:cubicBezTo>
                    <a:pt x="32299" y="25405"/>
                    <a:pt x="32191" y="25391"/>
                    <a:pt x="32075" y="25364"/>
                  </a:cubicBezTo>
                  <a:cubicBezTo>
                    <a:pt x="31206" y="25174"/>
                    <a:pt x="30290" y="24304"/>
                    <a:pt x="30111" y="23709"/>
                  </a:cubicBezTo>
                  <a:cubicBezTo>
                    <a:pt x="29897" y="23054"/>
                    <a:pt x="30040" y="22364"/>
                    <a:pt x="30194" y="21626"/>
                  </a:cubicBezTo>
                  <a:cubicBezTo>
                    <a:pt x="30278" y="21245"/>
                    <a:pt x="30361" y="20840"/>
                    <a:pt x="30397" y="20435"/>
                  </a:cubicBezTo>
                  <a:cubicBezTo>
                    <a:pt x="30480" y="19232"/>
                    <a:pt x="30516" y="17458"/>
                    <a:pt x="30218" y="15994"/>
                  </a:cubicBezTo>
                  <a:close/>
                  <a:moveTo>
                    <a:pt x="22908" y="18470"/>
                  </a:moveTo>
                  <a:cubicBezTo>
                    <a:pt x="22920" y="19209"/>
                    <a:pt x="23051" y="19923"/>
                    <a:pt x="23312" y="20483"/>
                  </a:cubicBezTo>
                  <a:cubicBezTo>
                    <a:pt x="23491" y="20887"/>
                    <a:pt x="23777" y="21233"/>
                    <a:pt x="24051" y="21566"/>
                  </a:cubicBezTo>
                  <a:cubicBezTo>
                    <a:pt x="24170" y="21697"/>
                    <a:pt x="24277" y="21840"/>
                    <a:pt x="24372" y="21983"/>
                  </a:cubicBezTo>
                  <a:cubicBezTo>
                    <a:pt x="24372" y="22018"/>
                    <a:pt x="24372" y="22054"/>
                    <a:pt x="24384" y="22090"/>
                  </a:cubicBezTo>
                  <a:cubicBezTo>
                    <a:pt x="24420" y="22161"/>
                    <a:pt x="24479" y="22209"/>
                    <a:pt x="24551" y="22233"/>
                  </a:cubicBezTo>
                  <a:cubicBezTo>
                    <a:pt x="24670" y="22423"/>
                    <a:pt x="24777" y="22614"/>
                    <a:pt x="24836" y="22840"/>
                  </a:cubicBezTo>
                  <a:cubicBezTo>
                    <a:pt x="24967" y="23316"/>
                    <a:pt x="24884" y="23792"/>
                    <a:pt x="24586" y="24245"/>
                  </a:cubicBezTo>
                  <a:cubicBezTo>
                    <a:pt x="24182" y="24876"/>
                    <a:pt x="23384" y="25388"/>
                    <a:pt x="22574" y="25555"/>
                  </a:cubicBezTo>
                  <a:cubicBezTo>
                    <a:pt x="22336" y="25388"/>
                    <a:pt x="22110" y="25209"/>
                    <a:pt x="21884" y="24995"/>
                  </a:cubicBezTo>
                  <a:cubicBezTo>
                    <a:pt x="21407" y="24554"/>
                    <a:pt x="20776" y="22745"/>
                    <a:pt x="20360" y="20887"/>
                  </a:cubicBezTo>
                  <a:cubicBezTo>
                    <a:pt x="21015" y="20221"/>
                    <a:pt x="21681" y="19554"/>
                    <a:pt x="22360" y="18947"/>
                  </a:cubicBezTo>
                  <a:cubicBezTo>
                    <a:pt x="22539" y="18780"/>
                    <a:pt x="22717" y="18625"/>
                    <a:pt x="22908" y="18470"/>
                  </a:cubicBezTo>
                  <a:close/>
                  <a:moveTo>
                    <a:pt x="36636" y="17911"/>
                  </a:moveTo>
                  <a:cubicBezTo>
                    <a:pt x="37231" y="18161"/>
                    <a:pt x="37850" y="18423"/>
                    <a:pt x="38469" y="18685"/>
                  </a:cubicBezTo>
                  <a:cubicBezTo>
                    <a:pt x="38529" y="18708"/>
                    <a:pt x="38588" y="18720"/>
                    <a:pt x="38648" y="18744"/>
                  </a:cubicBezTo>
                  <a:cubicBezTo>
                    <a:pt x="38088" y="19613"/>
                    <a:pt x="37624" y="20566"/>
                    <a:pt x="37279" y="21566"/>
                  </a:cubicBezTo>
                  <a:cubicBezTo>
                    <a:pt x="36695" y="23245"/>
                    <a:pt x="36064" y="24828"/>
                    <a:pt x="34695" y="25709"/>
                  </a:cubicBezTo>
                  <a:cubicBezTo>
                    <a:pt x="34559" y="25800"/>
                    <a:pt x="34413" y="25901"/>
                    <a:pt x="34246" y="25901"/>
                  </a:cubicBezTo>
                  <a:cubicBezTo>
                    <a:pt x="34237" y="25901"/>
                    <a:pt x="34228" y="25900"/>
                    <a:pt x="34219" y="25900"/>
                  </a:cubicBezTo>
                  <a:cubicBezTo>
                    <a:pt x="33969" y="25900"/>
                    <a:pt x="33766" y="25650"/>
                    <a:pt x="33635" y="25400"/>
                  </a:cubicBezTo>
                  <a:cubicBezTo>
                    <a:pt x="33659" y="25364"/>
                    <a:pt x="33683" y="25328"/>
                    <a:pt x="33707" y="25305"/>
                  </a:cubicBezTo>
                  <a:cubicBezTo>
                    <a:pt x="34016" y="24840"/>
                    <a:pt x="34326" y="24495"/>
                    <a:pt x="34635" y="24162"/>
                  </a:cubicBezTo>
                  <a:cubicBezTo>
                    <a:pt x="34957" y="23816"/>
                    <a:pt x="35266" y="23459"/>
                    <a:pt x="35540" y="23019"/>
                  </a:cubicBezTo>
                  <a:lnTo>
                    <a:pt x="35635" y="23019"/>
                  </a:lnTo>
                  <a:cubicBezTo>
                    <a:pt x="35778" y="23019"/>
                    <a:pt x="35885" y="22899"/>
                    <a:pt x="35885" y="22769"/>
                  </a:cubicBezTo>
                  <a:cubicBezTo>
                    <a:pt x="35885" y="22685"/>
                    <a:pt x="35850" y="22614"/>
                    <a:pt x="35790" y="22566"/>
                  </a:cubicBezTo>
                  <a:cubicBezTo>
                    <a:pt x="35921" y="22292"/>
                    <a:pt x="36040" y="21983"/>
                    <a:pt x="36136" y="21614"/>
                  </a:cubicBezTo>
                  <a:cubicBezTo>
                    <a:pt x="36445" y="20447"/>
                    <a:pt x="36564" y="19185"/>
                    <a:pt x="36636" y="17911"/>
                  </a:cubicBezTo>
                  <a:close/>
                  <a:moveTo>
                    <a:pt x="19919" y="21328"/>
                  </a:moveTo>
                  <a:cubicBezTo>
                    <a:pt x="20360" y="23161"/>
                    <a:pt x="21003" y="24864"/>
                    <a:pt x="21527" y="25364"/>
                  </a:cubicBezTo>
                  <a:cubicBezTo>
                    <a:pt x="21753" y="25578"/>
                    <a:pt x="21991" y="25769"/>
                    <a:pt x="22217" y="25924"/>
                  </a:cubicBezTo>
                  <a:cubicBezTo>
                    <a:pt x="22253" y="26031"/>
                    <a:pt x="22348" y="26090"/>
                    <a:pt x="22455" y="26090"/>
                  </a:cubicBezTo>
                  <a:lnTo>
                    <a:pt x="22467" y="26090"/>
                  </a:lnTo>
                  <a:cubicBezTo>
                    <a:pt x="23015" y="26424"/>
                    <a:pt x="23574" y="26638"/>
                    <a:pt x="24146" y="26769"/>
                  </a:cubicBezTo>
                  <a:cubicBezTo>
                    <a:pt x="23671" y="27173"/>
                    <a:pt x="23248" y="27371"/>
                    <a:pt x="22854" y="27371"/>
                  </a:cubicBezTo>
                  <a:cubicBezTo>
                    <a:pt x="22784" y="27371"/>
                    <a:pt x="22714" y="27365"/>
                    <a:pt x="22646" y="27352"/>
                  </a:cubicBezTo>
                  <a:cubicBezTo>
                    <a:pt x="21646" y="27162"/>
                    <a:pt x="20919" y="25590"/>
                    <a:pt x="20217" y="24066"/>
                  </a:cubicBezTo>
                  <a:cubicBezTo>
                    <a:pt x="19883" y="23340"/>
                    <a:pt x="19562" y="22638"/>
                    <a:pt x="19217" y="22066"/>
                  </a:cubicBezTo>
                  <a:cubicBezTo>
                    <a:pt x="19443" y="21828"/>
                    <a:pt x="19681" y="21578"/>
                    <a:pt x="19919" y="21328"/>
                  </a:cubicBezTo>
                  <a:close/>
                  <a:moveTo>
                    <a:pt x="29247" y="15948"/>
                  </a:moveTo>
                  <a:cubicBezTo>
                    <a:pt x="29392" y="15948"/>
                    <a:pt x="29537" y="15951"/>
                    <a:pt x="29682" y="15958"/>
                  </a:cubicBezTo>
                  <a:cubicBezTo>
                    <a:pt x="30028" y="17554"/>
                    <a:pt x="29932" y="19601"/>
                    <a:pt x="29885" y="20399"/>
                  </a:cubicBezTo>
                  <a:cubicBezTo>
                    <a:pt x="29861" y="20768"/>
                    <a:pt x="29778" y="21137"/>
                    <a:pt x="29694" y="21518"/>
                  </a:cubicBezTo>
                  <a:cubicBezTo>
                    <a:pt x="29539" y="22292"/>
                    <a:pt x="29373" y="23078"/>
                    <a:pt x="29611" y="23864"/>
                  </a:cubicBezTo>
                  <a:cubicBezTo>
                    <a:pt x="29873" y="24685"/>
                    <a:pt x="30992" y="25638"/>
                    <a:pt x="31956" y="25864"/>
                  </a:cubicBezTo>
                  <a:cubicBezTo>
                    <a:pt x="32111" y="25900"/>
                    <a:pt x="32254" y="25924"/>
                    <a:pt x="32397" y="25924"/>
                  </a:cubicBezTo>
                  <a:cubicBezTo>
                    <a:pt x="32528" y="25924"/>
                    <a:pt x="32647" y="25900"/>
                    <a:pt x="32766" y="25864"/>
                  </a:cubicBezTo>
                  <a:lnTo>
                    <a:pt x="32766" y="25864"/>
                  </a:lnTo>
                  <a:cubicBezTo>
                    <a:pt x="32266" y="26793"/>
                    <a:pt x="32087" y="27531"/>
                    <a:pt x="32040" y="28305"/>
                  </a:cubicBezTo>
                  <a:cubicBezTo>
                    <a:pt x="31956" y="28353"/>
                    <a:pt x="31897" y="28424"/>
                    <a:pt x="31873" y="28519"/>
                  </a:cubicBezTo>
                  <a:cubicBezTo>
                    <a:pt x="31361" y="27293"/>
                    <a:pt x="30301" y="26745"/>
                    <a:pt x="27539" y="26590"/>
                  </a:cubicBezTo>
                  <a:cubicBezTo>
                    <a:pt x="27313" y="26579"/>
                    <a:pt x="27087" y="26567"/>
                    <a:pt x="26861" y="26555"/>
                  </a:cubicBezTo>
                  <a:cubicBezTo>
                    <a:pt x="25515" y="26495"/>
                    <a:pt x="24313" y="26436"/>
                    <a:pt x="23205" y="25912"/>
                  </a:cubicBezTo>
                  <a:cubicBezTo>
                    <a:pt x="23955" y="25638"/>
                    <a:pt x="24622" y="25138"/>
                    <a:pt x="25015" y="24519"/>
                  </a:cubicBezTo>
                  <a:cubicBezTo>
                    <a:pt x="25396" y="23947"/>
                    <a:pt x="25503" y="23316"/>
                    <a:pt x="25325" y="22697"/>
                  </a:cubicBezTo>
                  <a:cubicBezTo>
                    <a:pt x="25265" y="22471"/>
                    <a:pt x="25170" y="22268"/>
                    <a:pt x="25051" y="22066"/>
                  </a:cubicBezTo>
                  <a:cubicBezTo>
                    <a:pt x="25182" y="21983"/>
                    <a:pt x="25277" y="21876"/>
                    <a:pt x="25337" y="21745"/>
                  </a:cubicBezTo>
                  <a:cubicBezTo>
                    <a:pt x="25491" y="21399"/>
                    <a:pt x="25348" y="21030"/>
                    <a:pt x="25206" y="20673"/>
                  </a:cubicBezTo>
                  <a:cubicBezTo>
                    <a:pt x="25146" y="20518"/>
                    <a:pt x="25087" y="20363"/>
                    <a:pt x="25051" y="20221"/>
                  </a:cubicBezTo>
                  <a:cubicBezTo>
                    <a:pt x="24813" y="19054"/>
                    <a:pt x="24836" y="18042"/>
                    <a:pt x="25039" y="17030"/>
                  </a:cubicBezTo>
                  <a:cubicBezTo>
                    <a:pt x="26473" y="16264"/>
                    <a:pt x="27858" y="15948"/>
                    <a:pt x="29247" y="15948"/>
                  </a:cubicBezTo>
                  <a:close/>
                  <a:moveTo>
                    <a:pt x="43891" y="0"/>
                  </a:moveTo>
                  <a:cubicBezTo>
                    <a:pt x="41378" y="0"/>
                    <a:pt x="37328" y="5936"/>
                    <a:pt x="34929" y="5936"/>
                  </a:cubicBezTo>
                  <a:cubicBezTo>
                    <a:pt x="34836" y="5936"/>
                    <a:pt x="34746" y="5928"/>
                    <a:pt x="34659" y="5909"/>
                  </a:cubicBezTo>
                  <a:cubicBezTo>
                    <a:pt x="31849" y="5323"/>
                    <a:pt x="30657" y="1803"/>
                    <a:pt x="28081" y="1803"/>
                  </a:cubicBezTo>
                  <a:cubicBezTo>
                    <a:pt x="27307" y="1803"/>
                    <a:pt x="26407" y="2121"/>
                    <a:pt x="25301" y="2933"/>
                  </a:cubicBezTo>
                  <a:cubicBezTo>
                    <a:pt x="22003" y="5362"/>
                    <a:pt x="24634" y="8838"/>
                    <a:pt x="22717" y="11350"/>
                  </a:cubicBezTo>
                  <a:cubicBezTo>
                    <a:pt x="22123" y="12135"/>
                    <a:pt x="21244" y="12435"/>
                    <a:pt x="20190" y="12435"/>
                  </a:cubicBezTo>
                  <a:cubicBezTo>
                    <a:pt x="16754" y="12435"/>
                    <a:pt x="11464" y="9245"/>
                    <a:pt x="8169" y="9245"/>
                  </a:cubicBezTo>
                  <a:cubicBezTo>
                    <a:pt x="7874" y="9245"/>
                    <a:pt x="7595" y="9271"/>
                    <a:pt x="7334" y="9326"/>
                  </a:cubicBezTo>
                  <a:cubicBezTo>
                    <a:pt x="250" y="10850"/>
                    <a:pt x="0" y="20733"/>
                    <a:pt x="4489" y="24912"/>
                  </a:cubicBezTo>
                  <a:cubicBezTo>
                    <a:pt x="6646" y="26915"/>
                    <a:pt x="8569" y="27712"/>
                    <a:pt x="10339" y="27712"/>
                  </a:cubicBezTo>
                  <a:cubicBezTo>
                    <a:pt x="13493" y="27712"/>
                    <a:pt x="16167" y="25184"/>
                    <a:pt x="18836" y="22447"/>
                  </a:cubicBezTo>
                  <a:cubicBezTo>
                    <a:pt x="19157" y="22983"/>
                    <a:pt x="19455" y="23638"/>
                    <a:pt x="19753" y="24281"/>
                  </a:cubicBezTo>
                  <a:cubicBezTo>
                    <a:pt x="20515" y="25924"/>
                    <a:pt x="21288" y="27626"/>
                    <a:pt x="22550" y="27852"/>
                  </a:cubicBezTo>
                  <a:cubicBezTo>
                    <a:pt x="22658" y="27876"/>
                    <a:pt x="22753" y="27888"/>
                    <a:pt x="22860" y="27888"/>
                  </a:cubicBezTo>
                  <a:cubicBezTo>
                    <a:pt x="23455" y="27888"/>
                    <a:pt x="24086" y="27555"/>
                    <a:pt x="24777" y="26900"/>
                  </a:cubicBezTo>
                  <a:cubicBezTo>
                    <a:pt x="25444" y="26995"/>
                    <a:pt x="26134" y="27031"/>
                    <a:pt x="26837" y="27067"/>
                  </a:cubicBezTo>
                  <a:cubicBezTo>
                    <a:pt x="27051" y="27079"/>
                    <a:pt x="27289" y="27079"/>
                    <a:pt x="27515" y="27102"/>
                  </a:cubicBezTo>
                  <a:cubicBezTo>
                    <a:pt x="31218" y="27305"/>
                    <a:pt x="31492" y="28019"/>
                    <a:pt x="31861" y="30900"/>
                  </a:cubicBezTo>
                  <a:cubicBezTo>
                    <a:pt x="32075" y="32615"/>
                    <a:pt x="31861" y="34508"/>
                    <a:pt x="31861" y="36246"/>
                  </a:cubicBezTo>
                  <a:cubicBezTo>
                    <a:pt x="31861" y="39294"/>
                    <a:pt x="31861" y="42342"/>
                    <a:pt x="31861" y="45390"/>
                  </a:cubicBezTo>
                  <a:cubicBezTo>
                    <a:pt x="31861" y="45628"/>
                    <a:pt x="31921" y="45926"/>
                    <a:pt x="32147" y="45938"/>
                  </a:cubicBezTo>
                  <a:cubicBezTo>
                    <a:pt x="32151" y="45938"/>
                    <a:pt x="32156" y="45938"/>
                    <a:pt x="32160" y="45938"/>
                  </a:cubicBezTo>
                  <a:cubicBezTo>
                    <a:pt x="32400" y="45938"/>
                    <a:pt x="32480" y="45612"/>
                    <a:pt x="32480" y="45378"/>
                  </a:cubicBezTo>
                  <a:lnTo>
                    <a:pt x="32528" y="34913"/>
                  </a:lnTo>
                  <a:cubicBezTo>
                    <a:pt x="32528" y="33163"/>
                    <a:pt x="32552" y="31424"/>
                    <a:pt x="32552" y="29674"/>
                  </a:cubicBezTo>
                  <a:cubicBezTo>
                    <a:pt x="32540" y="28293"/>
                    <a:pt x="32611" y="27114"/>
                    <a:pt x="33338" y="25888"/>
                  </a:cubicBezTo>
                  <a:cubicBezTo>
                    <a:pt x="33540" y="26174"/>
                    <a:pt x="33838" y="26400"/>
                    <a:pt x="34231" y="26412"/>
                  </a:cubicBezTo>
                  <a:cubicBezTo>
                    <a:pt x="34516" y="26412"/>
                    <a:pt x="34766" y="26269"/>
                    <a:pt x="34981" y="26138"/>
                  </a:cubicBezTo>
                  <a:cubicBezTo>
                    <a:pt x="36481" y="25162"/>
                    <a:pt x="37148" y="23507"/>
                    <a:pt x="37755" y="21733"/>
                  </a:cubicBezTo>
                  <a:cubicBezTo>
                    <a:pt x="38100" y="20733"/>
                    <a:pt x="38576" y="19792"/>
                    <a:pt x="39148" y="18935"/>
                  </a:cubicBezTo>
                  <a:cubicBezTo>
                    <a:pt x="40787" y="19529"/>
                    <a:pt x="42460" y="19818"/>
                    <a:pt x="44102" y="19818"/>
                  </a:cubicBezTo>
                  <a:cubicBezTo>
                    <a:pt x="48414" y="19818"/>
                    <a:pt x="52519" y="17826"/>
                    <a:pt x="55269" y="14137"/>
                  </a:cubicBezTo>
                  <a:cubicBezTo>
                    <a:pt x="60282" y="7445"/>
                    <a:pt x="55004" y="1447"/>
                    <a:pt x="48361" y="1447"/>
                  </a:cubicBezTo>
                  <a:cubicBezTo>
                    <a:pt x="47463" y="1447"/>
                    <a:pt x="46539" y="1557"/>
                    <a:pt x="45613" y="1790"/>
                  </a:cubicBezTo>
                  <a:cubicBezTo>
                    <a:pt x="45220" y="500"/>
                    <a:pt x="44620" y="0"/>
                    <a:pt x="43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927299" y="1652695"/>
              <a:ext cx="411141" cy="313267"/>
            </a:xfrm>
            <a:custGeom>
              <a:avLst/>
              <a:gdLst/>
              <a:ahLst/>
              <a:cxnLst/>
              <a:rect l="l" t="t" r="r" b="b"/>
              <a:pathLst>
                <a:path w="39306" h="29949" extrusionOk="0">
                  <a:moveTo>
                    <a:pt x="21206" y="10708"/>
                  </a:moveTo>
                  <a:cubicBezTo>
                    <a:pt x="21479" y="10779"/>
                    <a:pt x="21741" y="10863"/>
                    <a:pt x="22015" y="10958"/>
                  </a:cubicBezTo>
                  <a:cubicBezTo>
                    <a:pt x="22075" y="11303"/>
                    <a:pt x="22110" y="11648"/>
                    <a:pt x="22075" y="11994"/>
                  </a:cubicBezTo>
                  <a:cubicBezTo>
                    <a:pt x="22039" y="12256"/>
                    <a:pt x="21956" y="12518"/>
                    <a:pt x="21860" y="12756"/>
                  </a:cubicBezTo>
                  <a:cubicBezTo>
                    <a:pt x="21372" y="12744"/>
                    <a:pt x="21194" y="12530"/>
                    <a:pt x="21170" y="11922"/>
                  </a:cubicBezTo>
                  <a:cubicBezTo>
                    <a:pt x="21158" y="11648"/>
                    <a:pt x="21170" y="11363"/>
                    <a:pt x="21194" y="11101"/>
                  </a:cubicBezTo>
                  <a:cubicBezTo>
                    <a:pt x="21194" y="10970"/>
                    <a:pt x="21206" y="10839"/>
                    <a:pt x="21206" y="10708"/>
                  </a:cubicBezTo>
                  <a:close/>
                  <a:moveTo>
                    <a:pt x="15955" y="11315"/>
                  </a:moveTo>
                  <a:lnTo>
                    <a:pt x="15955" y="11315"/>
                  </a:lnTo>
                  <a:cubicBezTo>
                    <a:pt x="15872" y="11922"/>
                    <a:pt x="15872" y="12553"/>
                    <a:pt x="16014" y="13256"/>
                  </a:cubicBezTo>
                  <a:cubicBezTo>
                    <a:pt x="16038" y="13375"/>
                    <a:pt x="16086" y="13494"/>
                    <a:pt x="16133" y="13601"/>
                  </a:cubicBezTo>
                  <a:cubicBezTo>
                    <a:pt x="16193" y="13768"/>
                    <a:pt x="16264" y="13946"/>
                    <a:pt x="16217" y="14042"/>
                  </a:cubicBezTo>
                  <a:cubicBezTo>
                    <a:pt x="16205" y="14065"/>
                    <a:pt x="16181" y="14089"/>
                    <a:pt x="16145" y="14113"/>
                  </a:cubicBezTo>
                  <a:cubicBezTo>
                    <a:pt x="16086" y="14018"/>
                    <a:pt x="16014" y="13934"/>
                    <a:pt x="15943" y="13851"/>
                  </a:cubicBezTo>
                  <a:cubicBezTo>
                    <a:pt x="15764" y="13637"/>
                    <a:pt x="15610" y="13434"/>
                    <a:pt x="15502" y="13220"/>
                  </a:cubicBezTo>
                  <a:cubicBezTo>
                    <a:pt x="15312" y="12803"/>
                    <a:pt x="15252" y="12280"/>
                    <a:pt x="15276" y="11779"/>
                  </a:cubicBezTo>
                  <a:cubicBezTo>
                    <a:pt x="15502" y="11601"/>
                    <a:pt x="15729" y="11446"/>
                    <a:pt x="15955" y="11315"/>
                  </a:cubicBezTo>
                  <a:close/>
                  <a:moveTo>
                    <a:pt x="22372" y="11077"/>
                  </a:moveTo>
                  <a:lnTo>
                    <a:pt x="22372" y="11077"/>
                  </a:lnTo>
                  <a:cubicBezTo>
                    <a:pt x="22753" y="11220"/>
                    <a:pt x="23158" y="11375"/>
                    <a:pt x="23563" y="11541"/>
                  </a:cubicBezTo>
                  <a:cubicBezTo>
                    <a:pt x="23515" y="12399"/>
                    <a:pt x="23444" y="13244"/>
                    <a:pt x="23242" y="14006"/>
                  </a:cubicBezTo>
                  <a:cubicBezTo>
                    <a:pt x="23170" y="14268"/>
                    <a:pt x="23087" y="14482"/>
                    <a:pt x="22991" y="14673"/>
                  </a:cubicBezTo>
                  <a:cubicBezTo>
                    <a:pt x="22539" y="14649"/>
                    <a:pt x="22241" y="14542"/>
                    <a:pt x="22099" y="14363"/>
                  </a:cubicBezTo>
                  <a:cubicBezTo>
                    <a:pt x="21932" y="14173"/>
                    <a:pt x="21908" y="13863"/>
                    <a:pt x="22003" y="13446"/>
                  </a:cubicBezTo>
                  <a:cubicBezTo>
                    <a:pt x="22039" y="13268"/>
                    <a:pt x="22099" y="13089"/>
                    <a:pt x="22170" y="12899"/>
                  </a:cubicBezTo>
                  <a:cubicBezTo>
                    <a:pt x="22265" y="12625"/>
                    <a:pt x="22360" y="12351"/>
                    <a:pt x="22408" y="12029"/>
                  </a:cubicBezTo>
                  <a:cubicBezTo>
                    <a:pt x="22444" y="11708"/>
                    <a:pt x="22408" y="11387"/>
                    <a:pt x="22372" y="11077"/>
                  </a:cubicBezTo>
                  <a:close/>
                  <a:moveTo>
                    <a:pt x="19705" y="10422"/>
                  </a:moveTo>
                  <a:cubicBezTo>
                    <a:pt x="20098" y="10458"/>
                    <a:pt x="20479" y="10529"/>
                    <a:pt x="20884" y="10625"/>
                  </a:cubicBezTo>
                  <a:cubicBezTo>
                    <a:pt x="20872" y="10779"/>
                    <a:pt x="20860" y="10922"/>
                    <a:pt x="20860" y="11077"/>
                  </a:cubicBezTo>
                  <a:cubicBezTo>
                    <a:pt x="20836" y="11351"/>
                    <a:pt x="20825" y="11637"/>
                    <a:pt x="20836" y="11934"/>
                  </a:cubicBezTo>
                  <a:cubicBezTo>
                    <a:pt x="20860" y="12446"/>
                    <a:pt x="20991" y="13006"/>
                    <a:pt x="21753" y="13077"/>
                  </a:cubicBezTo>
                  <a:cubicBezTo>
                    <a:pt x="21729" y="13172"/>
                    <a:pt x="21694" y="13268"/>
                    <a:pt x="21670" y="13375"/>
                  </a:cubicBezTo>
                  <a:cubicBezTo>
                    <a:pt x="21563" y="13899"/>
                    <a:pt x="21610" y="14292"/>
                    <a:pt x="21837" y="14566"/>
                  </a:cubicBezTo>
                  <a:cubicBezTo>
                    <a:pt x="22027" y="14804"/>
                    <a:pt x="22337" y="14947"/>
                    <a:pt x="22789" y="14994"/>
                  </a:cubicBezTo>
                  <a:cubicBezTo>
                    <a:pt x="22646" y="15185"/>
                    <a:pt x="22503" y="15351"/>
                    <a:pt x="22337" y="15530"/>
                  </a:cubicBezTo>
                  <a:cubicBezTo>
                    <a:pt x="22134" y="15756"/>
                    <a:pt x="21920" y="15994"/>
                    <a:pt x="21706" y="16304"/>
                  </a:cubicBezTo>
                  <a:cubicBezTo>
                    <a:pt x="21694" y="16328"/>
                    <a:pt x="21682" y="16340"/>
                    <a:pt x="21670" y="16351"/>
                  </a:cubicBezTo>
                  <a:cubicBezTo>
                    <a:pt x="21659" y="16349"/>
                    <a:pt x="21647" y="16347"/>
                    <a:pt x="21635" y="16347"/>
                  </a:cubicBezTo>
                  <a:cubicBezTo>
                    <a:pt x="21595" y="16347"/>
                    <a:pt x="21554" y="16363"/>
                    <a:pt x="21527" y="16399"/>
                  </a:cubicBezTo>
                  <a:cubicBezTo>
                    <a:pt x="21424" y="16511"/>
                    <a:pt x="21290" y="16567"/>
                    <a:pt x="21124" y="16567"/>
                  </a:cubicBezTo>
                  <a:cubicBezTo>
                    <a:pt x="21061" y="16567"/>
                    <a:pt x="20993" y="16558"/>
                    <a:pt x="20920" y="16542"/>
                  </a:cubicBezTo>
                  <a:cubicBezTo>
                    <a:pt x="20348" y="16411"/>
                    <a:pt x="19753" y="15839"/>
                    <a:pt x="19634" y="15458"/>
                  </a:cubicBezTo>
                  <a:cubicBezTo>
                    <a:pt x="19503" y="15030"/>
                    <a:pt x="19586" y="14577"/>
                    <a:pt x="19693" y="14101"/>
                  </a:cubicBezTo>
                  <a:cubicBezTo>
                    <a:pt x="19741" y="13851"/>
                    <a:pt x="19801" y="13589"/>
                    <a:pt x="19813" y="13327"/>
                  </a:cubicBezTo>
                  <a:cubicBezTo>
                    <a:pt x="19872" y="12541"/>
                    <a:pt x="19896" y="11387"/>
                    <a:pt x="19705" y="10422"/>
                  </a:cubicBezTo>
                  <a:close/>
                  <a:moveTo>
                    <a:pt x="14931" y="12041"/>
                  </a:moveTo>
                  <a:cubicBezTo>
                    <a:pt x="14943" y="12530"/>
                    <a:pt x="15026" y="12982"/>
                    <a:pt x="15205" y="13351"/>
                  </a:cubicBezTo>
                  <a:cubicBezTo>
                    <a:pt x="15324" y="13613"/>
                    <a:pt x="15502" y="13839"/>
                    <a:pt x="15681" y="14054"/>
                  </a:cubicBezTo>
                  <a:cubicBezTo>
                    <a:pt x="15752" y="14149"/>
                    <a:pt x="15824" y="14244"/>
                    <a:pt x="15895" y="14327"/>
                  </a:cubicBezTo>
                  <a:cubicBezTo>
                    <a:pt x="15895" y="14351"/>
                    <a:pt x="15895" y="14375"/>
                    <a:pt x="15907" y="14399"/>
                  </a:cubicBezTo>
                  <a:cubicBezTo>
                    <a:pt x="15919" y="14446"/>
                    <a:pt x="15967" y="14482"/>
                    <a:pt x="16014" y="14494"/>
                  </a:cubicBezTo>
                  <a:cubicBezTo>
                    <a:pt x="16086" y="14613"/>
                    <a:pt x="16157" y="14744"/>
                    <a:pt x="16193" y="14887"/>
                  </a:cubicBezTo>
                  <a:cubicBezTo>
                    <a:pt x="16276" y="15197"/>
                    <a:pt x="16229" y="15506"/>
                    <a:pt x="16038" y="15804"/>
                  </a:cubicBezTo>
                  <a:cubicBezTo>
                    <a:pt x="15764" y="16220"/>
                    <a:pt x="15252" y="16554"/>
                    <a:pt x="14717" y="16661"/>
                  </a:cubicBezTo>
                  <a:cubicBezTo>
                    <a:pt x="14574" y="16554"/>
                    <a:pt x="14419" y="16435"/>
                    <a:pt x="14264" y="16292"/>
                  </a:cubicBezTo>
                  <a:cubicBezTo>
                    <a:pt x="13967" y="16006"/>
                    <a:pt x="13550" y="14827"/>
                    <a:pt x="13276" y="13613"/>
                  </a:cubicBezTo>
                  <a:cubicBezTo>
                    <a:pt x="13705" y="13184"/>
                    <a:pt x="14133" y="12756"/>
                    <a:pt x="14574" y="12351"/>
                  </a:cubicBezTo>
                  <a:cubicBezTo>
                    <a:pt x="14693" y="12244"/>
                    <a:pt x="14824" y="12149"/>
                    <a:pt x="14931" y="12041"/>
                  </a:cubicBezTo>
                  <a:close/>
                  <a:moveTo>
                    <a:pt x="23884" y="11684"/>
                  </a:moveTo>
                  <a:cubicBezTo>
                    <a:pt x="24277" y="11839"/>
                    <a:pt x="24682" y="12006"/>
                    <a:pt x="25087" y="12184"/>
                  </a:cubicBezTo>
                  <a:cubicBezTo>
                    <a:pt x="25123" y="12196"/>
                    <a:pt x="25158" y="12208"/>
                    <a:pt x="25206" y="12220"/>
                  </a:cubicBezTo>
                  <a:cubicBezTo>
                    <a:pt x="24837" y="12791"/>
                    <a:pt x="24527" y="13411"/>
                    <a:pt x="24301" y="14065"/>
                  </a:cubicBezTo>
                  <a:cubicBezTo>
                    <a:pt x="23932" y="15161"/>
                    <a:pt x="23515" y="16185"/>
                    <a:pt x="22622" y="16756"/>
                  </a:cubicBezTo>
                  <a:cubicBezTo>
                    <a:pt x="22534" y="16822"/>
                    <a:pt x="22446" y="16889"/>
                    <a:pt x="22339" y="16889"/>
                  </a:cubicBezTo>
                  <a:cubicBezTo>
                    <a:pt x="22330" y="16889"/>
                    <a:pt x="22322" y="16888"/>
                    <a:pt x="22313" y="16887"/>
                  </a:cubicBezTo>
                  <a:cubicBezTo>
                    <a:pt x="22146" y="16887"/>
                    <a:pt x="22015" y="16721"/>
                    <a:pt x="21932" y="16554"/>
                  </a:cubicBezTo>
                  <a:cubicBezTo>
                    <a:pt x="21944" y="16542"/>
                    <a:pt x="21956" y="16518"/>
                    <a:pt x="21979" y="16494"/>
                  </a:cubicBezTo>
                  <a:cubicBezTo>
                    <a:pt x="22182" y="16197"/>
                    <a:pt x="22384" y="15970"/>
                    <a:pt x="22587" y="15756"/>
                  </a:cubicBezTo>
                  <a:cubicBezTo>
                    <a:pt x="22789" y="15518"/>
                    <a:pt x="22991" y="15304"/>
                    <a:pt x="23170" y="15006"/>
                  </a:cubicBezTo>
                  <a:lnTo>
                    <a:pt x="23242" y="15006"/>
                  </a:lnTo>
                  <a:cubicBezTo>
                    <a:pt x="23325" y="15006"/>
                    <a:pt x="23408" y="14935"/>
                    <a:pt x="23396" y="14839"/>
                  </a:cubicBezTo>
                  <a:cubicBezTo>
                    <a:pt x="23396" y="14792"/>
                    <a:pt x="23372" y="14744"/>
                    <a:pt x="23337" y="14708"/>
                  </a:cubicBezTo>
                  <a:cubicBezTo>
                    <a:pt x="23420" y="14530"/>
                    <a:pt x="23503" y="14327"/>
                    <a:pt x="23563" y="14089"/>
                  </a:cubicBezTo>
                  <a:cubicBezTo>
                    <a:pt x="23765" y="13327"/>
                    <a:pt x="23837" y="12506"/>
                    <a:pt x="23884" y="11684"/>
                  </a:cubicBezTo>
                  <a:close/>
                  <a:moveTo>
                    <a:pt x="12990" y="13911"/>
                  </a:moveTo>
                  <a:cubicBezTo>
                    <a:pt x="13276" y="15101"/>
                    <a:pt x="13693" y="16209"/>
                    <a:pt x="14038" y="16542"/>
                  </a:cubicBezTo>
                  <a:cubicBezTo>
                    <a:pt x="14193" y="16673"/>
                    <a:pt x="14336" y="16804"/>
                    <a:pt x="14490" y="16899"/>
                  </a:cubicBezTo>
                  <a:cubicBezTo>
                    <a:pt x="14514" y="16971"/>
                    <a:pt x="14574" y="17006"/>
                    <a:pt x="14645" y="17006"/>
                  </a:cubicBezTo>
                  <a:lnTo>
                    <a:pt x="14657" y="17006"/>
                  </a:lnTo>
                  <a:cubicBezTo>
                    <a:pt x="15002" y="17233"/>
                    <a:pt x="15371" y="17363"/>
                    <a:pt x="15752" y="17459"/>
                  </a:cubicBezTo>
                  <a:cubicBezTo>
                    <a:pt x="15445" y="17717"/>
                    <a:pt x="15170" y="17843"/>
                    <a:pt x="14914" y="17843"/>
                  </a:cubicBezTo>
                  <a:cubicBezTo>
                    <a:pt x="14864" y="17843"/>
                    <a:pt x="14814" y="17838"/>
                    <a:pt x="14764" y="17828"/>
                  </a:cubicBezTo>
                  <a:cubicBezTo>
                    <a:pt x="14109" y="17709"/>
                    <a:pt x="13645" y="16685"/>
                    <a:pt x="13181" y="15685"/>
                  </a:cubicBezTo>
                  <a:cubicBezTo>
                    <a:pt x="12966" y="15220"/>
                    <a:pt x="12764" y="14756"/>
                    <a:pt x="12526" y="14387"/>
                  </a:cubicBezTo>
                  <a:cubicBezTo>
                    <a:pt x="12681" y="14232"/>
                    <a:pt x="12835" y="14065"/>
                    <a:pt x="12990" y="13911"/>
                  </a:cubicBezTo>
                  <a:close/>
                  <a:moveTo>
                    <a:pt x="19128" y="10394"/>
                  </a:moveTo>
                  <a:cubicBezTo>
                    <a:pt x="19206" y="10394"/>
                    <a:pt x="19283" y="10396"/>
                    <a:pt x="19360" y="10398"/>
                  </a:cubicBezTo>
                  <a:cubicBezTo>
                    <a:pt x="19586" y="11446"/>
                    <a:pt x="19527" y="12780"/>
                    <a:pt x="19479" y="13303"/>
                  </a:cubicBezTo>
                  <a:cubicBezTo>
                    <a:pt x="19467" y="13542"/>
                    <a:pt x="19420" y="13780"/>
                    <a:pt x="19360" y="14030"/>
                  </a:cubicBezTo>
                  <a:cubicBezTo>
                    <a:pt x="19265" y="14530"/>
                    <a:pt x="19158" y="15054"/>
                    <a:pt x="19312" y="15566"/>
                  </a:cubicBezTo>
                  <a:cubicBezTo>
                    <a:pt x="19479" y="16101"/>
                    <a:pt x="20205" y="16721"/>
                    <a:pt x="20836" y="16863"/>
                  </a:cubicBezTo>
                  <a:cubicBezTo>
                    <a:pt x="20944" y="16887"/>
                    <a:pt x="21039" y="16899"/>
                    <a:pt x="21122" y="16899"/>
                  </a:cubicBezTo>
                  <a:cubicBezTo>
                    <a:pt x="21206" y="16899"/>
                    <a:pt x="21289" y="16887"/>
                    <a:pt x="21360" y="16863"/>
                  </a:cubicBezTo>
                  <a:lnTo>
                    <a:pt x="21360" y="16863"/>
                  </a:lnTo>
                  <a:cubicBezTo>
                    <a:pt x="21039" y="17471"/>
                    <a:pt x="20920" y="17959"/>
                    <a:pt x="20884" y="18459"/>
                  </a:cubicBezTo>
                  <a:cubicBezTo>
                    <a:pt x="20836" y="18483"/>
                    <a:pt x="20801" y="18530"/>
                    <a:pt x="20789" y="18590"/>
                  </a:cubicBezTo>
                  <a:cubicBezTo>
                    <a:pt x="20455" y="17792"/>
                    <a:pt x="19765" y="17435"/>
                    <a:pt x="17967" y="17328"/>
                  </a:cubicBezTo>
                  <a:cubicBezTo>
                    <a:pt x="17812" y="17328"/>
                    <a:pt x="17657" y="17316"/>
                    <a:pt x="17515" y="17316"/>
                  </a:cubicBezTo>
                  <a:cubicBezTo>
                    <a:pt x="16645" y="17268"/>
                    <a:pt x="15860" y="17233"/>
                    <a:pt x="15133" y="16887"/>
                  </a:cubicBezTo>
                  <a:cubicBezTo>
                    <a:pt x="15622" y="16709"/>
                    <a:pt x="16062" y="16387"/>
                    <a:pt x="16312" y="15994"/>
                  </a:cubicBezTo>
                  <a:cubicBezTo>
                    <a:pt x="16562" y="15613"/>
                    <a:pt x="16634" y="15208"/>
                    <a:pt x="16514" y="14804"/>
                  </a:cubicBezTo>
                  <a:cubicBezTo>
                    <a:pt x="16479" y="14649"/>
                    <a:pt x="16407" y="14518"/>
                    <a:pt x="16336" y="14387"/>
                  </a:cubicBezTo>
                  <a:cubicBezTo>
                    <a:pt x="16419" y="14327"/>
                    <a:pt x="16491" y="14256"/>
                    <a:pt x="16526" y="14173"/>
                  </a:cubicBezTo>
                  <a:cubicBezTo>
                    <a:pt x="16622" y="13946"/>
                    <a:pt x="16526" y="13708"/>
                    <a:pt x="16443" y="13482"/>
                  </a:cubicBezTo>
                  <a:cubicBezTo>
                    <a:pt x="16395" y="13375"/>
                    <a:pt x="16360" y="13280"/>
                    <a:pt x="16336" y="13184"/>
                  </a:cubicBezTo>
                  <a:cubicBezTo>
                    <a:pt x="16181" y="12422"/>
                    <a:pt x="16193" y="11768"/>
                    <a:pt x="16324" y="11101"/>
                  </a:cubicBezTo>
                  <a:cubicBezTo>
                    <a:pt x="17280" y="10595"/>
                    <a:pt x="18205" y="10394"/>
                    <a:pt x="19128" y="10394"/>
                  </a:cubicBezTo>
                  <a:close/>
                  <a:moveTo>
                    <a:pt x="28625" y="0"/>
                  </a:moveTo>
                  <a:cubicBezTo>
                    <a:pt x="26989" y="0"/>
                    <a:pt x="24343" y="3868"/>
                    <a:pt x="22777" y="3868"/>
                  </a:cubicBezTo>
                  <a:cubicBezTo>
                    <a:pt x="22716" y="3868"/>
                    <a:pt x="22656" y="3862"/>
                    <a:pt x="22599" y="3850"/>
                  </a:cubicBezTo>
                  <a:cubicBezTo>
                    <a:pt x="20769" y="3475"/>
                    <a:pt x="19994" y="1181"/>
                    <a:pt x="18312" y="1181"/>
                  </a:cubicBezTo>
                  <a:cubicBezTo>
                    <a:pt x="17805" y="1181"/>
                    <a:pt x="17216" y="1389"/>
                    <a:pt x="16491" y="1921"/>
                  </a:cubicBezTo>
                  <a:cubicBezTo>
                    <a:pt x="14348" y="3493"/>
                    <a:pt x="16062" y="5767"/>
                    <a:pt x="14812" y="7398"/>
                  </a:cubicBezTo>
                  <a:cubicBezTo>
                    <a:pt x="14424" y="7911"/>
                    <a:pt x="13850" y="8108"/>
                    <a:pt x="13161" y="8108"/>
                  </a:cubicBezTo>
                  <a:cubicBezTo>
                    <a:pt x="10919" y="8108"/>
                    <a:pt x="7468" y="6025"/>
                    <a:pt x="5323" y="6025"/>
                  </a:cubicBezTo>
                  <a:cubicBezTo>
                    <a:pt x="5134" y="6025"/>
                    <a:pt x="4954" y="6041"/>
                    <a:pt x="4787" y="6076"/>
                  </a:cubicBezTo>
                  <a:cubicBezTo>
                    <a:pt x="167" y="7077"/>
                    <a:pt x="1" y="13518"/>
                    <a:pt x="2929" y="16244"/>
                  </a:cubicBezTo>
                  <a:cubicBezTo>
                    <a:pt x="4333" y="17550"/>
                    <a:pt x="5585" y="18069"/>
                    <a:pt x="6739" y="18069"/>
                  </a:cubicBezTo>
                  <a:cubicBezTo>
                    <a:pt x="8795" y="18069"/>
                    <a:pt x="10541" y="16421"/>
                    <a:pt x="12288" y="14637"/>
                  </a:cubicBezTo>
                  <a:cubicBezTo>
                    <a:pt x="12490" y="14982"/>
                    <a:pt x="12693" y="15411"/>
                    <a:pt x="12883" y="15828"/>
                  </a:cubicBezTo>
                  <a:cubicBezTo>
                    <a:pt x="13371" y="16899"/>
                    <a:pt x="13883" y="18006"/>
                    <a:pt x="14705" y="18161"/>
                  </a:cubicBezTo>
                  <a:cubicBezTo>
                    <a:pt x="14776" y="18173"/>
                    <a:pt x="14836" y="18185"/>
                    <a:pt x="14907" y="18185"/>
                  </a:cubicBezTo>
                  <a:cubicBezTo>
                    <a:pt x="15300" y="18185"/>
                    <a:pt x="15705" y="17971"/>
                    <a:pt x="16157" y="17530"/>
                  </a:cubicBezTo>
                  <a:cubicBezTo>
                    <a:pt x="16598" y="17602"/>
                    <a:pt x="17038" y="17625"/>
                    <a:pt x="17491" y="17649"/>
                  </a:cubicBezTo>
                  <a:cubicBezTo>
                    <a:pt x="17646" y="17649"/>
                    <a:pt x="17788" y="17661"/>
                    <a:pt x="17943" y="17661"/>
                  </a:cubicBezTo>
                  <a:cubicBezTo>
                    <a:pt x="20360" y="17804"/>
                    <a:pt x="20539" y="18268"/>
                    <a:pt x="20777" y="20138"/>
                  </a:cubicBezTo>
                  <a:cubicBezTo>
                    <a:pt x="20920" y="21269"/>
                    <a:pt x="20777" y="22507"/>
                    <a:pt x="20777" y="23638"/>
                  </a:cubicBezTo>
                  <a:cubicBezTo>
                    <a:pt x="20777" y="25614"/>
                    <a:pt x="20777" y="27603"/>
                    <a:pt x="20777" y="29591"/>
                  </a:cubicBezTo>
                  <a:cubicBezTo>
                    <a:pt x="20777" y="29746"/>
                    <a:pt x="20813" y="29936"/>
                    <a:pt x="20967" y="29948"/>
                  </a:cubicBezTo>
                  <a:cubicBezTo>
                    <a:pt x="20972" y="29949"/>
                    <a:pt x="20976" y="29949"/>
                    <a:pt x="20980" y="29949"/>
                  </a:cubicBezTo>
                  <a:cubicBezTo>
                    <a:pt x="21125" y="29949"/>
                    <a:pt x="21182" y="29742"/>
                    <a:pt x="21182" y="29579"/>
                  </a:cubicBezTo>
                  <a:cubicBezTo>
                    <a:pt x="21194" y="27305"/>
                    <a:pt x="21194" y="25031"/>
                    <a:pt x="21206" y="22757"/>
                  </a:cubicBezTo>
                  <a:cubicBezTo>
                    <a:pt x="21217" y="21626"/>
                    <a:pt x="21229" y="20483"/>
                    <a:pt x="21217" y="19352"/>
                  </a:cubicBezTo>
                  <a:cubicBezTo>
                    <a:pt x="21217" y="18447"/>
                    <a:pt x="21265" y="17685"/>
                    <a:pt x="21741" y="16875"/>
                  </a:cubicBezTo>
                  <a:cubicBezTo>
                    <a:pt x="21872" y="17066"/>
                    <a:pt x="22063" y="17221"/>
                    <a:pt x="22313" y="17221"/>
                  </a:cubicBezTo>
                  <a:cubicBezTo>
                    <a:pt x="22503" y="17221"/>
                    <a:pt x="22670" y="17125"/>
                    <a:pt x="22813" y="17042"/>
                  </a:cubicBezTo>
                  <a:cubicBezTo>
                    <a:pt x="23789" y="16411"/>
                    <a:pt x="24218" y="15328"/>
                    <a:pt x="24623" y="14173"/>
                  </a:cubicBezTo>
                  <a:cubicBezTo>
                    <a:pt x="24849" y="13518"/>
                    <a:pt x="25158" y="12899"/>
                    <a:pt x="25528" y="12339"/>
                  </a:cubicBezTo>
                  <a:cubicBezTo>
                    <a:pt x="26598" y="12728"/>
                    <a:pt x="27690" y="12917"/>
                    <a:pt x="28762" y="12917"/>
                  </a:cubicBezTo>
                  <a:cubicBezTo>
                    <a:pt x="31568" y="12917"/>
                    <a:pt x="34241" y="11623"/>
                    <a:pt x="36041" y="9220"/>
                  </a:cubicBezTo>
                  <a:cubicBezTo>
                    <a:pt x="39305" y="4853"/>
                    <a:pt x="35860" y="939"/>
                    <a:pt x="31523" y="939"/>
                  </a:cubicBezTo>
                  <a:cubicBezTo>
                    <a:pt x="30941" y="939"/>
                    <a:pt x="30342" y="1010"/>
                    <a:pt x="29742" y="1159"/>
                  </a:cubicBezTo>
                  <a:cubicBezTo>
                    <a:pt x="29488" y="324"/>
                    <a:pt x="29099" y="0"/>
                    <a:pt x="28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572580" y="1342106"/>
              <a:ext cx="551755" cy="384991"/>
            </a:xfrm>
            <a:custGeom>
              <a:avLst/>
              <a:gdLst/>
              <a:ahLst/>
              <a:cxnLst/>
              <a:rect l="l" t="t" r="r" b="b"/>
              <a:pathLst>
                <a:path w="52749" h="36806" extrusionOk="0">
                  <a:moveTo>
                    <a:pt x="24280" y="13159"/>
                  </a:moveTo>
                  <a:cubicBezTo>
                    <a:pt x="24292" y="13326"/>
                    <a:pt x="24304" y="13481"/>
                    <a:pt x="24304" y="13636"/>
                  </a:cubicBezTo>
                  <a:cubicBezTo>
                    <a:pt x="24328" y="13969"/>
                    <a:pt x="24352" y="14302"/>
                    <a:pt x="24340" y="14648"/>
                  </a:cubicBezTo>
                  <a:cubicBezTo>
                    <a:pt x="24304" y="15398"/>
                    <a:pt x="24066" y="15660"/>
                    <a:pt x="23399" y="15672"/>
                  </a:cubicBezTo>
                  <a:cubicBezTo>
                    <a:pt x="23280" y="15374"/>
                    <a:pt x="23173" y="15064"/>
                    <a:pt x="23125" y="14731"/>
                  </a:cubicBezTo>
                  <a:cubicBezTo>
                    <a:pt x="23078" y="14314"/>
                    <a:pt x="23125" y="13886"/>
                    <a:pt x="23209" y="13457"/>
                  </a:cubicBezTo>
                  <a:cubicBezTo>
                    <a:pt x="23566" y="13350"/>
                    <a:pt x="23923" y="13243"/>
                    <a:pt x="24280" y="13159"/>
                  </a:cubicBezTo>
                  <a:close/>
                  <a:moveTo>
                    <a:pt x="31329" y="13898"/>
                  </a:moveTo>
                  <a:lnTo>
                    <a:pt x="31329" y="13898"/>
                  </a:lnTo>
                  <a:cubicBezTo>
                    <a:pt x="31638" y="14064"/>
                    <a:pt x="31936" y="14255"/>
                    <a:pt x="32246" y="14469"/>
                  </a:cubicBezTo>
                  <a:cubicBezTo>
                    <a:pt x="32281" y="15088"/>
                    <a:pt x="32198" y="15731"/>
                    <a:pt x="31936" y="16243"/>
                  </a:cubicBezTo>
                  <a:cubicBezTo>
                    <a:pt x="31805" y="16517"/>
                    <a:pt x="31579" y="16755"/>
                    <a:pt x="31353" y="17017"/>
                  </a:cubicBezTo>
                  <a:cubicBezTo>
                    <a:pt x="31257" y="17124"/>
                    <a:pt x="31162" y="17231"/>
                    <a:pt x="31067" y="17339"/>
                  </a:cubicBezTo>
                  <a:cubicBezTo>
                    <a:pt x="31031" y="17315"/>
                    <a:pt x="30995" y="17279"/>
                    <a:pt x="30984" y="17243"/>
                  </a:cubicBezTo>
                  <a:cubicBezTo>
                    <a:pt x="30924" y="17124"/>
                    <a:pt x="31007" y="16922"/>
                    <a:pt x="31103" y="16719"/>
                  </a:cubicBezTo>
                  <a:cubicBezTo>
                    <a:pt x="31162" y="16577"/>
                    <a:pt x="31222" y="16434"/>
                    <a:pt x="31257" y="16279"/>
                  </a:cubicBezTo>
                  <a:cubicBezTo>
                    <a:pt x="31448" y="15422"/>
                    <a:pt x="31448" y="14648"/>
                    <a:pt x="31329" y="13898"/>
                  </a:cubicBezTo>
                  <a:close/>
                  <a:moveTo>
                    <a:pt x="22733" y="13612"/>
                  </a:moveTo>
                  <a:lnTo>
                    <a:pt x="22733" y="13612"/>
                  </a:lnTo>
                  <a:cubicBezTo>
                    <a:pt x="22673" y="13993"/>
                    <a:pt x="22637" y="14386"/>
                    <a:pt x="22685" y="14779"/>
                  </a:cubicBezTo>
                  <a:cubicBezTo>
                    <a:pt x="22733" y="15172"/>
                    <a:pt x="22864" y="15517"/>
                    <a:pt x="22994" y="15850"/>
                  </a:cubicBezTo>
                  <a:cubicBezTo>
                    <a:pt x="23090" y="16076"/>
                    <a:pt x="23173" y="16303"/>
                    <a:pt x="23221" y="16517"/>
                  </a:cubicBezTo>
                  <a:cubicBezTo>
                    <a:pt x="23352" y="17041"/>
                    <a:pt x="23304" y="17410"/>
                    <a:pt x="23102" y="17636"/>
                  </a:cubicBezTo>
                  <a:cubicBezTo>
                    <a:pt x="22899" y="17874"/>
                    <a:pt x="22506" y="17993"/>
                    <a:pt x="21899" y="18029"/>
                  </a:cubicBezTo>
                  <a:cubicBezTo>
                    <a:pt x="21768" y="17791"/>
                    <a:pt x="21649" y="17529"/>
                    <a:pt x="21554" y="17208"/>
                  </a:cubicBezTo>
                  <a:cubicBezTo>
                    <a:pt x="21280" y="16267"/>
                    <a:pt x="21185" y="15231"/>
                    <a:pt x="21137" y="14183"/>
                  </a:cubicBezTo>
                  <a:cubicBezTo>
                    <a:pt x="21673" y="13981"/>
                    <a:pt x="22209" y="13790"/>
                    <a:pt x="22733" y="13612"/>
                  </a:cubicBezTo>
                  <a:close/>
                  <a:moveTo>
                    <a:pt x="26304" y="12802"/>
                  </a:moveTo>
                  <a:lnTo>
                    <a:pt x="26304" y="12802"/>
                  </a:lnTo>
                  <a:cubicBezTo>
                    <a:pt x="26042" y="13993"/>
                    <a:pt x="26078" y="15410"/>
                    <a:pt x="26150" y="16374"/>
                  </a:cubicBezTo>
                  <a:cubicBezTo>
                    <a:pt x="26173" y="16696"/>
                    <a:pt x="26245" y="17017"/>
                    <a:pt x="26316" y="17327"/>
                  </a:cubicBezTo>
                  <a:cubicBezTo>
                    <a:pt x="26459" y="17910"/>
                    <a:pt x="26578" y="18470"/>
                    <a:pt x="26400" y="18994"/>
                  </a:cubicBezTo>
                  <a:cubicBezTo>
                    <a:pt x="26245" y="19470"/>
                    <a:pt x="25435" y="20160"/>
                    <a:pt x="24685" y="20315"/>
                  </a:cubicBezTo>
                  <a:cubicBezTo>
                    <a:pt x="24580" y="20340"/>
                    <a:pt x="24481" y="20352"/>
                    <a:pt x="24390" y="20352"/>
                  </a:cubicBezTo>
                  <a:cubicBezTo>
                    <a:pt x="24172" y="20352"/>
                    <a:pt x="23994" y="20283"/>
                    <a:pt x="23852" y="20148"/>
                  </a:cubicBezTo>
                  <a:cubicBezTo>
                    <a:pt x="23812" y="20109"/>
                    <a:pt x="23756" y="20086"/>
                    <a:pt x="23698" y="20086"/>
                  </a:cubicBezTo>
                  <a:cubicBezTo>
                    <a:pt x="23686" y="20086"/>
                    <a:pt x="23673" y="20087"/>
                    <a:pt x="23661" y="20089"/>
                  </a:cubicBezTo>
                  <a:cubicBezTo>
                    <a:pt x="23649" y="20065"/>
                    <a:pt x="23637" y="20053"/>
                    <a:pt x="23626" y="20041"/>
                  </a:cubicBezTo>
                  <a:cubicBezTo>
                    <a:pt x="23340" y="19648"/>
                    <a:pt x="23054" y="19363"/>
                    <a:pt x="22768" y="19077"/>
                  </a:cubicBezTo>
                  <a:cubicBezTo>
                    <a:pt x="22554" y="18863"/>
                    <a:pt x="22352" y="18660"/>
                    <a:pt x="22161" y="18422"/>
                  </a:cubicBezTo>
                  <a:cubicBezTo>
                    <a:pt x="22768" y="18362"/>
                    <a:pt x="23185" y="18196"/>
                    <a:pt x="23447" y="17898"/>
                  </a:cubicBezTo>
                  <a:cubicBezTo>
                    <a:pt x="23745" y="17565"/>
                    <a:pt x="23816" y="17077"/>
                    <a:pt x="23661" y="16434"/>
                  </a:cubicBezTo>
                  <a:cubicBezTo>
                    <a:pt x="23626" y="16303"/>
                    <a:pt x="23590" y="16184"/>
                    <a:pt x="23554" y="16065"/>
                  </a:cubicBezTo>
                  <a:cubicBezTo>
                    <a:pt x="24578" y="15981"/>
                    <a:pt x="24757" y="15291"/>
                    <a:pt x="24780" y="14660"/>
                  </a:cubicBezTo>
                  <a:cubicBezTo>
                    <a:pt x="24804" y="14302"/>
                    <a:pt x="24780" y="13957"/>
                    <a:pt x="24757" y="13612"/>
                  </a:cubicBezTo>
                  <a:cubicBezTo>
                    <a:pt x="24745" y="13421"/>
                    <a:pt x="24733" y="13243"/>
                    <a:pt x="24733" y="13052"/>
                  </a:cubicBezTo>
                  <a:cubicBezTo>
                    <a:pt x="25257" y="12933"/>
                    <a:pt x="25781" y="12850"/>
                    <a:pt x="26304" y="12802"/>
                  </a:cubicBezTo>
                  <a:close/>
                  <a:moveTo>
                    <a:pt x="32698" y="14803"/>
                  </a:moveTo>
                  <a:cubicBezTo>
                    <a:pt x="32865" y="14922"/>
                    <a:pt x="33020" y="15053"/>
                    <a:pt x="33186" y="15184"/>
                  </a:cubicBezTo>
                  <a:cubicBezTo>
                    <a:pt x="33770" y="15672"/>
                    <a:pt x="34353" y="16196"/>
                    <a:pt x="34925" y="16731"/>
                  </a:cubicBezTo>
                  <a:cubicBezTo>
                    <a:pt x="34567" y="18220"/>
                    <a:pt x="34008" y="19672"/>
                    <a:pt x="33603" y="20017"/>
                  </a:cubicBezTo>
                  <a:cubicBezTo>
                    <a:pt x="33401" y="20196"/>
                    <a:pt x="33198" y="20339"/>
                    <a:pt x="32984" y="20470"/>
                  </a:cubicBezTo>
                  <a:cubicBezTo>
                    <a:pt x="32281" y="20339"/>
                    <a:pt x="31591" y="19922"/>
                    <a:pt x="31222" y="19422"/>
                  </a:cubicBezTo>
                  <a:cubicBezTo>
                    <a:pt x="30972" y="19053"/>
                    <a:pt x="30900" y="18684"/>
                    <a:pt x="31007" y="18291"/>
                  </a:cubicBezTo>
                  <a:cubicBezTo>
                    <a:pt x="31067" y="18124"/>
                    <a:pt x="31150" y="17958"/>
                    <a:pt x="31257" y="17803"/>
                  </a:cubicBezTo>
                  <a:cubicBezTo>
                    <a:pt x="31317" y="17791"/>
                    <a:pt x="31376" y="17755"/>
                    <a:pt x="31400" y="17696"/>
                  </a:cubicBezTo>
                  <a:cubicBezTo>
                    <a:pt x="31412" y="17660"/>
                    <a:pt x="31412" y="17636"/>
                    <a:pt x="31412" y="17600"/>
                  </a:cubicBezTo>
                  <a:cubicBezTo>
                    <a:pt x="31507" y="17493"/>
                    <a:pt x="31603" y="17386"/>
                    <a:pt x="31698" y="17279"/>
                  </a:cubicBezTo>
                  <a:cubicBezTo>
                    <a:pt x="31936" y="17005"/>
                    <a:pt x="32186" y="16731"/>
                    <a:pt x="32353" y="16410"/>
                  </a:cubicBezTo>
                  <a:cubicBezTo>
                    <a:pt x="32579" y="15957"/>
                    <a:pt x="32686" y="15386"/>
                    <a:pt x="32698" y="14803"/>
                  </a:cubicBezTo>
                  <a:close/>
                  <a:moveTo>
                    <a:pt x="20697" y="14350"/>
                  </a:moveTo>
                  <a:cubicBezTo>
                    <a:pt x="20744" y="15362"/>
                    <a:pt x="20851" y="16386"/>
                    <a:pt x="21125" y="17315"/>
                  </a:cubicBezTo>
                  <a:cubicBezTo>
                    <a:pt x="21209" y="17612"/>
                    <a:pt x="21316" y="17862"/>
                    <a:pt x="21435" y="18077"/>
                  </a:cubicBezTo>
                  <a:cubicBezTo>
                    <a:pt x="21375" y="18112"/>
                    <a:pt x="21340" y="18172"/>
                    <a:pt x="21340" y="18232"/>
                  </a:cubicBezTo>
                  <a:cubicBezTo>
                    <a:pt x="21340" y="18351"/>
                    <a:pt x="21435" y="18446"/>
                    <a:pt x="21566" y="18446"/>
                  </a:cubicBezTo>
                  <a:lnTo>
                    <a:pt x="21649" y="18446"/>
                  </a:lnTo>
                  <a:cubicBezTo>
                    <a:pt x="21887" y="18791"/>
                    <a:pt x="22161" y="19077"/>
                    <a:pt x="22447" y="19363"/>
                  </a:cubicBezTo>
                  <a:cubicBezTo>
                    <a:pt x="22709" y="19625"/>
                    <a:pt x="22983" y="19898"/>
                    <a:pt x="23256" y="20267"/>
                  </a:cubicBezTo>
                  <a:cubicBezTo>
                    <a:pt x="23280" y="20291"/>
                    <a:pt x="23292" y="20315"/>
                    <a:pt x="23316" y="20351"/>
                  </a:cubicBezTo>
                  <a:cubicBezTo>
                    <a:pt x="23197" y="20553"/>
                    <a:pt x="23030" y="20744"/>
                    <a:pt x="22804" y="20744"/>
                  </a:cubicBezTo>
                  <a:cubicBezTo>
                    <a:pt x="22794" y="20744"/>
                    <a:pt x="22784" y="20745"/>
                    <a:pt x="22774" y="20745"/>
                  </a:cubicBezTo>
                  <a:cubicBezTo>
                    <a:pt x="22631" y="20745"/>
                    <a:pt x="22499" y="20667"/>
                    <a:pt x="22387" y="20589"/>
                  </a:cubicBezTo>
                  <a:cubicBezTo>
                    <a:pt x="21185" y="19886"/>
                    <a:pt x="20637" y="18624"/>
                    <a:pt x="20125" y="17279"/>
                  </a:cubicBezTo>
                  <a:cubicBezTo>
                    <a:pt x="19827" y="16469"/>
                    <a:pt x="19411" y="15707"/>
                    <a:pt x="18923" y="15017"/>
                  </a:cubicBezTo>
                  <a:cubicBezTo>
                    <a:pt x="18982" y="15005"/>
                    <a:pt x="19030" y="14981"/>
                    <a:pt x="19077" y="14969"/>
                  </a:cubicBezTo>
                  <a:cubicBezTo>
                    <a:pt x="19637" y="14755"/>
                    <a:pt x="20173" y="14552"/>
                    <a:pt x="20697" y="14350"/>
                  </a:cubicBezTo>
                  <a:close/>
                  <a:moveTo>
                    <a:pt x="35306" y="17089"/>
                  </a:moveTo>
                  <a:cubicBezTo>
                    <a:pt x="35520" y="17291"/>
                    <a:pt x="35722" y="17481"/>
                    <a:pt x="35937" y="17672"/>
                  </a:cubicBezTo>
                  <a:cubicBezTo>
                    <a:pt x="35627" y="18136"/>
                    <a:pt x="35341" y="18696"/>
                    <a:pt x="35056" y="19279"/>
                  </a:cubicBezTo>
                  <a:cubicBezTo>
                    <a:pt x="34436" y="20494"/>
                    <a:pt x="33805" y="21768"/>
                    <a:pt x="32924" y="21911"/>
                  </a:cubicBezTo>
                  <a:cubicBezTo>
                    <a:pt x="32862" y="21922"/>
                    <a:pt x="32799" y="21927"/>
                    <a:pt x="32735" y="21927"/>
                  </a:cubicBezTo>
                  <a:cubicBezTo>
                    <a:pt x="32395" y="21927"/>
                    <a:pt x="32026" y="21767"/>
                    <a:pt x="31615" y="21446"/>
                  </a:cubicBezTo>
                  <a:cubicBezTo>
                    <a:pt x="32115" y="21339"/>
                    <a:pt x="32603" y="21172"/>
                    <a:pt x="33079" y="20899"/>
                  </a:cubicBezTo>
                  <a:lnTo>
                    <a:pt x="33091" y="20899"/>
                  </a:lnTo>
                  <a:cubicBezTo>
                    <a:pt x="33186" y="20899"/>
                    <a:pt x="33270" y="20851"/>
                    <a:pt x="33305" y="20768"/>
                  </a:cubicBezTo>
                  <a:cubicBezTo>
                    <a:pt x="33508" y="20637"/>
                    <a:pt x="33710" y="20494"/>
                    <a:pt x="33913" y="20315"/>
                  </a:cubicBezTo>
                  <a:cubicBezTo>
                    <a:pt x="34365" y="19922"/>
                    <a:pt x="34936" y="18553"/>
                    <a:pt x="35306" y="17089"/>
                  </a:cubicBezTo>
                  <a:close/>
                  <a:moveTo>
                    <a:pt x="27098" y="12773"/>
                  </a:moveTo>
                  <a:cubicBezTo>
                    <a:pt x="28332" y="12773"/>
                    <a:pt x="29561" y="13023"/>
                    <a:pt x="30841" y="13636"/>
                  </a:cubicBezTo>
                  <a:cubicBezTo>
                    <a:pt x="31007" y="14457"/>
                    <a:pt x="31031" y="15267"/>
                    <a:pt x="30817" y="16196"/>
                  </a:cubicBezTo>
                  <a:cubicBezTo>
                    <a:pt x="30793" y="16315"/>
                    <a:pt x="30734" y="16446"/>
                    <a:pt x="30686" y="16565"/>
                  </a:cubicBezTo>
                  <a:cubicBezTo>
                    <a:pt x="30567" y="16850"/>
                    <a:pt x="30436" y="17136"/>
                    <a:pt x="30567" y="17410"/>
                  </a:cubicBezTo>
                  <a:cubicBezTo>
                    <a:pt x="30626" y="17517"/>
                    <a:pt x="30710" y="17600"/>
                    <a:pt x="30829" y="17684"/>
                  </a:cubicBezTo>
                  <a:cubicBezTo>
                    <a:pt x="30722" y="17839"/>
                    <a:pt x="30638" y="18005"/>
                    <a:pt x="30579" y="18184"/>
                  </a:cubicBezTo>
                  <a:cubicBezTo>
                    <a:pt x="30436" y="18684"/>
                    <a:pt x="30531" y="19184"/>
                    <a:pt x="30853" y="19648"/>
                  </a:cubicBezTo>
                  <a:cubicBezTo>
                    <a:pt x="31198" y="20137"/>
                    <a:pt x="31781" y="20541"/>
                    <a:pt x="32436" y="20756"/>
                  </a:cubicBezTo>
                  <a:cubicBezTo>
                    <a:pt x="31472" y="21172"/>
                    <a:pt x="30412" y="21220"/>
                    <a:pt x="29245" y="21268"/>
                  </a:cubicBezTo>
                  <a:cubicBezTo>
                    <a:pt x="29043" y="21280"/>
                    <a:pt x="28840" y="21291"/>
                    <a:pt x="28638" y="21303"/>
                  </a:cubicBezTo>
                  <a:cubicBezTo>
                    <a:pt x="26233" y="21422"/>
                    <a:pt x="25304" y="21863"/>
                    <a:pt x="24852" y="22839"/>
                  </a:cubicBezTo>
                  <a:cubicBezTo>
                    <a:pt x="24840" y="22768"/>
                    <a:pt x="24780" y="22708"/>
                    <a:pt x="24709" y="22673"/>
                  </a:cubicBezTo>
                  <a:cubicBezTo>
                    <a:pt x="24673" y="22053"/>
                    <a:pt x="24518" y="21458"/>
                    <a:pt x="24078" y="20720"/>
                  </a:cubicBezTo>
                  <a:lnTo>
                    <a:pt x="24078" y="20720"/>
                  </a:lnTo>
                  <a:cubicBezTo>
                    <a:pt x="24185" y="20744"/>
                    <a:pt x="24280" y="20768"/>
                    <a:pt x="24399" y="20768"/>
                  </a:cubicBezTo>
                  <a:cubicBezTo>
                    <a:pt x="24518" y="20768"/>
                    <a:pt x="24649" y="20744"/>
                    <a:pt x="24780" y="20720"/>
                  </a:cubicBezTo>
                  <a:cubicBezTo>
                    <a:pt x="25626" y="20541"/>
                    <a:pt x="26602" y="19779"/>
                    <a:pt x="26828" y="19124"/>
                  </a:cubicBezTo>
                  <a:cubicBezTo>
                    <a:pt x="27043" y="18493"/>
                    <a:pt x="26900" y="17851"/>
                    <a:pt x="26757" y="17243"/>
                  </a:cubicBezTo>
                  <a:cubicBezTo>
                    <a:pt x="26685" y="16934"/>
                    <a:pt x="26626" y="16636"/>
                    <a:pt x="26602" y="16338"/>
                  </a:cubicBezTo>
                  <a:cubicBezTo>
                    <a:pt x="26554" y="15707"/>
                    <a:pt x="26471" y="14064"/>
                    <a:pt x="26769" y="12778"/>
                  </a:cubicBezTo>
                  <a:cubicBezTo>
                    <a:pt x="26879" y="12775"/>
                    <a:pt x="26988" y="12773"/>
                    <a:pt x="27098" y="12773"/>
                  </a:cubicBezTo>
                  <a:close/>
                  <a:moveTo>
                    <a:pt x="14342" y="0"/>
                  </a:moveTo>
                  <a:cubicBezTo>
                    <a:pt x="13705" y="0"/>
                    <a:pt x="13181" y="400"/>
                    <a:pt x="12838" y="1432"/>
                  </a:cubicBezTo>
                  <a:cubicBezTo>
                    <a:pt x="12028" y="1246"/>
                    <a:pt x="11219" y="1158"/>
                    <a:pt x="10433" y="1158"/>
                  </a:cubicBezTo>
                  <a:cubicBezTo>
                    <a:pt x="4616" y="1158"/>
                    <a:pt x="1" y="5956"/>
                    <a:pt x="4385" y="11326"/>
                  </a:cubicBezTo>
                  <a:cubicBezTo>
                    <a:pt x="6791" y="14284"/>
                    <a:pt x="10385" y="15874"/>
                    <a:pt x="14161" y="15874"/>
                  </a:cubicBezTo>
                  <a:cubicBezTo>
                    <a:pt x="15597" y="15874"/>
                    <a:pt x="17060" y="15644"/>
                    <a:pt x="18494" y="15172"/>
                  </a:cubicBezTo>
                  <a:cubicBezTo>
                    <a:pt x="18994" y="15850"/>
                    <a:pt x="19399" y="16600"/>
                    <a:pt x="19708" y="17410"/>
                  </a:cubicBezTo>
                  <a:cubicBezTo>
                    <a:pt x="20244" y="18827"/>
                    <a:pt x="20828" y="20160"/>
                    <a:pt x="22137" y="20934"/>
                  </a:cubicBezTo>
                  <a:cubicBezTo>
                    <a:pt x="22316" y="21041"/>
                    <a:pt x="22542" y="21160"/>
                    <a:pt x="22792" y="21160"/>
                  </a:cubicBezTo>
                  <a:cubicBezTo>
                    <a:pt x="23137" y="21149"/>
                    <a:pt x="23399" y="20970"/>
                    <a:pt x="23578" y="20732"/>
                  </a:cubicBezTo>
                  <a:cubicBezTo>
                    <a:pt x="24209" y="21720"/>
                    <a:pt x="24280" y="22661"/>
                    <a:pt x="24268" y="23768"/>
                  </a:cubicBezTo>
                  <a:cubicBezTo>
                    <a:pt x="24257" y="25173"/>
                    <a:pt x="24280" y="26566"/>
                    <a:pt x="24280" y="27971"/>
                  </a:cubicBezTo>
                  <a:lnTo>
                    <a:pt x="24328" y="36353"/>
                  </a:lnTo>
                  <a:cubicBezTo>
                    <a:pt x="24328" y="36543"/>
                    <a:pt x="24399" y="36805"/>
                    <a:pt x="24614" y="36805"/>
                  </a:cubicBezTo>
                  <a:cubicBezTo>
                    <a:pt x="24816" y="36793"/>
                    <a:pt x="24864" y="36543"/>
                    <a:pt x="24864" y="36365"/>
                  </a:cubicBezTo>
                  <a:cubicBezTo>
                    <a:pt x="24864" y="33924"/>
                    <a:pt x="24864" y="31483"/>
                    <a:pt x="24864" y="29042"/>
                  </a:cubicBezTo>
                  <a:cubicBezTo>
                    <a:pt x="24864" y="27649"/>
                    <a:pt x="24673" y="26125"/>
                    <a:pt x="24864" y="24756"/>
                  </a:cubicBezTo>
                  <a:cubicBezTo>
                    <a:pt x="25185" y="22446"/>
                    <a:pt x="25423" y="21875"/>
                    <a:pt x="28662" y="21708"/>
                  </a:cubicBezTo>
                  <a:cubicBezTo>
                    <a:pt x="28864" y="21696"/>
                    <a:pt x="29067" y="21684"/>
                    <a:pt x="29269" y="21684"/>
                  </a:cubicBezTo>
                  <a:cubicBezTo>
                    <a:pt x="29876" y="21649"/>
                    <a:pt x="30484" y="21625"/>
                    <a:pt x="31067" y="21541"/>
                  </a:cubicBezTo>
                  <a:cubicBezTo>
                    <a:pt x="31662" y="22077"/>
                    <a:pt x="32222" y="22339"/>
                    <a:pt x="32746" y="22339"/>
                  </a:cubicBezTo>
                  <a:cubicBezTo>
                    <a:pt x="32829" y="22339"/>
                    <a:pt x="32924" y="22327"/>
                    <a:pt x="33008" y="22315"/>
                  </a:cubicBezTo>
                  <a:cubicBezTo>
                    <a:pt x="34115" y="22125"/>
                    <a:pt x="34794" y="20768"/>
                    <a:pt x="35460" y="19446"/>
                  </a:cubicBezTo>
                  <a:cubicBezTo>
                    <a:pt x="35710" y="18934"/>
                    <a:pt x="35984" y="18410"/>
                    <a:pt x="36258" y="17981"/>
                  </a:cubicBezTo>
                  <a:cubicBezTo>
                    <a:pt x="38599" y="20177"/>
                    <a:pt x="40939" y="22202"/>
                    <a:pt x="43699" y="22202"/>
                  </a:cubicBezTo>
                  <a:cubicBezTo>
                    <a:pt x="45249" y="22202"/>
                    <a:pt x="46931" y="21564"/>
                    <a:pt x="48819" y="19958"/>
                  </a:cubicBezTo>
                  <a:cubicBezTo>
                    <a:pt x="52748" y="16612"/>
                    <a:pt x="52522" y="8695"/>
                    <a:pt x="46319" y="7468"/>
                  </a:cubicBezTo>
                  <a:cubicBezTo>
                    <a:pt x="46093" y="7424"/>
                    <a:pt x="45850" y="7404"/>
                    <a:pt x="45594" y="7404"/>
                  </a:cubicBezTo>
                  <a:cubicBezTo>
                    <a:pt x="42711" y="7404"/>
                    <a:pt x="38078" y="9962"/>
                    <a:pt x="35070" y="9962"/>
                  </a:cubicBezTo>
                  <a:cubicBezTo>
                    <a:pt x="34151" y="9962"/>
                    <a:pt x="33384" y="9723"/>
                    <a:pt x="32865" y="9099"/>
                  </a:cubicBezTo>
                  <a:cubicBezTo>
                    <a:pt x="31198" y="7075"/>
                    <a:pt x="33496" y="4289"/>
                    <a:pt x="30614" y="2349"/>
                  </a:cubicBezTo>
                  <a:cubicBezTo>
                    <a:pt x="29643" y="1699"/>
                    <a:pt x="28854" y="1445"/>
                    <a:pt x="28175" y="1445"/>
                  </a:cubicBezTo>
                  <a:cubicBezTo>
                    <a:pt x="25914" y="1445"/>
                    <a:pt x="24874" y="4263"/>
                    <a:pt x="22411" y="4730"/>
                  </a:cubicBezTo>
                  <a:cubicBezTo>
                    <a:pt x="22334" y="4745"/>
                    <a:pt x="22254" y="4752"/>
                    <a:pt x="22172" y="4752"/>
                  </a:cubicBezTo>
                  <a:cubicBezTo>
                    <a:pt x="20076" y="4752"/>
                    <a:pt x="16538" y="0"/>
                    <a:pt x="14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7967327" y="787695"/>
              <a:ext cx="108857" cy="574432"/>
            </a:xfrm>
            <a:custGeom>
              <a:avLst/>
              <a:gdLst/>
              <a:ahLst/>
              <a:cxnLst/>
              <a:rect l="l" t="t" r="r" b="b"/>
              <a:pathLst>
                <a:path w="10407" h="54917" extrusionOk="0">
                  <a:moveTo>
                    <a:pt x="1479" y="0"/>
                  </a:moveTo>
                  <a:cubicBezTo>
                    <a:pt x="918" y="0"/>
                    <a:pt x="358" y="396"/>
                    <a:pt x="358" y="1107"/>
                  </a:cubicBezTo>
                  <a:lnTo>
                    <a:pt x="1" y="54709"/>
                  </a:lnTo>
                  <a:cubicBezTo>
                    <a:pt x="254" y="54850"/>
                    <a:pt x="527" y="54916"/>
                    <a:pt x="795" y="54916"/>
                  </a:cubicBezTo>
                  <a:cubicBezTo>
                    <a:pt x="1496" y="54916"/>
                    <a:pt x="2167" y="54465"/>
                    <a:pt x="2382" y="53732"/>
                  </a:cubicBezTo>
                  <a:lnTo>
                    <a:pt x="10121" y="27860"/>
                  </a:lnTo>
                  <a:cubicBezTo>
                    <a:pt x="10407" y="26920"/>
                    <a:pt x="10407" y="25919"/>
                    <a:pt x="10109" y="24991"/>
                  </a:cubicBezTo>
                  <a:lnTo>
                    <a:pt x="2537" y="785"/>
                  </a:lnTo>
                  <a:cubicBezTo>
                    <a:pt x="2368" y="249"/>
                    <a:pt x="1923" y="0"/>
                    <a:pt x="1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7531615" y="1390463"/>
              <a:ext cx="451422" cy="234440"/>
            </a:xfrm>
            <a:custGeom>
              <a:avLst/>
              <a:gdLst/>
              <a:ahLst/>
              <a:cxnLst/>
              <a:rect l="l" t="t" r="r" b="b"/>
              <a:pathLst>
                <a:path w="43157" h="22413" extrusionOk="0">
                  <a:moveTo>
                    <a:pt x="41887" y="1"/>
                  </a:moveTo>
                  <a:cubicBezTo>
                    <a:pt x="41738" y="1"/>
                    <a:pt x="41579" y="37"/>
                    <a:pt x="41417" y="119"/>
                  </a:cubicBezTo>
                  <a:lnTo>
                    <a:pt x="43" y="21026"/>
                  </a:lnTo>
                  <a:cubicBezTo>
                    <a:pt x="1" y="21799"/>
                    <a:pt x="628" y="22413"/>
                    <a:pt x="1395" y="22413"/>
                  </a:cubicBezTo>
                  <a:cubicBezTo>
                    <a:pt x="1491" y="22413"/>
                    <a:pt x="1588" y="22403"/>
                    <a:pt x="1686" y="22383"/>
                  </a:cubicBezTo>
                  <a:lnTo>
                    <a:pt x="24499" y="17823"/>
                  </a:lnTo>
                  <a:cubicBezTo>
                    <a:pt x="25332" y="17657"/>
                    <a:pt x="26094" y="17264"/>
                    <a:pt x="26701" y="16680"/>
                  </a:cubicBezTo>
                  <a:lnTo>
                    <a:pt x="42489" y="1583"/>
                  </a:lnTo>
                  <a:cubicBezTo>
                    <a:pt x="43156" y="946"/>
                    <a:pt x="42649" y="1"/>
                    <a:pt x="418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7967327" y="873372"/>
              <a:ext cx="108857" cy="488754"/>
            </a:xfrm>
            <a:custGeom>
              <a:avLst/>
              <a:gdLst/>
              <a:ahLst/>
              <a:cxnLst/>
              <a:rect l="l" t="t" r="r" b="b"/>
              <a:pathLst>
                <a:path w="10407" h="46726" extrusionOk="0">
                  <a:moveTo>
                    <a:pt x="4858" y="0"/>
                  </a:moveTo>
                  <a:cubicBezTo>
                    <a:pt x="3418" y="3096"/>
                    <a:pt x="4251" y="7060"/>
                    <a:pt x="5001" y="10251"/>
                  </a:cubicBezTo>
                  <a:cubicBezTo>
                    <a:pt x="5811" y="13728"/>
                    <a:pt x="7109" y="17216"/>
                    <a:pt x="7347" y="20788"/>
                  </a:cubicBezTo>
                  <a:cubicBezTo>
                    <a:pt x="7740" y="26968"/>
                    <a:pt x="4525" y="31921"/>
                    <a:pt x="72" y="35588"/>
                  </a:cubicBezTo>
                  <a:lnTo>
                    <a:pt x="1" y="46518"/>
                  </a:lnTo>
                  <a:cubicBezTo>
                    <a:pt x="254" y="46659"/>
                    <a:pt x="527" y="46725"/>
                    <a:pt x="795" y="46725"/>
                  </a:cubicBezTo>
                  <a:cubicBezTo>
                    <a:pt x="1496" y="46725"/>
                    <a:pt x="2167" y="46274"/>
                    <a:pt x="2382" y="45541"/>
                  </a:cubicBezTo>
                  <a:lnTo>
                    <a:pt x="10133" y="19669"/>
                  </a:lnTo>
                  <a:cubicBezTo>
                    <a:pt x="10407" y="18729"/>
                    <a:pt x="10407" y="17728"/>
                    <a:pt x="10109" y="16800"/>
                  </a:cubicBezTo>
                  <a:lnTo>
                    <a:pt x="485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7531636" y="1437282"/>
              <a:ext cx="412783" cy="187621"/>
            </a:xfrm>
            <a:custGeom>
              <a:avLst/>
              <a:gdLst/>
              <a:ahLst/>
              <a:cxnLst/>
              <a:rect l="l" t="t" r="r" b="b"/>
              <a:pathLst>
                <a:path w="39463" h="17937" extrusionOk="0">
                  <a:moveTo>
                    <a:pt x="39463" y="0"/>
                  </a:moveTo>
                  <a:cubicBezTo>
                    <a:pt x="36224" y="2394"/>
                    <a:pt x="30271" y="3739"/>
                    <a:pt x="28200" y="4977"/>
                  </a:cubicBezTo>
                  <a:cubicBezTo>
                    <a:pt x="26842" y="5787"/>
                    <a:pt x="26092" y="7085"/>
                    <a:pt x="24925" y="8085"/>
                  </a:cubicBezTo>
                  <a:cubicBezTo>
                    <a:pt x="23973" y="8906"/>
                    <a:pt x="22770" y="9430"/>
                    <a:pt x="21627" y="9906"/>
                  </a:cubicBezTo>
                  <a:cubicBezTo>
                    <a:pt x="18806" y="11097"/>
                    <a:pt x="15924" y="12347"/>
                    <a:pt x="12829" y="12454"/>
                  </a:cubicBezTo>
                  <a:cubicBezTo>
                    <a:pt x="12667" y="12460"/>
                    <a:pt x="12506" y="12463"/>
                    <a:pt x="12345" y="12463"/>
                  </a:cubicBezTo>
                  <a:cubicBezTo>
                    <a:pt x="11172" y="12463"/>
                    <a:pt x="10032" y="12313"/>
                    <a:pt x="8911" y="12061"/>
                  </a:cubicBezTo>
                  <a:lnTo>
                    <a:pt x="53" y="16550"/>
                  </a:lnTo>
                  <a:cubicBezTo>
                    <a:pt x="0" y="17323"/>
                    <a:pt x="626" y="17937"/>
                    <a:pt x="1393" y="17937"/>
                  </a:cubicBezTo>
                  <a:cubicBezTo>
                    <a:pt x="1489" y="17937"/>
                    <a:pt x="1586" y="17927"/>
                    <a:pt x="1684" y="17907"/>
                  </a:cubicBezTo>
                  <a:lnTo>
                    <a:pt x="24497" y="13347"/>
                  </a:lnTo>
                  <a:cubicBezTo>
                    <a:pt x="25330" y="13181"/>
                    <a:pt x="26092" y="12788"/>
                    <a:pt x="26699" y="12204"/>
                  </a:cubicBezTo>
                  <a:lnTo>
                    <a:pt x="39463"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8031959" y="1364051"/>
              <a:ext cx="24926" cy="1354246"/>
            </a:xfrm>
            <a:custGeom>
              <a:avLst/>
              <a:gdLst/>
              <a:ahLst/>
              <a:cxnLst/>
              <a:rect l="l" t="t" r="r" b="b"/>
              <a:pathLst>
                <a:path w="2383" h="129469" extrusionOk="0">
                  <a:moveTo>
                    <a:pt x="1192" y="1"/>
                  </a:moveTo>
                  <a:cubicBezTo>
                    <a:pt x="537" y="1"/>
                    <a:pt x="1" y="536"/>
                    <a:pt x="1" y="1203"/>
                  </a:cubicBezTo>
                  <a:lnTo>
                    <a:pt x="1" y="128278"/>
                  </a:lnTo>
                  <a:cubicBezTo>
                    <a:pt x="1" y="128933"/>
                    <a:pt x="537" y="129469"/>
                    <a:pt x="1192" y="129469"/>
                  </a:cubicBezTo>
                  <a:cubicBezTo>
                    <a:pt x="1846" y="129469"/>
                    <a:pt x="2382" y="128933"/>
                    <a:pt x="2382" y="128278"/>
                  </a:cubicBezTo>
                  <a:lnTo>
                    <a:pt x="2382" y="1203"/>
                  </a:lnTo>
                  <a:cubicBezTo>
                    <a:pt x="2382" y="536"/>
                    <a:pt x="1846"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7969450" y="1334910"/>
              <a:ext cx="195780" cy="108355"/>
            </a:xfrm>
            <a:custGeom>
              <a:avLst/>
              <a:gdLst/>
              <a:ahLst/>
              <a:cxnLst/>
              <a:rect l="l" t="t" r="r" b="b"/>
              <a:pathLst>
                <a:path w="18717" h="10359" extrusionOk="0">
                  <a:moveTo>
                    <a:pt x="5179" y="1"/>
                  </a:moveTo>
                  <a:cubicBezTo>
                    <a:pt x="2322" y="1"/>
                    <a:pt x="0" y="2334"/>
                    <a:pt x="0" y="5180"/>
                  </a:cubicBezTo>
                  <a:cubicBezTo>
                    <a:pt x="0" y="8025"/>
                    <a:pt x="2322" y="10359"/>
                    <a:pt x="5179" y="10359"/>
                  </a:cubicBezTo>
                  <a:lnTo>
                    <a:pt x="13537" y="10359"/>
                  </a:lnTo>
                  <a:cubicBezTo>
                    <a:pt x="16395" y="10359"/>
                    <a:pt x="18717" y="8025"/>
                    <a:pt x="18717" y="5180"/>
                  </a:cubicBezTo>
                  <a:cubicBezTo>
                    <a:pt x="18717" y="2334"/>
                    <a:pt x="16395" y="1"/>
                    <a:pt x="1353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7919378" y="1334910"/>
              <a:ext cx="120939" cy="112466"/>
            </a:xfrm>
            <a:custGeom>
              <a:avLst/>
              <a:gdLst/>
              <a:ahLst/>
              <a:cxnLst/>
              <a:rect l="l" t="t" r="r" b="b"/>
              <a:pathLst>
                <a:path w="11562" h="10752" extrusionOk="0">
                  <a:moveTo>
                    <a:pt x="5775" y="1"/>
                  </a:moveTo>
                  <a:cubicBezTo>
                    <a:pt x="2584" y="1"/>
                    <a:pt x="1" y="2406"/>
                    <a:pt x="1" y="5382"/>
                  </a:cubicBezTo>
                  <a:cubicBezTo>
                    <a:pt x="1" y="8347"/>
                    <a:pt x="2584" y="10752"/>
                    <a:pt x="5775" y="10752"/>
                  </a:cubicBezTo>
                  <a:cubicBezTo>
                    <a:pt x="8966" y="10752"/>
                    <a:pt x="11562" y="8347"/>
                    <a:pt x="11562" y="5382"/>
                  </a:cubicBezTo>
                  <a:cubicBezTo>
                    <a:pt x="11562" y="2406"/>
                    <a:pt x="8966" y="1"/>
                    <a:pt x="5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7975674" y="1384971"/>
              <a:ext cx="189556" cy="27039"/>
            </a:xfrm>
            <a:custGeom>
              <a:avLst/>
              <a:gdLst/>
              <a:ahLst/>
              <a:cxnLst/>
              <a:rect l="l" t="t" r="r" b="b"/>
              <a:pathLst>
                <a:path w="18122" h="2585" extrusionOk="0">
                  <a:moveTo>
                    <a:pt x="1298" y="1"/>
                  </a:moveTo>
                  <a:cubicBezTo>
                    <a:pt x="584" y="1"/>
                    <a:pt x="0" y="572"/>
                    <a:pt x="0" y="1287"/>
                  </a:cubicBezTo>
                  <a:cubicBezTo>
                    <a:pt x="0" y="2001"/>
                    <a:pt x="584" y="2584"/>
                    <a:pt x="1298" y="2584"/>
                  </a:cubicBezTo>
                  <a:lnTo>
                    <a:pt x="16836" y="2584"/>
                  </a:lnTo>
                  <a:cubicBezTo>
                    <a:pt x="17538" y="2584"/>
                    <a:pt x="18122" y="2001"/>
                    <a:pt x="18122" y="1287"/>
                  </a:cubicBezTo>
                  <a:cubicBezTo>
                    <a:pt x="18122" y="572"/>
                    <a:pt x="17538" y="1"/>
                    <a:pt x="16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8005317" y="1395316"/>
              <a:ext cx="440188" cy="254544"/>
            </a:xfrm>
            <a:custGeom>
              <a:avLst/>
              <a:gdLst/>
              <a:ahLst/>
              <a:cxnLst/>
              <a:rect l="l" t="t" r="r" b="b"/>
              <a:pathLst>
                <a:path w="42083" h="24335" extrusionOk="0">
                  <a:moveTo>
                    <a:pt x="1337" y="1"/>
                  </a:moveTo>
                  <a:cubicBezTo>
                    <a:pt x="607" y="1"/>
                    <a:pt x="0" y="564"/>
                    <a:pt x="0" y="1322"/>
                  </a:cubicBezTo>
                  <a:lnTo>
                    <a:pt x="40326" y="24193"/>
                  </a:lnTo>
                  <a:cubicBezTo>
                    <a:pt x="40497" y="24292"/>
                    <a:pt x="40668" y="24335"/>
                    <a:pt x="40828" y="24335"/>
                  </a:cubicBezTo>
                  <a:cubicBezTo>
                    <a:pt x="41561" y="24335"/>
                    <a:pt x="42083" y="23431"/>
                    <a:pt x="41458" y="22777"/>
                  </a:cubicBezTo>
                  <a:lnTo>
                    <a:pt x="26420" y="6941"/>
                  </a:lnTo>
                  <a:cubicBezTo>
                    <a:pt x="25837" y="6334"/>
                    <a:pt x="25098" y="5894"/>
                    <a:pt x="24277" y="5691"/>
                  </a:cubicBezTo>
                  <a:lnTo>
                    <a:pt x="1703" y="48"/>
                  </a:lnTo>
                  <a:cubicBezTo>
                    <a:pt x="1579" y="16"/>
                    <a:pt x="1456" y="1"/>
                    <a:pt x="1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8072439" y="1408140"/>
              <a:ext cx="373066" cy="241720"/>
            </a:xfrm>
            <a:custGeom>
              <a:avLst/>
              <a:gdLst/>
              <a:ahLst/>
              <a:cxnLst/>
              <a:rect l="l" t="t" r="r" b="b"/>
              <a:pathLst>
                <a:path w="35666" h="23109" extrusionOk="0">
                  <a:moveTo>
                    <a:pt x="0" y="0"/>
                  </a:moveTo>
                  <a:lnTo>
                    <a:pt x="0" y="0"/>
                  </a:lnTo>
                  <a:cubicBezTo>
                    <a:pt x="977" y="3310"/>
                    <a:pt x="4287" y="4644"/>
                    <a:pt x="7859" y="5382"/>
                  </a:cubicBezTo>
                  <a:cubicBezTo>
                    <a:pt x="12169" y="6287"/>
                    <a:pt x="16455" y="6704"/>
                    <a:pt x="20086" y="9442"/>
                  </a:cubicBezTo>
                  <a:cubicBezTo>
                    <a:pt x="23015" y="11657"/>
                    <a:pt x="24277" y="14538"/>
                    <a:pt x="24527" y="17645"/>
                  </a:cubicBezTo>
                  <a:lnTo>
                    <a:pt x="33909" y="22967"/>
                  </a:lnTo>
                  <a:cubicBezTo>
                    <a:pt x="34080" y="23066"/>
                    <a:pt x="34251" y="23109"/>
                    <a:pt x="34411" y="23109"/>
                  </a:cubicBezTo>
                  <a:cubicBezTo>
                    <a:pt x="35144" y="23109"/>
                    <a:pt x="35666" y="22205"/>
                    <a:pt x="35041" y="21551"/>
                  </a:cubicBezTo>
                  <a:lnTo>
                    <a:pt x="20003" y="5715"/>
                  </a:lnTo>
                  <a:cubicBezTo>
                    <a:pt x="19420" y="5108"/>
                    <a:pt x="18681" y="4668"/>
                    <a:pt x="17860" y="446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8454648" y="1370745"/>
              <a:ext cx="78973" cy="416569"/>
            </a:xfrm>
            <a:custGeom>
              <a:avLst/>
              <a:gdLst/>
              <a:ahLst/>
              <a:cxnLst/>
              <a:rect l="l" t="t" r="r" b="b"/>
              <a:pathLst>
                <a:path w="7550" h="39825" extrusionOk="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8138609" y="1807911"/>
              <a:ext cx="327408" cy="169985"/>
            </a:xfrm>
            <a:custGeom>
              <a:avLst/>
              <a:gdLst/>
              <a:ahLst/>
              <a:cxnLst/>
              <a:rect l="l" t="t" r="r" b="b"/>
              <a:pathLst>
                <a:path w="31301" h="16251" extrusionOk="0">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8454648" y="1432920"/>
              <a:ext cx="78973" cy="354395"/>
            </a:xfrm>
            <a:custGeom>
              <a:avLst/>
              <a:gdLst/>
              <a:ahLst/>
              <a:cxnLst/>
              <a:rect l="l" t="t" r="r" b="b"/>
              <a:pathLst>
                <a:path w="7550" h="33881" extrusionOk="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8138609" y="1841780"/>
              <a:ext cx="299491" cy="136116"/>
            </a:xfrm>
            <a:custGeom>
              <a:avLst/>
              <a:gdLst/>
              <a:ahLst/>
              <a:cxnLst/>
              <a:rect l="l" t="t" r="r" b="b"/>
              <a:pathLst>
                <a:path w="28632" h="13013" extrusionOk="0">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8501477" y="1788727"/>
              <a:ext cx="18064" cy="982131"/>
            </a:xfrm>
            <a:custGeom>
              <a:avLst/>
              <a:gdLst/>
              <a:ahLst/>
              <a:cxnLst/>
              <a:rect l="l" t="t" r="r" b="b"/>
              <a:pathLst>
                <a:path w="1727" h="93894" extrusionOk="0">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8456143" y="1767556"/>
              <a:ext cx="141984" cy="78596"/>
            </a:xfrm>
            <a:custGeom>
              <a:avLst/>
              <a:gdLst/>
              <a:ahLst/>
              <a:cxnLst/>
              <a:rect l="l" t="t" r="r" b="b"/>
              <a:pathLst>
                <a:path w="13574" h="7514" extrusionOk="0">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8419899" y="1767556"/>
              <a:ext cx="87561" cy="81714"/>
            </a:xfrm>
            <a:custGeom>
              <a:avLst/>
              <a:gdLst/>
              <a:ahLst/>
              <a:cxnLst/>
              <a:rect l="l" t="t" r="r" b="b"/>
              <a:pathLst>
                <a:path w="8371" h="7812" extrusionOk="0">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8460631" y="1803925"/>
              <a:ext cx="137497" cy="19560"/>
            </a:xfrm>
            <a:custGeom>
              <a:avLst/>
              <a:gdLst/>
              <a:ahLst/>
              <a:cxnLst/>
              <a:rect l="l" t="t" r="r" b="b"/>
              <a:pathLst>
                <a:path w="13145" h="1870" extrusionOk="0">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8482178" y="1811404"/>
              <a:ext cx="319176" cy="184629"/>
            </a:xfrm>
            <a:custGeom>
              <a:avLst/>
              <a:gdLst/>
              <a:ahLst/>
              <a:cxnLst/>
              <a:rect l="l" t="t" r="r" b="b"/>
              <a:pathLst>
                <a:path w="30514" h="17651" extrusionOk="0">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8530870" y="1820735"/>
              <a:ext cx="270485" cy="175299"/>
            </a:xfrm>
            <a:custGeom>
              <a:avLst/>
              <a:gdLst/>
              <a:ahLst/>
              <a:cxnLst/>
              <a:rect l="l" t="t" r="r" b="b"/>
              <a:pathLst>
                <a:path w="25859" h="16759" extrusionOk="0">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5798100" y="2458878"/>
              <a:ext cx="14958" cy="235758"/>
            </a:xfrm>
            <a:custGeom>
              <a:avLst/>
              <a:gdLst/>
              <a:ahLst/>
              <a:cxnLst/>
              <a:rect l="l" t="t" r="r" b="b"/>
              <a:pathLst>
                <a:path w="1430" h="22539" extrusionOk="0">
                  <a:moveTo>
                    <a:pt x="1" y="0"/>
                  </a:moveTo>
                  <a:lnTo>
                    <a:pt x="1" y="22539"/>
                  </a:lnTo>
                  <a:lnTo>
                    <a:pt x="1429" y="22539"/>
                  </a:lnTo>
                  <a:lnTo>
                    <a:pt x="1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6171721" y="2469213"/>
              <a:ext cx="16569" cy="225423"/>
            </a:xfrm>
            <a:custGeom>
              <a:avLst/>
              <a:gdLst/>
              <a:ahLst/>
              <a:cxnLst/>
              <a:rect l="l" t="t" r="r" b="b"/>
              <a:pathLst>
                <a:path w="1584" h="21551" extrusionOk="0">
                  <a:moveTo>
                    <a:pt x="0" y="0"/>
                  </a:moveTo>
                  <a:lnTo>
                    <a:pt x="0" y="21551"/>
                  </a:lnTo>
                  <a:lnTo>
                    <a:pt x="1584" y="21551"/>
                  </a:lnTo>
                  <a:lnTo>
                    <a:pt x="1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5516266" y="2318265"/>
              <a:ext cx="422574" cy="195916"/>
            </a:xfrm>
            <a:custGeom>
              <a:avLst/>
              <a:gdLst/>
              <a:ahLst/>
              <a:cxnLst/>
              <a:rect l="l" t="t" r="r" b="b"/>
              <a:pathLst>
                <a:path w="40399" h="18730" extrusionOk="0">
                  <a:moveTo>
                    <a:pt x="17064" y="1"/>
                  </a:moveTo>
                  <a:cubicBezTo>
                    <a:pt x="16165" y="1"/>
                    <a:pt x="15326" y="344"/>
                    <a:pt x="14764" y="930"/>
                  </a:cubicBezTo>
                  <a:lnTo>
                    <a:pt x="1525" y="14777"/>
                  </a:lnTo>
                  <a:cubicBezTo>
                    <a:pt x="1" y="16372"/>
                    <a:pt x="1394" y="18706"/>
                    <a:pt x="3870" y="18706"/>
                  </a:cubicBezTo>
                  <a:lnTo>
                    <a:pt x="23289" y="18730"/>
                  </a:lnTo>
                  <a:cubicBezTo>
                    <a:pt x="23305" y="18730"/>
                    <a:pt x="23320" y="18730"/>
                    <a:pt x="23335" y="18730"/>
                  </a:cubicBezTo>
                  <a:cubicBezTo>
                    <a:pt x="24235" y="18730"/>
                    <a:pt x="25073" y="18386"/>
                    <a:pt x="25635" y="17801"/>
                  </a:cubicBezTo>
                  <a:lnTo>
                    <a:pt x="38863" y="3954"/>
                  </a:lnTo>
                  <a:cubicBezTo>
                    <a:pt x="40399" y="2359"/>
                    <a:pt x="39006" y="25"/>
                    <a:pt x="36529" y="25"/>
                  </a:cubicBezTo>
                  <a:lnTo>
                    <a:pt x="17110" y="1"/>
                  </a:lnTo>
                  <a:cubicBezTo>
                    <a:pt x="17095" y="1"/>
                    <a:pt x="17079" y="1"/>
                    <a:pt x="1706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5504687" y="2305566"/>
              <a:ext cx="422448" cy="195916"/>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5504687" y="2305566"/>
              <a:ext cx="422448" cy="195916"/>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5553629" y="2302575"/>
              <a:ext cx="199901" cy="200644"/>
            </a:xfrm>
            <a:custGeom>
              <a:avLst/>
              <a:gdLst/>
              <a:ahLst/>
              <a:cxnLst/>
              <a:rect l="l" t="t" r="r" b="b"/>
              <a:pathLst>
                <a:path w="19111" h="19182" extrusionOk="0">
                  <a:moveTo>
                    <a:pt x="18527" y="1"/>
                  </a:moveTo>
                  <a:lnTo>
                    <a:pt x="1" y="18801"/>
                  </a:lnTo>
                  <a:lnTo>
                    <a:pt x="584" y="19182"/>
                  </a:lnTo>
                  <a:lnTo>
                    <a:pt x="19110" y="382"/>
                  </a:lnTo>
                  <a:lnTo>
                    <a:pt x="18527"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5666210" y="2303579"/>
              <a:ext cx="199776" cy="200759"/>
            </a:xfrm>
            <a:custGeom>
              <a:avLst/>
              <a:gdLst/>
              <a:ahLst/>
              <a:cxnLst/>
              <a:rect l="l" t="t" r="r" b="b"/>
              <a:pathLst>
                <a:path w="19099" h="19193" extrusionOk="0">
                  <a:moveTo>
                    <a:pt x="18527" y="0"/>
                  </a:moveTo>
                  <a:lnTo>
                    <a:pt x="1" y="18812"/>
                  </a:lnTo>
                  <a:lnTo>
                    <a:pt x="584" y="19193"/>
                  </a:lnTo>
                  <a:lnTo>
                    <a:pt x="19098" y="393"/>
                  </a:lnTo>
                  <a:lnTo>
                    <a:pt x="18527"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5610793" y="2359613"/>
              <a:ext cx="285830" cy="6370"/>
            </a:xfrm>
            <a:custGeom>
              <a:avLst/>
              <a:gdLst/>
              <a:ahLst/>
              <a:cxnLst/>
              <a:rect l="l" t="t" r="r" b="b"/>
              <a:pathLst>
                <a:path w="27326" h="609" extrusionOk="0">
                  <a:moveTo>
                    <a:pt x="1" y="1"/>
                  </a:moveTo>
                  <a:lnTo>
                    <a:pt x="1" y="608"/>
                  </a:lnTo>
                  <a:lnTo>
                    <a:pt x="27325" y="608"/>
                  </a:lnTo>
                  <a:lnTo>
                    <a:pt x="273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5542050" y="2430605"/>
              <a:ext cx="280966" cy="14832"/>
            </a:xfrm>
            <a:custGeom>
              <a:avLst/>
              <a:gdLst/>
              <a:ahLst/>
              <a:cxnLst/>
              <a:rect l="l" t="t" r="r" b="b"/>
              <a:pathLst>
                <a:path w="26861" h="1418" extrusionOk="0">
                  <a:moveTo>
                    <a:pt x="24" y="0"/>
                  </a:moveTo>
                  <a:lnTo>
                    <a:pt x="0" y="608"/>
                  </a:lnTo>
                  <a:lnTo>
                    <a:pt x="26837" y="1417"/>
                  </a:lnTo>
                  <a:lnTo>
                    <a:pt x="26861" y="810"/>
                  </a:lnTo>
                  <a:lnTo>
                    <a:pt x="24"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5558859" y="2414664"/>
              <a:ext cx="280977" cy="15951"/>
            </a:xfrm>
            <a:custGeom>
              <a:avLst/>
              <a:gdLst/>
              <a:ahLst/>
              <a:cxnLst/>
              <a:rect l="l" t="t" r="r" b="b"/>
              <a:pathLst>
                <a:path w="26862" h="1525" extrusionOk="0">
                  <a:moveTo>
                    <a:pt x="36" y="0"/>
                  </a:moveTo>
                  <a:lnTo>
                    <a:pt x="1" y="608"/>
                  </a:lnTo>
                  <a:lnTo>
                    <a:pt x="26837" y="1524"/>
                  </a:lnTo>
                  <a:lnTo>
                    <a:pt x="26861" y="917"/>
                  </a:lnTo>
                  <a:lnTo>
                    <a:pt x="3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622372" y="2343672"/>
              <a:ext cx="288822" cy="6496"/>
            </a:xfrm>
            <a:custGeom>
              <a:avLst/>
              <a:gdLst/>
              <a:ahLst/>
              <a:cxnLst/>
              <a:rect l="l" t="t" r="r" b="b"/>
              <a:pathLst>
                <a:path w="27612" h="621" extrusionOk="0">
                  <a:moveTo>
                    <a:pt x="1" y="1"/>
                  </a:moveTo>
                  <a:lnTo>
                    <a:pt x="1" y="620"/>
                  </a:lnTo>
                  <a:lnTo>
                    <a:pt x="27611" y="620"/>
                  </a:lnTo>
                  <a:lnTo>
                    <a:pt x="2761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885034" y="2328233"/>
              <a:ext cx="422563" cy="196031"/>
            </a:xfrm>
            <a:custGeom>
              <a:avLst/>
              <a:gdLst/>
              <a:ahLst/>
              <a:cxnLst/>
              <a:rect l="l" t="t" r="r" b="b"/>
              <a:pathLst>
                <a:path w="40398" h="18741" extrusionOk="0">
                  <a:moveTo>
                    <a:pt x="17109" y="1"/>
                  </a:moveTo>
                  <a:cubicBezTo>
                    <a:pt x="16193" y="1"/>
                    <a:pt x="15335" y="334"/>
                    <a:pt x="14764" y="929"/>
                  </a:cubicBezTo>
                  <a:lnTo>
                    <a:pt x="1536" y="14776"/>
                  </a:lnTo>
                  <a:cubicBezTo>
                    <a:pt x="0" y="16372"/>
                    <a:pt x="1393" y="18705"/>
                    <a:pt x="3870" y="18717"/>
                  </a:cubicBezTo>
                  <a:lnTo>
                    <a:pt x="23289" y="18741"/>
                  </a:lnTo>
                  <a:cubicBezTo>
                    <a:pt x="24206" y="18741"/>
                    <a:pt x="25063" y="18396"/>
                    <a:pt x="25634" y="17800"/>
                  </a:cubicBezTo>
                  <a:lnTo>
                    <a:pt x="38874" y="3953"/>
                  </a:lnTo>
                  <a:cubicBezTo>
                    <a:pt x="40398" y="2358"/>
                    <a:pt x="39005" y="24"/>
                    <a:pt x="36528" y="24"/>
                  </a:cubicBezTo>
                  <a:lnTo>
                    <a:pt x="17109"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873444" y="2315524"/>
              <a:ext cx="422448" cy="195916"/>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873444" y="2315524"/>
              <a:ext cx="422448" cy="195916"/>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922512" y="2312543"/>
              <a:ext cx="199776" cy="200644"/>
            </a:xfrm>
            <a:custGeom>
              <a:avLst/>
              <a:gdLst/>
              <a:ahLst/>
              <a:cxnLst/>
              <a:rect l="l" t="t" r="r" b="b"/>
              <a:pathLst>
                <a:path w="19099" h="19182" extrusionOk="0">
                  <a:moveTo>
                    <a:pt x="18515" y="0"/>
                  </a:moveTo>
                  <a:lnTo>
                    <a:pt x="1" y="18800"/>
                  </a:lnTo>
                  <a:lnTo>
                    <a:pt x="572" y="19181"/>
                  </a:lnTo>
                  <a:lnTo>
                    <a:pt x="19099" y="381"/>
                  </a:lnTo>
                  <a:lnTo>
                    <a:pt x="18515"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6034978" y="2313662"/>
              <a:ext cx="199891" cy="200644"/>
            </a:xfrm>
            <a:custGeom>
              <a:avLst/>
              <a:gdLst/>
              <a:ahLst/>
              <a:cxnLst/>
              <a:rect l="l" t="t" r="r" b="b"/>
              <a:pathLst>
                <a:path w="19110" h="19182" extrusionOk="0">
                  <a:moveTo>
                    <a:pt x="18526" y="1"/>
                  </a:moveTo>
                  <a:lnTo>
                    <a:pt x="0" y="18800"/>
                  </a:lnTo>
                  <a:lnTo>
                    <a:pt x="584" y="19181"/>
                  </a:lnTo>
                  <a:lnTo>
                    <a:pt x="19110" y="382"/>
                  </a:lnTo>
                  <a:lnTo>
                    <a:pt x="1852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979550" y="2369581"/>
              <a:ext cx="285830" cy="6360"/>
            </a:xfrm>
            <a:custGeom>
              <a:avLst/>
              <a:gdLst/>
              <a:ahLst/>
              <a:cxnLst/>
              <a:rect l="l" t="t" r="r" b="b"/>
              <a:pathLst>
                <a:path w="27326" h="608" extrusionOk="0">
                  <a:moveTo>
                    <a:pt x="1" y="0"/>
                  </a:moveTo>
                  <a:lnTo>
                    <a:pt x="1" y="608"/>
                  </a:lnTo>
                  <a:lnTo>
                    <a:pt x="27326" y="608"/>
                  </a:lnTo>
                  <a:lnTo>
                    <a:pt x="2732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910807" y="2440563"/>
              <a:ext cx="280977" cy="14832"/>
            </a:xfrm>
            <a:custGeom>
              <a:avLst/>
              <a:gdLst/>
              <a:ahLst/>
              <a:cxnLst/>
              <a:rect l="l" t="t" r="r" b="b"/>
              <a:pathLst>
                <a:path w="26862" h="1418" extrusionOk="0">
                  <a:moveTo>
                    <a:pt x="25" y="1"/>
                  </a:moveTo>
                  <a:lnTo>
                    <a:pt x="1" y="608"/>
                  </a:lnTo>
                  <a:lnTo>
                    <a:pt x="26837" y="1418"/>
                  </a:lnTo>
                  <a:lnTo>
                    <a:pt x="26861" y="811"/>
                  </a:lnTo>
                  <a:lnTo>
                    <a:pt x="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927627" y="2424622"/>
              <a:ext cx="281092" cy="15951"/>
            </a:xfrm>
            <a:custGeom>
              <a:avLst/>
              <a:gdLst/>
              <a:ahLst/>
              <a:cxnLst/>
              <a:rect l="l" t="t" r="r" b="b"/>
              <a:pathLst>
                <a:path w="26873" h="1525" extrusionOk="0">
                  <a:moveTo>
                    <a:pt x="36" y="1"/>
                  </a:moveTo>
                  <a:lnTo>
                    <a:pt x="0" y="608"/>
                  </a:lnTo>
                  <a:lnTo>
                    <a:pt x="26837" y="1525"/>
                  </a:lnTo>
                  <a:lnTo>
                    <a:pt x="26872" y="918"/>
                  </a:lnTo>
                  <a:lnTo>
                    <a:pt x="3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991140" y="2353766"/>
              <a:ext cx="288811" cy="6360"/>
            </a:xfrm>
            <a:custGeom>
              <a:avLst/>
              <a:gdLst/>
              <a:ahLst/>
              <a:cxnLst/>
              <a:rect l="l" t="t" r="r" b="b"/>
              <a:pathLst>
                <a:path w="27611" h="608" extrusionOk="0">
                  <a:moveTo>
                    <a:pt x="0" y="0"/>
                  </a:moveTo>
                  <a:lnTo>
                    <a:pt x="0" y="608"/>
                  </a:lnTo>
                  <a:lnTo>
                    <a:pt x="27611" y="608"/>
                  </a:lnTo>
                  <a:lnTo>
                    <a:pt x="27611"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5751146" y="2616542"/>
              <a:ext cx="169138" cy="159170"/>
            </a:xfrm>
            <a:custGeom>
              <a:avLst/>
              <a:gdLst/>
              <a:ahLst/>
              <a:cxnLst/>
              <a:rect l="l" t="t" r="r" b="b"/>
              <a:pathLst>
                <a:path w="16170" h="15217" extrusionOk="0">
                  <a:moveTo>
                    <a:pt x="8085" y="0"/>
                  </a:moveTo>
                  <a:cubicBezTo>
                    <a:pt x="3620" y="0"/>
                    <a:pt x="1" y="3406"/>
                    <a:pt x="1" y="7609"/>
                  </a:cubicBezTo>
                  <a:cubicBezTo>
                    <a:pt x="1" y="11811"/>
                    <a:pt x="3620" y="15217"/>
                    <a:pt x="8085" y="15217"/>
                  </a:cubicBezTo>
                  <a:cubicBezTo>
                    <a:pt x="12550" y="15217"/>
                    <a:pt x="16170" y="11811"/>
                    <a:pt x="16170" y="7609"/>
                  </a:cubicBezTo>
                  <a:cubicBezTo>
                    <a:pt x="16170" y="3406"/>
                    <a:pt x="12550" y="0"/>
                    <a:pt x="80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106336" y="2615172"/>
              <a:ext cx="169138" cy="159044"/>
            </a:xfrm>
            <a:custGeom>
              <a:avLst/>
              <a:gdLst/>
              <a:ahLst/>
              <a:cxnLst/>
              <a:rect l="l" t="t" r="r" b="b"/>
              <a:pathLst>
                <a:path w="16170" h="15205" extrusionOk="0">
                  <a:moveTo>
                    <a:pt x="8085" y="1"/>
                  </a:moveTo>
                  <a:cubicBezTo>
                    <a:pt x="3620" y="1"/>
                    <a:pt x="1" y="3406"/>
                    <a:pt x="1" y="7597"/>
                  </a:cubicBezTo>
                  <a:cubicBezTo>
                    <a:pt x="1" y="11800"/>
                    <a:pt x="3620" y="15205"/>
                    <a:pt x="8085" y="15205"/>
                  </a:cubicBezTo>
                  <a:cubicBezTo>
                    <a:pt x="12550" y="15205"/>
                    <a:pt x="16169" y="11800"/>
                    <a:pt x="16169" y="7597"/>
                  </a:cubicBezTo>
                  <a:cubicBezTo>
                    <a:pt x="16169" y="3406"/>
                    <a:pt x="12550" y="1"/>
                    <a:pt x="8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060782" y="1725162"/>
              <a:ext cx="716677" cy="315149"/>
            </a:xfrm>
            <a:custGeom>
              <a:avLst/>
              <a:gdLst/>
              <a:ahLst/>
              <a:cxnLst/>
              <a:rect l="l" t="t" r="r" b="b"/>
              <a:pathLst>
                <a:path w="68516" h="30129" extrusionOk="0">
                  <a:moveTo>
                    <a:pt x="7114" y="1"/>
                  </a:moveTo>
                  <a:cubicBezTo>
                    <a:pt x="3593" y="1"/>
                    <a:pt x="1" y="2685"/>
                    <a:pt x="676" y="6566"/>
                  </a:cubicBezTo>
                  <a:cubicBezTo>
                    <a:pt x="938" y="8078"/>
                    <a:pt x="1903" y="9400"/>
                    <a:pt x="3129" y="10328"/>
                  </a:cubicBezTo>
                  <a:cubicBezTo>
                    <a:pt x="4356" y="11245"/>
                    <a:pt x="5820" y="11793"/>
                    <a:pt x="7308" y="12162"/>
                  </a:cubicBezTo>
                  <a:cubicBezTo>
                    <a:pt x="8689" y="12495"/>
                    <a:pt x="10106" y="12686"/>
                    <a:pt x="11464" y="13114"/>
                  </a:cubicBezTo>
                  <a:cubicBezTo>
                    <a:pt x="12821" y="13543"/>
                    <a:pt x="14142" y="14234"/>
                    <a:pt x="14988" y="15377"/>
                  </a:cubicBezTo>
                  <a:cubicBezTo>
                    <a:pt x="16845" y="17877"/>
                    <a:pt x="15881" y="21592"/>
                    <a:pt x="17429" y="24282"/>
                  </a:cubicBezTo>
                  <a:cubicBezTo>
                    <a:pt x="18750" y="26580"/>
                    <a:pt x="21643" y="27771"/>
                    <a:pt x="24215" y="27961"/>
                  </a:cubicBezTo>
                  <a:cubicBezTo>
                    <a:pt x="26787" y="29009"/>
                    <a:pt x="30204" y="30128"/>
                    <a:pt x="34478" y="30128"/>
                  </a:cubicBezTo>
                  <a:cubicBezTo>
                    <a:pt x="37348" y="30128"/>
                    <a:pt x="40610" y="29616"/>
                    <a:pt x="44241" y="28223"/>
                  </a:cubicBezTo>
                  <a:cubicBezTo>
                    <a:pt x="46837" y="28045"/>
                    <a:pt x="49754" y="26854"/>
                    <a:pt x="51076" y="24544"/>
                  </a:cubicBezTo>
                  <a:cubicBezTo>
                    <a:pt x="52623" y="21854"/>
                    <a:pt x="51671" y="18139"/>
                    <a:pt x="53516" y="15639"/>
                  </a:cubicBezTo>
                  <a:cubicBezTo>
                    <a:pt x="54374" y="14496"/>
                    <a:pt x="55695" y="13805"/>
                    <a:pt x="57053" y="13376"/>
                  </a:cubicBezTo>
                  <a:cubicBezTo>
                    <a:pt x="58410" y="12948"/>
                    <a:pt x="59827" y="12757"/>
                    <a:pt x="61208" y="12424"/>
                  </a:cubicBezTo>
                  <a:cubicBezTo>
                    <a:pt x="62696" y="12055"/>
                    <a:pt x="64161" y="11507"/>
                    <a:pt x="65387" y="10590"/>
                  </a:cubicBezTo>
                  <a:cubicBezTo>
                    <a:pt x="66601" y="9662"/>
                    <a:pt x="67578" y="8340"/>
                    <a:pt x="67840" y="6828"/>
                  </a:cubicBezTo>
                  <a:cubicBezTo>
                    <a:pt x="68515" y="2947"/>
                    <a:pt x="64923" y="263"/>
                    <a:pt x="61402" y="263"/>
                  </a:cubicBezTo>
                  <a:cubicBezTo>
                    <a:pt x="61013" y="263"/>
                    <a:pt x="60625" y="295"/>
                    <a:pt x="60243" y="363"/>
                  </a:cubicBezTo>
                  <a:cubicBezTo>
                    <a:pt x="58255" y="708"/>
                    <a:pt x="56255" y="1923"/>
                    <a:pt x="55398" y="3792"/>
                  </a:cubicBezTo>
                  <a:cubicBezTo>
                    <a:pt x="54552" y="5649"/>
                    <a:pt x="54921" y="7899"/>
                    <a:pt x="54028" y="9733"/>
                  </a:cubicBezTo>
                  <a:cubicBezTo>
                    <a:pt x="53219" y="11400"/>
                    <a:pt x="51469" y="12460"/>
                    <a:pt x="49683" y="12983"/>
                  </a:cubicBezTo>
                  <a:cubicBezTo>
                    <a:pt x="47897" y="13507"/>
                    <a:pt x="46015" y="13591"/>
                    <a:pt x="44182" y="13888"/>
                  </a:cubicBezTo>
                  <a:cubicBezTo>
                    <a:pt x="39669" y="14615"/>
                    <a:pt x="35931" y="18508"/>
                    <a:pt x="37157" y="23294"/>
                  </a:cubicBezTo>
                  <a:cubicBezTo>
                    <a:pt x="37467" y="24461"/>
                    <a:pt x="37991" y="25449"/>
                    <a:pt x="38705" y="26223"/>
                  </a:cubicBezTo>
                  <a:cubicBezTo>
                    <a:pt x="39443" y="27021"/>
                    <a:pt x="40372" y="27592"/>
                    <a:pt x="41420" y="27926"/>
                  </a:cubicBezTo>
                  <a:cubicBezTo>
                    <a:pt x="38893" y="28650"/>
                    <a:pt x="36574" y="28934"/>
                    <a:pt x="34468" y="28934"/>
                  </a:cubicBezTo>
                  <a:cubicBezTo>
                    <a:pt x="31551" y="28934"/>
                    <a:pt x="29041" y="28389"/>
                    <a:pt x="26954" y="27711"/>
                  </a:cubicBezTo>
                  <a:cubicBezTo>
                    <a:pt x="28061" y="27390"/>
                    <a:pt x="29037" y="26795"/>
                    <a:pt x="29799" y="25961"/>
                  </a:cubicBezTo>
                  <a:cubicBezTo>
                    <a:pt x="30514" y="25187"/>
                    <a:pt x="31049" y="24199"/>
                    <a:pt x="31347" y="23032"/>
                  </a:cubicBezTo>
                  <a:cubicBezTo>
                    <a:pt x="32573" y="18246"/>
                    <a:pt x="28835" y="14353"/>
                    <a:pt x="24334" y="13626"/>
                  </a:cubicBezTo>
                  <a:cubicBezTo>
                    <a:pt x="22489" y="13329"/>
                    <a:pt x="20608" y="13245"/>
                    <a:pt x="18822" y="12721"/>
                  </a:cubicBezTo>
                  <a:cubicBezTo>
                    <a:pt x="17036" y="12198"/>
                    <a:pt x="15297" y="11138"/>
                    <a:pt x="14476" y="9471"/>
                  </a:cubicBezTo>
                  <a:cubicBezTo>
                    <a:pt x="13595" y="7638"/>
                    <a:pt x="13952" y="5387"/>
                    <a:pt x="13107" y="3530"/>
                  </a:cubicBezTo>
                  <a:cubicBezTo>
                    <a:pt x="12249" y="1661"/>
                    <a:pt x="10249" y="446"/>
                    <a:pt x="8273" y="101"/>
                  </a:cubicBezTo>
                  <a:cubicBezTo>
                    <a:pt x="7891" y="33"/>
                    <a:pt x="7503" y="1"/>
                    <a:pt x="7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5894510" y="1818601"/>
              <a:ext cx="1056690" cy="464685"/>
            </a:xfrm>
            <a:custGeom>
              <a:avLst/>
              <a:gdLst/>
              <a:ahLst/>
              <a:cxnLst/>
              <a:rect l="l" t="t" r="r" b="b"/>
              <a:pathLst>
                <a:path w="101022" h="44425" extrusionOk="0">
                  <a:moveTo>
                    <a:pt x="10500" y="1"/>
                  </a:moveTo>
                  <a:cubicBezTo>
                    <a:pt x="5303" y="1"/>
                    <a:pt x="1" y="3961"/>
                    <a:pt x="999" y="9682"/>
                  </a:cubicBezTo>
                  <a:cubicBezTo>
                    <a:pt x="1380" y="11909"/>
                    <a:pt x="2809" y="13861"/>
                    <a:pt x="4607" y="15218"/>
                  </a:cubicBezTo>
                  <a:cubicBezTo>
                    <a:pt x="6416" y="16588"/>
                    <a:pt x="8583" y="17397"/>
                    <a:pt x="10774" y="17933"/>
                  </a:cubicBezTo>
                  <a:cubicBezTo>
                    <a:pt x="12810" y="18421"/>
                    <a:pt x="14894" y="18707"/>
                    <a:pt x="16894" y="19338"/>
                  </a:cubicBezTo>
                  <a:cubicBezTo>
                    <a:pt x="18894" y="19969"/>
                    <a:pt x="20847" y="20993"/>
                    <a:pt x="22097" y="22672"/>
                  </a:cubicBezTo>
                  <a:cubicBezTo>
                    <a:pt x="24835" y="26363"/>
                    <a:pt x="23419" y="31828"/>
                    <a:pt x="25705" y="35816"/>
                  </a:cubicBezTo>
                  <a:cubicBezTo>
                    <a:pt x="27645" y="39198"/>
                    <a:pt x="31908" y="40948"/>
                    <a:pt x="35706" y="41234"/>
                  </a:cubicBezTo>
                  <a:cubicBezTo>
                    <a:pt x="39492" y="42769"/>
                    <a:pt x="44540" y="44424"/>
                    <a:pt x="50839" y="44424"/>
                  </a:cubicBezTo>
                  <a:cubicBezTo>
                    <a:pt x="55077" y="44424"/>
                    <a:pt x="59887" y="43662"/>
                    <a:pt x="65245" y="41626"/>
                  </a:cubicBezTo>
                  <a:cubicBezTo>
                    <a:pt x="69055" y="41353"/>
                    <a:pt x="73353" y="39602"/>
                    <a:pt x="75306" y="36197"/>
                  </a:cubicBezTo>
                  <a:cubicBezTo>
                    <a:pt x="77592" y="32221"/>
                    <a:pt x="76187" y="26744"/>
                    <a:pt x="78914" y="23065"/>
                  </a:cubicBezTo>
                  <a:cubicBezTo>
                    <a:pt x="80164" y="21386"/>
                    <a:pt x="82116" y="20350"/>
                    <a:pt x="84117" y="19719"/>
                  </a:cubicBezTo>
                  <a:cubicBezTo>
                    <a:pt x="86117" y="19088"/>
                    <a:pt x="88212" y="18814"/>
                    <a:pt x="90236" y="18314"/>
                  </a:cubicBezTo>
                  <a:cubicBezTo>
                    <a:pt x="92439" y="17778"/>
                    <a:pt x="94606" y="16969"/>
                    <a:pt x="96404" y="15611"/>
                  </a:cubicBezTo>
                  <a:cubicBezTo>
                    <a:pt x="98214" y="14254"/>
                    <a:pt x="99630" y="12290"/>
                    <a:pt x="100023" y="10063"/>
                  </a:cubicBezTo>
                  <a:cubicBezTo>
                    <a:pt x="101022" y="4342"/>
                    <a:pt x="95710" y="382"/>
                    <a:pt x="90510" y="382"/>
                  </a:cubicBezTo>
                  <a:cubicBezTo>
                    <a:pt x="89943" y="382"/>
                    <a:pt x="89376" y="429"/>
                    <a:pt x="88820" y="526"/>
                  </a:cubicBezTo>
                  <a:cubicBezTo>
                    <a:pt x="85903" y="1038"/>
                    <a:pt x="82950" y="2824"/>
                    <a:pt x="81688" y="5598"/>
                  </a:cubicBezTo>
                  <a:cubicBezTo>
                    <a:pt x="80438" y="8325"/>
                    <a:pt x="80973" y="11635"/>
                    <a:pt x="79664" y="14349"/>
                  </a:cubicBezTo>
                  <a:cubicBezTo>
                    <a:pt x="78461" y="16814"/>
                    <a:pt x="75889" y="18362"/>
                    <a:pt x="73258" y="19136"/>
                  </a:cubicBezTo>
                  <a:cubicBezTo>
                    <a:pt x="70627" y="19910"/>
                    <a:pt x="67853" y="20040"/>
                    <a:pt x="65138" y="20481"/>
                  </a:cubicBezTo>
                  <a:cubicBezTo>
                    <a:pt x="58494" y="21553"/>
                    <a:pt x="52982" y="27291"/>
                    <a:pt x="54792" y="34340"/>
                  </a:cubicBezTo>
                  <a:cubicBezTo>
                    <a:pt x="55244" y="36066"/>
                    <a:pt x="56030" y="37519"/>
                    <a:pt x="57078" y="38662"/>
                  </a:cubicBezTo>
                  <a:cubicBezTo>
                    <a:pt x="58161" y="39841"/>
                    <a:pt x="59518" y="40686"/>
                    <a:pt x="61078" y="41174"/>
                  </a:cubicBezTo>
                  <a:cubicBezTo>
                    <a:pt x="57347" y="42243"/>
                    <a:pt x="53925" y="42662"/>
                    <a:pt x="50819" y="42662"/>
                  </a:cubicBezTo>
                  <a:cubicBezTo>
                    <a:pt x="46520" y="42662"/>
                    <a:pt x="42824" y="41860"/>
                    <a:pt x="39742" y="40864"/>
                  </a:cubicBezTo>
                  <a:cubicBezTo>
                    <a:pt x="41373" y="40388"/>
                    <a:pt x="42814" y="39507"/>
                    <a:pt x="43945" y="38281"/>
                  </a:cubicBezTo>
                  <a:cubicBezTo>
                    <a:pt x="44993" y="37126"/>
                    <a:pt x="45779" y="35673"/>
                    <a:pt x="46219" y="33959"/>
                  </a:cubicBezTo>
                  <a:cubicBezTo>
                    <a:pt x="48041" y="26910"/>
                    <a:pt x="42516" y="21172"/>
                    <a:pt x="35873" y="20100"/>
                  </a:cubicBezTo>
                  <a:cubicBezTo>
                    <a:pt x="33158" y="19659"/>
                    <a:pt x="30384" y="19529"/>
                    <a:pt x="27752" y="18755"/>
                  </a:cubicBezTo>
                  <a:cubicBezTo>
                    <a:pt x="25121" y="17981"/>
                    <a:pt x="22549" y="16433"/>
                    <a:pt x="21347" y="13956"/>
                  </a:cubicBezTo>
                  <a:cubicBezTo>
                    <a:pt x="20037" y="11254"/>
                    <a:pt x="20573" y="7944"/>
                    <a:pt x="19323" y="5205"/>
                  </a:cubicBezTo>
                  <a:cubicBezTo>
                    <a:pt x="18073" y="2443"/>
                    <a:pt x="15120" y="657"/>
                    <a:pt x="12191" y="145"/>
                  </a:cubicBezTo>
                  <a:cubicBezTo>
                    <a:pt x="11634" y="48"/>
                    <a:pt x="11068" y="1"/>
                    <a:pt x="10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390157" y="1352074"/>
              <a:ext cx="55564" cy="127267"/>
            </a:xfrm>
            <a:custGeom>
              <a:avLst/>
              <a:gdLst/>
              <a:ahLst/>
              <a:cxnLst/>
              <a:rect l="l" t="t" r="r" b="b"/>
              <a:pathLst>
                <a:path w="5312" h="12167" extrusionOk="0">
                  <a:moveTo>
                    <a:pt x="2395" y="0"/>
                  </a:moveTo>
                  <a:cubicBezTo>
                    <a:pt x="1901" y="0"/>
                    <a:pt x="1418" y="194"/>
                    <a:pt x="1061" y="646"/>
                  </a:cubicBezTo>
                  <a:cubicBezTo>
                    <a:pt x="739" y="1038"/>
                    <a:pt x="620" y="1574"/>
                    <a:pt x="656" y="2086"/>
                  </a:cubicBezTo>
                  <a:cubicBezTo>
                    <a:pt x="691" y="2586"/>
                    <a:pt x="882" y="3074"/>
                    <a:pt x="1120" y="3527"/>
                  </a:cubicBezTo>
                  <a:cubicBezTo>
                    <a:pt x="1334" y="3955"/>
                    <a:pt x="1608" y="4348"/>
                    <a:pt x="1799" y="4777"/>
                  </a:cubicBezTo>
                  <a:cubicBezTo>
                    <a:pt x="1989" y="5218"/>
                    <a:pt x="2108" y="5694"/>
                    <a:pt x="2001" y="6158"/>
                  </a:cubicBezTo>
                  <a:cubicBezTo>
                    <a:pt x="1787" y="7182"/>
                    <a:pt x="644" y="7754"/>
                    <a:pt x="310" y="8730"/>
                  </a:cubicBezTo>
                  <a:cubicBezTo>
                    <a:pt x="1" y="9635"/>
                    <a:pt x="322" y="10623"/>
                    <a:pt x="941" y="11302"/>
                  </a:cubicBezTo>
                  <a:cubicBezTo>
                    <a:pt x="1414" y="11823"/>
                    <a:pt x="2060" y="12167"/>
                    <a:pt x="2742" y="12167"/>
                  </a:cubicBezTo>
                  <a:cubicBezTo>
                    <a:pt x="3056" y="12167"/>
                    <a:pt x="3377" y="12094"/>
                    <a:pt x="3692" y="11933"/>
                  </a:cubicBezTo>
                  <a:cubicBezTo>
                    <a:pt x="5156" y="11194"/>
                    <a:pt x="5311" y="9397"/>
                    <a:pt x="4501" y="8111"/>
                  </a:cubicBezTo>
                  <a:cubicBezTo>
                    <a:pt x="4168" y="7587"/>
                    <a:pt x="3775" y="7099"/>
                    <a:pt x="3513" y="6539"/>
                  </a:cubicBezTo>
                  <a:cubicBezTo>
                    <a:pt x="3251" y="5980"/>
                    <a:pt x="3132" y="5301"/>
                    <a:pt x="3370" y="4729"/>
                  </a:cubicBezTo>
                  <a:cubicBezTo>
                    <a:pt x="3632" y="4110"/>
                    <a:pt x="4275" y="3705"/>
                    <a:pt x="4549" y="3086"/>
                  </a:cubicBezTo>
                  <a:cubicBezTo>
                    <a:pt x="4835" y="2455"/>
                    <a:pt x="4692" y="1693"/>
                    <a:pt x="4347" y="1122"/>
                  </a:cubicBezTo>
                  <a:cubicBezTo>
                    <a:pt x="3936" y="452"/>
                    <a:pt x="3152"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6186512" y="1673175"/>
              <a:ext cx="443786" cy="195142"/>
            </a:xfrm>
            <a:custGeom>
              <a:avLst/>
              <a:gdLst/>
              <a:ahLst/>
              <a:cxnLst/>
              <a:rect l="l" t="t" r="r" b="b"/>
              <a:pathLst>
                <a:path w="42427" h="18656" extrusionOk="0">
                  <a:moveTo>
                    <a:pt x="4425" y="0"/>
                  </a:moveTo>
                  <a:cubicBezTo>
                    <a:pt x="2234" y="0"/>
                    <a:pt x="0" y="1661"/>
                    <a:pt x="420" y="4071"/>
                  </a:cubicBezTo>
                  <a:cubicBezTo>
                    <a:pt x="575" y="4999"/>
                    <a:pt x="1170" y="5821"/>
                    <a:pt x="1932" y="6392"/>
                  </a:cubicBezTo>
                  <a:cubicBezTo>
                    <a:pt x="2694" y="6964"/>
                    <a:pt x="3599" y="7309"/>
                    <a:pt x="4516" y="7535"/>
                  </a:cubicBezTo>
                  <a:cubicBezTo>
                    <a:pt x="5373" y="7738"/>
                    <a:pt x="6254" y="7857"/>
                    <a:pt x="7087" y="8119"/>
                  </a:cubicBezTo>
                  <a:cubicBezTo>
                    <a:pt x="7933" y="8393"/>
                    <a:pt x="8754" y="8821"/>
                    <a:pt x="9278" y="9524"/>
                  </a:cubicBezTo>
                  <a:cubicBezTo>
                    <a:pt x="10421" y="11072"/>
                    <a:pt x="9838" y="13370"/>
                    <a:pt x="10790" y="15048"/>
                  </a:cubicBezTo>
                  <a:cubicBezTo>
                    <a:pt x="11612" y="16465"/>
                    <a:pt x="13398" y="17203"/>
                    <a:pt x="14993" y="17322"/>
                  </a:cubicBezTo>
                  <a:cubicBezTo>
                    <a:pt x="16577" y="17965"/>
                    <a:pt x="18708" y="18656"/>
                    <a:pt x="21351" y="18656"/>
                  </a:cubicBezTo>
                  <a:cubicBezTo>
                    <a:pt x="23125" y="18656"/>
                    <a:pt x="25149" y="18346"/>
                    <a:pt x="27399" y="17489"/>
                  </a:cubicBezTo>
                  <a:cubicBezTo>
                    <a:pt x="28995" y="17370"/>
                    <a:pt x="30805" y="16632"/>
                    <a:pt x="31626" y="15203"/>
                  </a:cubicBezTo>
                  <a:cubicBezTo>
                    <a:pt x="32579" y="13536"/>
                    <a:pt x="31995" y="11238"/>
                    <a:pt x="33138" y="9690"/>
                  </a:cubicBezTo>
                  <a:cubicBezTo>
                    <a:pt x="33662" y="8988"/>
                    <a:pt x="34484" y="8548"/>
                    <a:pt x="35329" y="8286"/>
                  </a:cubicBezTo>
                  <a:cubicBezTo>
                    <a:pt x="36162" y="8024"/>
                    <a:pt x="37043" y="7905"/>
                    <a:pt x="37901" y="7690"/>
                  </a:cubicBezTo>
                  <a:cubicBezTo>
                    <a:pt x="38818" y="7464"/>
                    <a:pt x="39722" y="7131"/>
                    <a:pt x="40484" y="6559"/>
                  </a:cubicBezTo>
                  <a:cubicBezTo>
                    <a:pt x="41246" y="5988"/>
                    <a:pt x="41842" y="5166"/>
                    <a:pt x="42008" y="4226"/>
                  </a:cubicBezTo>
                  <a:cubicBezTo>
                    <a:pt x="42427" y="1823"/>
                    <a:pt x="40197" y="164"/>
                    <a:pt x="38018" y="164"/>
                  </a:cubicBezTo>
                  <a:cubicBezTo>
                    <a:pt x="37779" y="164"/>
                    <a:pt x="37540" y="184"/>
                    <a:pt x="37305" y="225"/>
                  </a:cubicBezTo>
                  <a:cubicBezTo>
                    <a:pt x="36067" y="439"/>
                    <a:pt x="34829" y="1189"/>
                    <a:pt x="34305" y="2356"/>
                  </a:cubicBezTo>
                  <a:cubicBezTo>
                    <a:pt x="33781" y="3499"/>
                    <a:pt x="34007" y="4892"/>
                    <a:pt x="33448" y="6023"/>
                  </a:cubicBezTo>
                  <a:cubicBezTo>
                    <a:pt x="32948" y="7059"/>
                    <a:pt x="31876" y="7714"/>
                    <a:pt x="30769" y="8036"/>
                  </a:cubicBezTo>
                  <a:cubicBezTo>
                    <a:pt x="29662" y="8369"/>
                    <a:pt x="28495" y="8417"/>
                    <a:pt x="27352" y="8607"/>
                  </a:cubicBezTo>
                  <a:cubicBezTo>
                    <a:pt x="24566" y="9059"/>
                    <a:pt x="22244" y="11465"/>
                    <a:pt x="23006" y="14429"/>
                  </a:cubicBezTo>
                  <a:cubicBezTo>
                    <a:pt x="23197" y="15144"/>
                    <a:pt x="23530" y="15763"/>
                    <a:pt x="23970" y="16239"/>
                  </a:cubicBezTo>
                  <a:cubicBezTo>
                    <a:pt x="24423" y="16739"/>
                    <a:pt x="24994" y="17096"/>
                    <a:pt x="25649" y="17299"/>
                  </a:cubicBezTo>
                  <a:cubicBezTo>
                    <a:pt x="24082" y="17743"/>
                    <a:pt x="22647" y="17917"/>
                    <a:pt x="21343" y="17917"/>
                  </a:cubicBezTo>
                  <a:cubicBezTo>
                    <a:pt x="19537" y="17917"/>
                    <a:pt x="17984" y="17583"/>
                    <a:pt x="16684" y="17168"/>
                  </a:cubicBezTo>
                  <a:cubicBezTo>
                    <a:pt x="17374" y="16965"/>
                    <a:pt x="17982" y="16596"/>
                    <a:pt x="18446" y="16084"/>
                  </a:cubicBezTo>
                  <a:cubicBezTo>
                    <a:pt x="18886" y="15596"/>
                    <a:pt x="19220" y="14989"/>
                    <a:pt x="19410" y="14262"/>
                  </a:cubicBezTo>
                  <a:cubicBezTo>
                    <a:pt x="20172" y="11298"/>
                    <a:pt x="17851" y="8893"/>
                    <a:pt x="15065" y="8440"/>
                  </a:cubicBezTo>
                  <a:cubicBezTo>
                    <a:pt x="13922" y="8262"/>
                    <a:pt x="12755" y="8202"/>
                    <a:pt x="11647" y="7881"/>
                  </a:cubicBezTo>
                  <a:cubicBezTo>
                    <a:pt x="10552" y="7559"/>
                    <a:pt x="9469" y="6904"/>
                    <a:pt x="8969" y="5869"/>
                  </a:cubicBezTo>
                  <a:cubicBezTo>
                    <a:pt x="8409" y="4726"/>
                    <a:pt x="8635" y="3344"/>
                    <a:pt x="8111" y="2190"/>
                  </a:cubicBezTo>
                  <a:cubicBezTo>
                    <a:pt x="7587" y="1023"/>
                    <a:pt x="6349" y="285"/>
                    <a:pt x="5123" y="58"/>
                  </a:cubicBezTo>
                  <a:cubicBezTo>
                    <a:pt x="4893" y="19"/>
                    <a:pt x="4659" y="0"/>
                    <a:pt x="4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234858" y="1566672"/>
              <a:ext cx="363516" cy="159923"/>
            </a:xfrm>
            <a:custGeom>
              <a:avLst/>
              <a:gdLst/>
              <a:ahLst/>
              <a:cxnLst/>
              <a:rect l="l" t="t" r="r" b="b"/>
              <a:pathLst>
                <a:path w="34753" h="15289" extrusionOk="0">
                  <a:moveTo>
                    <a:pt x="3622" y="1"/>
                  </a:moveTo>
                  <a:cubicBezTo>
                    <a:pt x="1834" y="1"/>
                    <a:pt x="1" y="1367"/>
                    <a:pt x="334" y="3335"/>
                  </a:cubicBezTo>
                  <a:cubicBezTo>
                    <a:pt x="477" y="4097"/>
                    <a:pt x="965" y="4775"/>
                    <a:pt x="1584" y="5240"/>
                  </a:cubicBezTo>
                  <a:cubicBezTo>
                    <a:pt x="2203" y="5704"/>
                    <a:pt x="2954" y="5990"/>
                    <a:pt x="3704" y="6168"/>
                  </a:cubicBezTo>
                  <a:cubicBezTo>
                    <a:pt x="4406" y="6347"/>
                    <a:pt x="5120" y="6442"/>
                    <a:pt x="5811" y="6657"/>
                  </a:cubicBezTo>
                  <a:cubicBezTo>
                    <a:pt x="6502" y="6871"/>
                    <a:pt x="7168" y="7228"/>
                    <a:pt x="7597" y="7811"/>
                  </a:cubicBezTo>
                  <a:cubicBezTo>
                    <a:pt x="8538" y="9074"/>
                    <a:pt x="8061" y="10955"/>
                    <a:pt x="8847" y="12324"/>
                  </a:cubicBezTo>
                  <a:cubicBezTo>
                    <a:pt x="9514" y="13491"/>
                    <a:pt x="10978" y="14086"/>
                    <a:pt x="12288" y="14193"/>
                  </a:cubicBezTo>
                  <a:cubicBezTo>
                    <a:pt x="13586" y="14717"/>
                    <a:pt x="15324" y="15289"/>
                    <a:pt x="17491" y="15289"/>
                  </a:cubicBezTo>
                  <a:cubicBezTo>
                    <a:pt x="18944" y="15289"/>
                    <a:pt x="20599" y="15027"/>
                    <a:pt x="22444" y="14324"/>
                  </a:cubicBezTo>
                  <a:cubicBezTo>
                    <a:pt x="23754" y="14229"/>
                    <a:pt x="25230" y="13634"/>
                    <a:pt x="25909" y="12455"/>
                  </a:cubicBezTo>
                  <a:cubicBezTo>
                    <a:pt x="26695" y="11086"/>
                    <a:pt x="26206" y="9205"/>
                    <a:pt x="27147" y="7942"/>
                  </a:cubicBezTo>
                  <a:cubicBezTo>
                    <a:pt x="27576" y="7359"/>
                    <a:pt x="28254" y="7002"/>
                    <a:pt x="28933" y="6788"/>
                  </a:cubicBezTo>
                  <a:cubicBezTo>
                    <a:pt x="29624" y="6573"/>
                    <a:pt x="30338" y="6478"/>
                    <a:pt x="31040" y="6299"/>
                  </a:cubicBezTo>
                  <a:cubicBezTo>
                    <a:pt x="31802" y="6121"/>
                    <a:pt x="32541" y="5847"/>
                    <a:pt x="33160" y="5371"/>
                  </a:cubicBezTo>
                  <a:cubicBezTo>
                    <a:pt x="33779" y="4906"/>
                    <a:pt x="34279" y="4228"/>
                    <a:pt x="34410" y="3466"/>
                  </a:cubicBezTo>
                  <a:cubicBezTo>
                    <a:pt x="34753" y="1504"/>
                    <a:pt x="32934" y="140"/>
                    <a:pt x="31142" y="140"/>
                  </a:cubicBezTo>
                  <a:cubicBezTo>
                    <a:pt x="30944" y="140"/>
                    <a:pt x="30747" y="157"/>
                    <a:pt x="30552" y="192"/>
                  </a:cubicBezTo>
                  <a:cubicBezTo>
                    <a:pt x="29552" y="358"/>
                    <a:pt x="28528" y="977"/>
                    <a:pt x="28100" y="1930"/>
                  </a:cubicBezTo>
                  <a:cubicBezTo>
                    <a:pt x="27671" y="2870"/>
                    <a:pt x="27861" y="4013"/>
                    <a:pt x="27409" y="4942"/>
                  </a:cubicBezTo>
                  <a:cubicBezTo>
                    <a:pt x="26992" y="5787"/>
                    <a:pt x="26111" y="6323"/>
                    <a:pt x="25206" y="6585"/>
                  </a:cubicBezTo>
                  <a:cubicBezTo>
                    <a:pt x="24290" y="6859"/>
                    <a:pt x="23337" y="6895"/>
                    <a:pt x="22408" y="7049"/>
                  </a:cubicBezTo>
                  <a:cubicBezTo>
                    <a:pt x="20122" y="7419"/>
                    <a:pt x="18229" y="9395"/>
                    <a:pt x="18848" y="11812"/>
                  </a:cubicBezTo>
                  <a:cubicBezTo>
                    <a:pt x="19003" y="12407"/>
                    <a:pt x="19277" y="12907"/>
                    <a:pt x="19634" y="13300"/>
                  </a:cubicBezTo>
                  <a:cubicBezTo>
                    <a:pt x="20003" y="13717"/>
                    <a:pt x="20480" y="14003"/>
                    <a:pt x="21015" y="14169"/>
                  </a:cubicBezTo>
                  <a:cubicBezTo>
                    <a:pt x="19734" y="14533"/>
                    <a:pt x="18559" y="14676"/>
                    <a:pt x="17491" y="14676"/>
                  </a:cubicBezTo>
                  <a:cubicBezTo>
                    <a:pt x="16010" y="14676"/>
                    <a:pt x="14735" y="14401"/>
                    <a:pt x="13669" y="14062"/>
                  </a:cubicBezTo>
                  <a:cubicBezTo>
                    <a:pt x="14229" y="13896"/>
                    <a:pt x="14729" y="13598"/>
                    <a:pt x="15110" y="13169"/>
                  </a:cubicBezTo>
                  <a:cubicBezTo>
                    <a:pt x="15479" y="12776"/>
                    <a:pt x="15741" y="12276"/>
                    <a:pt x="15896" y="11681"/>
                  </a:cubicBezTo>
                  <a:cubicBezTo>
                    <a:pt x="16527" y="9264"/>
                    <a:pt x="14622" y="7288"/>
                    <a:pt x="12336" y="6919"/>
                  </a:cubicBezTo>
                  <a:cubicBezTo>
                    <a:pt x="11407" y="6764"/>
                    <a:pt x="10454" y="6728"/>
                    <a:pt x="9550" y="6454"/>
                  </a:cubicBezTo>
                  <a:cubicBezTo>
                    <a:pt x="8645" y="6192"/>
                    <a:pt x="7752" y="5656"/>
                    <a:pt x="7347" y="4811"/>
                  </a:cubicBezTo>
                  <a:cubicBezTo>
                    <a:pt x="6894" y="3871"/>
                    <a:pt x="7073" y="2739"/>
                    <a:pt x="6644" y="1799"/>
                  </a:cubicBezTo>
                  <a:cubicBezTo>
                    <a:pt x="6216" y="846"/>
                    <a:pt x="5204" y="227"/>
                    <a:pt x="4192" y="49"/>
                  </a:cubicBezTo>
                  <a:cubicBezTo>
                    <a:pt x="4004" y="16"/>
                    <a:pt x="3813" y="1"/>
                    <a:pt x="3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272420" y="1485931"/>
              <a:ext cx="290432" cy="127706"/>
            </a:xfrm>
            <a:custGeom>
              <a:avLst/>
              <a:gdLst/>
              <a:ahLst/>
              <a:cxnLst/>
              <a:rect l="l" t="t" r="r" b="b"/>
              <a:pathLst>
                <a:path w="27766" h="12209" extrusionOk="0">
                  <a:moveTo>
                    <a:pt x="2883" y="0"/>
                  </a:moveTo>
                  <a:cubicBezTo>
                    <a:pt x="1460" y="0"/>
                    <a:pt x="1" y="1084"/>
                    <a:pt x="279" y="2660"/>
                  </a:cubicBezTo>
                  <a:cubicBezTo>
                    <a:pt x="386" y="3267"/>
                    <a:pt x="779" y="3803"/>
                    <a:pt x="1268" y="4184"/>
                  </a:cubicBezTo>
                  <a:cubicBezTo>
                    <a:pt x="1768" y="4553"/>
                    <a:pt x="2363" y="4779"/>
                    <a:pt x="2970" y="4922"/>
                  </a:cubicBezTo>
                  <a:cubicBezTo>
                    <a:pt x="3530" y="5065"/>
                    <a:pt x="4101" y="5136"/>
                    <a:pt x="4649" y="5315"/>
                  </a:cubicBezTo>
                  <a:cubicBezTo>
                    <a:pt x="5197" y="5482"/>
                    <a:pt x="5732" y="5767"/>
                    <a:pt x="6078" y="6232"/>
                  </a:cubicBezTo>
                  <a:cubicBezTo>
                    <a:pt x="6828" y="7244"/>
                    <a:pt x="6447" y="8744"/>
                    <a:pt x="7066" y="9839"/>
                  </a:cubicBezTo>
                  <a:cubicBezTo>
                    <a:pt x="7602" y="10768"/>
                    <a:pt x="8780" y="11256"/>
                    <a:pt x="9816" y="11328"/>
                  </a:cubicBezTo>
                  <a:cubicBezTo>
                    <a:pt x="10852" y="11756"/>
                    <a:pt x="12245" y="12209"/>
                    <a:pt x="13971" y="12209"/>
                  </a:cubicBezTo>
                  <a:cubicBezTo>
                    <a:pt x="15138" y="12209"/>
                    <a:pt x="16460" y="11994"/>
                    <a:pt x="17936" y="11435"/>
                  </a:cubicBezTo>
                  <a:cubicBezTo>
                    <a:pt x="18984" y="11363"/>
                    <a:pt x="20163" y="10887"/>
                    <a:pt x="20699" y="9946"/>
                  </a:cubicBezTo>
                  <a:cubicBezTo>
                    <a:pt x="21330" y="8851"/>
                    <a:pt x="20937" y="7351"/>
                    <a:pt x="21699" y="6339"/>
                  </a:cubicBezTo>
                  <a:cubicBezTo>
                    <a:pt x="22032" y="5875"/>
                    <a:pt x="22568" y="5589"/>
                    <a:pt x="23127" y="5422"/>
                  </a:cubicBezTo>
                  <a:cubicBezTo>
                    <a:pt x="23675" y="5244"/>
                    <a:pt x="24247" y="5172"/>
                    <a:pt x="24806" y="5029"/>
                  </a:cubicBezTo>
                  <a:cubicBezTo>
                    <a:pt x="25413" y="4886"/>
                    <a:pt x="26009" y="4660"/>
                    <a:pt x="26497" y="4291"/>
                  </a:cubicBezTo>
                  <a:cubicBezTo>
                    <a:pt x="26997" y="3910"/>
                    <a:pt x="27390" y="3374"/>
                    <a:pt x="27497" y="2767"/>
                  </a:cubicBezTo>
                  <a:cubicBezTo>
                    <a:pt x="27765" y="1191"/>
                    <a:pt x="26314" y="107"/>
                    <a:pt x="24884" y="107"/>
                  </a:cubicBezTo>
                  <a:cubicBezTo>
                    <a:pt x="24726" y="107"/>
                    <a:pt x="24568" y="120"/>
                    <a:pt x="24413" y="148"/>
                  </a:cubicBezTo>
                  <a:cubicBezTo>
                    <a:pt x="23616" y="291"/>
                    <a:pt x="22806" y="779"/>
                    <a:pt x="22461" y="1541"/>
                  </a:cubicBezTo>
                  <a:cubicBezTo>
                    <a:pt x="22115" y="2291"/>
                    <a:pt x="22258" y="3196"/>
                    <a:pt x="21901" y="3946"/>
                  </a:cubicBezTo>
                  <a:cubicBezTo>
                    <a:pt x="21568" y="4624"/>
                    <a:pt x="20865" y="5041"/>
                    <a:pt x="20139" y="5255"/>
                  </a:cubicBezTo>
                  <a:cubicBezTo>
                    <a:pt x="19413" y="5470"/>
                    <a:pt x="18651" y="5505"/>
                    <a:pt x="17912" y="5625"/>
                  </a:cubicBezTo>
                  <a:cubicBezTo>
                    <a:pt x="16079" y="5922"/>
                    <a:pt x="14567" y="7494"/>
                    <a:pt x="15067" y="9435"/>
                  </a:cubicBezTo>
                  <a:cubicBezTo>
                    <a:pt x="15186" y="9911"/>
                    <a:pt x="15400" y="10304"/>
                    <a:pt x="15686" y="10625"/>
                  </a:cubicBezTo>
                  <a:cubicBezTo>
                    <a:pt x="15984" y="10947"/>
                    <a:pt x="16365" y="11185"/>
                    <a:pt x="16793" y="11316"/>
                  </a:cubicBezTo>
                  <a:cubicBezTo>
                    <a:pt x="15772" y="11610"/>
                    <a:pt x="14835" y="11724"/>
                    <a:pt x="13982" y="11724"/>
                  </a:cubicBezTo>
                  <a:cubicBezTo>
                    <a:pt x="12796" y="11724"/>
                    <a:pt x="11775" y="11502"/>
                    <a:pt x="10923" y="11232"/>
                  </a:cubicBezTo>
                  <a:cubicBezTo>
                    <a:pt x="11376" y="11101"/>
                    <a:pt x="11769" y="10851"/>
                    <a:pt x="12078" y="10518"/>
                  </a:cubicBezTo>
                  <a:cubicBezTo>
                    <a:pt x="12364" y="10197"/>
                    <a:pt x="12590" y="9804"/>
                    <a:pt x="12709" y="9327"/>
                  </a:cubicBezTo>
                  <a:cubicBezTo>
                    <a:pt x="13209" y="7399"/>
                    <a:pt x="11685" y="5815"/>
                    <a:pt x="9864" y="5517"/>
                  </a:cubicBezTo>
                  <a:cubicBezTo>
                    <a:pt x="9114" y="5398"/>
                    <a:pt x="8352" y="5363"/>
                    <a:pt x="7637" y="5148"/>
                  </a:cubicBezTo>
                  <a:cubicBezTo>
                    <a:pt x="6911" y="4934"/>
                    <a:pt x="6209" y="4517"/>
                    <a:pt x="5875" y="3839"/>
                  </a:cubicBezTo>
                  <a:cubicBezTo>
                    <a:pt x="5506" y="3088"/>
                    <a:pt x="5661" y="2184"/>
                    <a:pt x="5316" y="1434"/>
                  </a:cubicBezTo>
                  <a:cubicBezTo>
                    <a:pt x="4970" y="672"/>
                    <a:pt x="4161" y="183"/>
                    <a:pt x="3351" y="40"/>
                  </a:cubicBezTo>
                  <a:cubicBezTo>
                    <a:pt x="3197" y="13"/>
                    <a:pt x="3040" y="0"/>
                    <a:pt x="2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19887" y="1450304"/>
              <a:ext cx="197464" cy="86870"/>
            </a:xfrm>
            <a:custGeom>
              <a:avLst/>
              <a:gdLst/>
              <a:ahLst/>
              <a:cxnLst/>
              <a:rect l="l" t="t" r="r" b="b"/>
              <a:pathLst>
                <a:path w="18878" h="8305" extrusionOk="0">
                  <a:moveTo>
                    <a:pt x="1954" y="1"/>
                  </a:moveTo>
                  <a:cubicBezTo>
                    <a:pt x="984" y="1"/>
                    <a:pt x="0" y="743"/>
                    <a:pt x="182" y="1803"/>
                  </a:cubicBezTo>
                  <a:cubicBezTo>
                    <a:pt x="254" y="2220"/>
                    <a:pt x="516" y="2589"/>
                    <a:pt x="861" y="2839"/>
                  </a:cubicBezTo>
                  <a:cubicBezTo>
                    <a:pt x="1194" y="3101"/>
                    <a:pt x="1599" y="3244"/>
                    <a:pt x="2004" y="3351"/>
                  </a:cubicBezTo>
                  <a:cubicBezTo>
                    <a:pt x="2385" y="3446"/>
                    <a:pt x="2778" y="3494"/>
                    <a:pt x="3159" y="3613"/>
                  </a:cubicBezTo>
                  <a:cubicBezTo>
                    <a:pt x="3528" y="3732"/>
                    <a:pt x="3897" y="3923"/>
                    <a:pt x="4123" y="4232"/>
                  </a:cubicBezTo>
                  <a:cubicBezTo>
                    <a:pt x="4635" y="4923"/>
                    <a:pt x="4373" y="5947"/>
                    <a:pt x="4802" y="6685"/>
                  </a:cubicBezTo>
                  <a:cubicBezTo>
                    <a:pt x="5159" y="7328"/>
                    <a:pt x="5957" y="7649"/>
                    <a:pt x="6671" y="7709"/>
                  </a:cubicBezTo>
                  <a:cubicBezTo>
                    <a:pt x="7374" y="7995"/>
                    <a:pt x="8314" y="8304"/>
                    <a:pt x="9493" y="8304"/>
                  </a:cubicBezTo>
                  <a:cubicBezTo>
                    <a:pt x="10291" y="8304"/>
                    <a:pt x="11184" y="8161"/>
                    <a:pt x="12184" y="7780"/>
                  </a:cubicBezTo>
                  <a:cubicBezTo>
                    <a:pt x="12898" y="7721"/>
                    <a:pt x="13708" y="7399"/>
                    <a:pt x="14065" y="6756"/>
                  </a:cubicBezTo>
                  <a:cubicBezTo>
                    <a:pt x="14494" y="6018"/>
                    <a:pt x="14232" y="4994"/>
                    <a:pt x="14744" y="4304"/>
                  </a:cubicBezTo>
                  <a:cubicBezTo>
                    <a:pt x="14982" y="3994"/>
                    <a:pt x="15339" y="3804"/>
                    <a:pt x="15720" y="3685"/>
                  </a:cubicBezTo>
                  <a:cubicBezTo>
                    <a:pt x="16089" y="3566"/>
                    <a:pt x="16482" y="3518"/>
                    <a:pt x="16863" y="3423"/>
                  </a:cubicBezTo>
                  <a:cubicBezTo>
                    <a:pt x="17268" y="3316"/>
                    <a:pt x="17673" y="3173"/>
                    <a:pt x="18018" y="2911"/>
                  </a:cubicBezTo>
                  <a:cubicBezTo>
                    <a:pt x="18351" y="2661"/>
                    <a:pt x="18613" y="2292"/>
                    <a:pt x="18685" y="1875"/>
                  </a:cubicBezTo>
                  <a:cubicBezTo>
                    <a:pt x="18877" y="815"/>
                    <a:pt x="17885" y="72"/>
                    <a:pt x="16913" y="72"/>
                  </a:cubicBezTo>
                  <a:cubicBezTo>
                    <a:pt x="16804" y="72"/>
                    <a:pt x="16696" y="82"/>
                    <a:pt x="16589" y="101"/>
                  </a:cubicBezTo>
                  <a:cubicBezTo>
                    <a:pt x="16053" y="196"/>
                    <a:pt x="15494" y="529"/>
                    <a:pt x="15256" y="1041"/>
                  </a:cubicBezTo>
                  <a:cubicBezTo>
                    <a:pt x="15029" y="1553"/>
                    <a:pt x="15125" y="2173"/>
                    <a:pt x="14887" y="2673"/>
                  </a:cubicBezTo>
                  <a:cubicBezTo>
                    <a:pt x="14660" y="3137"/>
                    <a:pt x="14184" y="3435"/>
                    <a:pt x="13684" y="3577"/>
                  </a:cubicBezTo>
                  <a:cubicBezTo>
                    <a:pt x="13196" y="3720"/>
                    <a:pt x="12672" y="3744"/>
                    <a:pt x="12172" y="3827"/>
                  </a:cubicBezTo>
                  <a:cubicBezTo>
                    <a:pt x="10922" y="4030"/>
                    <a:pt x="9898" y="5101"/>
                    <a:pt x="10231" y="6411"/>
                  </a:cubicBezTo>
                  <a:cubicBezTo>
                    <a:pt x="10315" y="6733"/>
                    <a:pt x="10469" y="7006"/>
                    <a:pt x="10660" y="7221"/>
                  </a:cubicBezTo>
                  <a:cubicBezTo>
                    <a:pt x="10862" y="7447"/>
                    <a:pt x="11124" y="7602"/>
                    <a:pt x="11410" y="7697"/>
                  </a:cubicBezTo>
                  <a:cubicBezTo>
                    <a:pt x="10712" y="7897"/>
                    <a:pt x="10072" y="7975"/>
                    <a:pt x="9491" y="7975"/>
                  </a:cubicBezTo>
                  <a:cubicBezTo>
                    <a:pt x="8686" y="7975"/>
                    <a:pt x="7995" y="7824"/>
                    <a:pt x="7421" y="7637"/>
                  </a:cubicBezTo>
                  <a:cubicBezTo>
                    <a:pt x="7731" y="7542"/>
                    <a:pt x="7993" y="7376"/>
                    <a:pt x="8207" y="7149"/>
                  </a:cubicBezTo>
                  <a:cubicBezTo>
                    <a:pt x="8398" y="6935"/>
                    <a:pt x="8552" y="6661"/>
                    <a:pt x="8636" y="6340"/>
                  </a:cubicBezTo>
                  <a:cubicBezTo>
                    <a:pt x="8969" y="5030"/>
                    <a:pt x="7945" y="3958"/>
                    <a:pt x="6695" y="3756"/>
                  </a:cubicBezTo>
                  <a:cubicBezTo>
                    <a:pt x="6195" y="3673"/>
                    <a:pt x="5671" y="3649"/>
                    <a:pt x="5183" y="3506"/>
                  </a:cubicBezTo>
                  <a:cubicBezTo>
                    <a:pt x="4695" y="3363"/>
                    <a:pt x="4207" y="3065"/>
                    <a:pt x="3980" y="2601"/>
                  </a:cubicBezTo>
                  <a:cubicBezTo>
                    <a:pt x="3742" y="2101"/>
                    <a:pt x="3838" y="1482"/>
                    <a:pt x="3611" y="970"/>
                  </a:cubicBezTo>
                  <a:cubicBezTo>
                    <a:pt x="3373" y="458"/>
                    <a:pt x="2826" y="125"/>
                    <a:pt x="2278" y="29"/>
                  </a:cubicBezTo>
                  <a:cubicBezTo>
                    <a:pt x="2171" y="10"/>
                    <a:pt x="2063" y="1"/>
                    <a:pt x="1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408222" y="1535543"/>
              <a:ext cx="14947" cy="1166321"/>
            </a:xfrm>
            <a:custGeom>
              <a:avLst/>
              <a:gdLst/>
              <a:ahLst/>
              <a:cxnLst/>
              <a:rect l="l" t="t" r="r" b="b"/>
              <a:pathLst>
                <a:path w="1429" h="111503" extrusionOk="0">
                  <a:moveTo>
                    <a:pt x="0" y="0"/>
                  </a:moveTo>
                  <a:lnTo>
                    <a:pt x="0" y="111502"/>
                  </a:lnTo>
                  <a:lnTo>
                    <a:pt x="1429" y="111502"/>
                  </a:lnTo>
                  <a:lnTo>
                    <a:pt x="1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7281987" y="1487092"/>
              <a:ext cx="146597" cy="31777"/>
            </a:xfrm>
            <a:custGeom>
              <a:avLst/>
              <a:gdLst/>
              <a:ahLst/>
              <a:cxnLst/>
              <a:rect l="l" t="t" r="r" b="b"/>
              <a:pathLst>
                <a:path w="14015" h="3038" extrusionOk="0">
                  <a:moveTo>
                    <a:pt x="1525" y="1"/>
                  </a:moveTo>
                  <a:cubicBezTo>
                    <a:pt x="691" y="1"/>
                    <a:pt x="1" y="680"/>
                    <a:pt x="1" y="1513"/>
                  </a:cubicBezTo>
                  <a:cubicBezTo>
                    <a:pt x="1" y="2358"/>
                    <a:pt x="691" y="3037"/>
                    <a:pt x="1525" y="3037"/>
                  </a:cubicBezTo>
                  <a:lnTo>
                    <a:pt x="12490" y="3037"/>
                  </a:lnTo>
                  <a:cubicBezTo>
                    <a:pt x="13324" y="3037"/>
                    <a:pt x="14014" y="2358"/>
                    <a:pt x="14014" y="1513"/>
                  </a:cubicBezTo>
                  <a:cubicBezTo>
                    <a:pt x="14014" y="680"/>
                    <a:pt x="13324"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1354" y="1276752"/>
              <a:ext cx="146471" cy="31893"/>
            </a:xfrm>
            <a:custGeom>
              <a:avLst/>
              <a:gdLst/>
              <a:ahLst/>
              <a:cxnLst/>
              <a:rect l="l" t="t" r="r" b="b"/>
              <a:pathLst>
                <a:path w="14003" h="3049" extrusionOk="0">
                  <a:moveTo>
                    <a:pt x="1525" y="0"/>
                  </a:moveTo>
                  <a:cubicBezTo>
                    <a:pt x="679" y="0"/>
                    <a:pt x="1" y="691"/>
                    <a:pt x="1" y="1524"/>
                  </a:cubicBezTo>
                  <a:cubicBezTo>
                    <a:pt x="1" y="2358"/>
                    <a:pt x="679" y="3048"/>
                    <a:pt x="1525" y="3048"/>
                  </a:cubicBezTo>
                  <a:lnTo>
                    <a:pt x="12490" y="3048"/>
                  </a:lnTo>
                  <a:cubicBezTo>
                    <a:pt x="13324" y="3048"/>
                    <a:pt x="14002" y="2358"/>
                    <a:pt x="14002" y="1524"/>
                  </a:cubicBezTo>
                  <a:cubicBezTo>
                    <a:pt x="14002" y="691"/>
                    <a:pt x="13324" y="0"/>
                    <a:pt x="12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272521" y="1149349"/>
              <a:ext cx="146471" cy="31893"/>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7272521" y="1891601"/>
              <a:ext cx="146471" cy="31893"/>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7100412" y="2054118"/>
              <a:ext cx="146586" cy="31893"/>
            </a:xfrm>
            <a:custGeom>
              <a:avLst/>
              <a:gdLst/>
              <a:ahLst/>
              <a:cxnLst/>
              <a:rect l="l" t="t" r="r" b="b"/>
              <a:pathLst>
                <a:path w="14014" h="3049" extrusionOk="0">
                  <a:moveTo>
                    <a:pt x="1524" y="1"/>
                  </a:moveTo>
                  <a:cubicBezTo>
                    <a:pt x="691" y="1"/>
                    <a:pt x="0" y="680"/>
                    <a:pt x="0" y="1525"/>
                  </a:cubicBezTo>
                  <a:cubicBezTo>
                    <a:pt x="0" y="2358"/>
                    <a:pt x="691" y="3049"/>
                    <a:pt x="1524" y="3049"/>
                  </a:cubicBezTo>
                  <a:lnTo>
                    <a:pt x="12490" y="3049"/>
                  </a:lnTo>
                  <a:cubicBezTo>
                    <a:pt x="13323" y="3049"/>
                    <a:pt x="14014" y="2358"/>
                    <a:pt x="14014" y="1525"/>
                  </a:cubicBezTo>
                  <a:cubicBezTo>
                    <a:pt x="14014" y="680"/>
                    <a:pt x="13323"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8172447" y="2323380"/>
              <a:ext cx="277106" cy="476118"/>
            </a:xfrm>
            <a:custGeom>
              <a:avLst/>
              <a:gdLst/>
              <a:ahLst/>
              <a:cxnLst/>
              <a:rect l="l" t="t" r="r" b="b"/>
              <a:pathLst>
                <a:path w="26492" h="45518" extrusionOk="0">
                  <a:moveTo>
                    <a:pt x="12073" y="0"/>
                  </a:moveTo>
                  <a:cubicBezTo>
                    <a:pt x="5429" y="0"/>
                    <a:pt x="0" y="5441"/>
                    <a:pt x="0" y="12073"/>
                  </a:cubicBezTo>
                  <a:lnTo>
                    <a:pt x="0" y="33457"/>
                  </a:lnTo>
                  <a:cubicBezTo>
                    <a:pt x="0" y="40088"/>
                    <a:pt x="5429" y="45518"/>
                    <a:pt x="12073" y="45518"/>
                  </a:cubicBezTo>
                  <a:lnTo>
                    <a:pt x="14419" y="45518"/>
                  </a:lnTo>
                  <a:cubicBezTo>
                    <a:pt x="21062" y="45518"/>
                    <a:pt x="26492" y="40088"/>
                    <a:pt x="26492" y="33457"/>
                  </a:cubicBezTo>
                  <a:lnTo>
                    <a:pt x="26492" y="12073"/>
                  </a:lnTo>
                  <a:cubicBezTo>
                    <a:pt x="26492" y="5441"/>
                    <a:pt x="21062" y="0"/>
                    <a:pt x="144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8172573" y="2452278"/>
              <a:ext cx="229283" cy="94035"/>
            </a:xfrm>
            <a:custGeom>
              <a:avLst/>
              <a:gdLst/>
              <a:ahLst/>
              <a:cxnLst/>
              <a:rect l="l" t="t" r="r" b="b"/>
              <a:pathLst>
                <a:path w="21920" h="8990" extrusionOk="0">
                  <a:moveTo>
                    <a:pt x="0" y="0"/>
                  </a:moveTo>
                  <a:lnTo>
                    <a:pt x="0" y="8989"/>
                  </a:lnTo>
                  <a:lnTo>
                    <a:pt x="21920" y="8989"/>
                  </a:lnTo>
                  <a:lnTo>
                    <a:pt x="219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8210679" y="2579681"/>
              <a:ext cx="38242" cy="148208"/>
            </a:xfrm>
            <a:custGeom>
              <a:avLst/>
              <a:gdLst/>
              <a:ahLst/>
              <a:cxnLst/>
              <a:rect l="l" t="t" r="r" b="b"/>
              <a:pathLst>
                <a:path w="3656" h="14169" extrusionOk="0">
                  <a:moveTo>
                    <a:pt x="1822" y="0"/>
                  </a:moveTo>
                  <a:cubicBezTo>
                    <a:pt x="822" y="0"/>
                    <a:pt x="0" y="834"/>
                    <a:pt x="0" y="1834"/>
                  </a:cubicBezTo>
                  <a:lnTo>
                    <a:pt x="0" y="12335"/>
                  </a:lnTo>
                  <a:cubicBezTo>
                    <a:pt x="0" y="13347"/>
                    <a:pt x="822" y="14169"/>
                    <a:pt x="1822" y="14169"/>
                  </a:cubicBezTo>
                  <a:cubicBezTo>
                    <a:pt x="2834" y="14169"/>
                    <a:pt x="3656" y="13347"/>
                    <a:pt x="3656" y="12335"/>
                  </a:cubicBezTo>
                  <a:lnTo>
                    <a:pt x="3656" y="1834"/>
                  </a:lnTo>
                  <a:cubicBezTo>
                    <a:pt x="3656" y="834"/>
                    <a:pt x="2834" y="0"/>
                    <a:pt x="1822"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013856" y="2350398"/>
              <a:ext cx="269763" cy="463545"/>
            </a:xfrm>
            <a:custGeom>
              <a:avLst/>
              <a:gdLst/>
              <a:ahLst/>
              <a:cxnLst/>
              <a:rect l="l" t="t" r="r" b="b"/>
              <a:pathLst>
                <a:path w="25790" h="44316" extrusionOk="0">
                  <a:moveTo>
                    <a:pt x="11752" y="1"/>
                  </a:moveTo>
                  <a:cubicBezTo>
                    <a:pt x="5287" y="1"/>
                    <a:pt x="0" y="5287"/>
                    <a:pt x="0" y="11752"/>
                  </a:cubicBezTo>
                  <a:lnTo>
                    <a:pt x="0" y="32553"/>
                  </a:lnTo>
                  <a:cubicBezTo>
                    <a:pt x="0" y="39018"/>
                    <a:pt x="5287" y="44316"/>
                    <a:pt x="11752" y="44316"/>
                  </a:cubicBezTo>
                  <a:lnTo>
                    <a:pt x="14038" y="44316"/>
                  </a:lnTo>
                  <a:cubicBezTo>
                    <a:pt x="20503" y="44316"/>
                    <a:pt x="25789" y="39018"/>
                    <a:pt x="25789" y="32553"/>
                  </a:cubicBezTo>
                  <a:lnTo>
                    <a:pt x="25789" y="11752"/>
                  </a:lnTo>
                  <a:cubicBezTo>
                    <a:pt x="25789" y="5287"/>
                    <a:pt x="20503" y="1"/>
                    <a:pt x="140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013981" y="2475813"/>
              <a:ext cx="223185" cy="91546"/>
            </a:xfrm>
            <a:custGeom>
              <a:avLst/>
              <a:gdLst/>
              <a:ahLst/>
              <a:cxnLst/>
              <a:rect l="l" t="t" r="r" b="b"/>
              <a:pathLst>
                <a:path w="21337" h="8752" extrusionOk="0">
                  <a:moveTo>
                    <a:pt x="0" y="0"/>
                  </a:moveTo>
                  <a:lnTo>
                    <a:pt x="0" y="8752"/>
                  </a:lnTo>
                  <a:lnTo>
                    <a:pt x="21336" y="8752"/>
                  </a:lnTo>
                  <a:lnTo>
                    <a:pt x="21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050968" y="2599858"/>
              <a:ext cx="37248" cy="144222"/>
            </a:xfrm>
            <a:custGeom>
              <a:avLst/>
              <a:gdLst/>
              <a:ahLst/>
              <a:cxnLst/>
              <a:rect l="l" t="t" r="r" b="b"/>
              <a:pathLst>
                <a:path w="3561" h="13788" extrusionOk="0">
                  <a:moveTo>
                    <a:pt x="1786" y="0"/>
                  </a:moveTo>
                  <a:cubicBezTo>
                    <a:pt x="810" y="0"/>
                    <a:pt x="0" y="798"/>
                    <a:pt x="0" y="1786"/>
                  </a:cubicBezTo>
                  <a:lnTo>
                    <a:pt x="0" y="12013"/>
                  </a:lnTo>
                  <a:cubicBezTo>
                    <a:pt x="0" y="12990"/>
                    <a:pt x="810" y="13787"/>
                    <a:pt x="1786" y="13787"/>
                  </a:cubicBezTo>
                  <a:cubicBezTo>
                    <a:pt x="2763" y="13787"/>
                    <a:pt x="3560" y="12990"/>
                    <a:pt x="3560" y="12013"/>
                  </a:cubicBezTo>
                  <a:lnTo>
                    <a:pt x="3560" y="1786"/>
                  </a:lnTo>
                  <a:cubicBezTo>
                    <a:pt x="3560" y="810"/>
                    <a:pt x="2763" y="0"/>
                    <a:pt x="1786"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258819" y="1969832"/>
              <a:ext cx="439634" cy="717462"/>
            </a:xfrm>
            <a:custGeom>
              <a:avLst/>
              <a:gdLst/>
              <a:ahLst/>
              <a:cxnLst/>
              <a:rect l="l" t="t" r="r" b="b"/>
              <a:pathLst>
                <a:path w="42030" h="68591" extrusionOk="0">
                  <a:moveTo>
                    <a:pt x="7141" y="1"/>
                  </a:moveTo>
                  <a:cubicBezTo>
                    <a:pt x="6448" y="1"/>
                    <a:pt x="5730" y="101"/>
                    <a:pt x="4990" y="320"/>
                  </a:cubicBezTo>
                  <a:cubicBezTo>
                    <a:pt x="3585" y="737"/>
                    <a:pt x="1549" y="1832"/>
                    <a:pt x="1" y="3273"/>
                  </a:cubicBezTo>
                  <a:lnTo>
                    <a:pt x="1" y="68590"/>
                  </a:lnTo>
                  <a:lnTo>
                    <a:pt x="42030" y="68590"/>
                  </a:lnTo>
                  <a:lnTo>
                    <a:pt x="42030" y="30002"/>
                  </a:lnTo>
                  <a:cubicBezTo>
                    <a:pt x="40636" y="30452"/>
                    <a:pt x="39068" y="30666"/>
                    <a:pt x="37458" y="30666"/>
                  </a:cubicBezTo>
                  <a:cubicBezTo>
                    <a:pt x="32934" y="30666"/>
                    <a:pt x="28083" y="28977"/>
                    <a:pt x="25861" y="26097"/>
                  </a:cubicBezTo>
                  <a:cubicBezTo>
                    <a:pt x="21539" y="20477"/>
                    <a:pt x="20932" y="12214"/>
                    <a:pt x="16563" y="6333"/>
                  </a:cubicBezTo>
                  <a:cubicBezTo>
                    <a:pt x="14264" y="3244"/>
                    <a:pt x="11087" y="1"/>
                    <a:pt x="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589480" y="1929832"/>
              <a:ext cx="14330" cy="358433"/>
            </a:xfrm>
            <a:custGeom>
              <a:avLst/>
              <a:gdLst/>
              <a:ahLst/>
              <a:cxnLst/>
              <a:rect l="l" t="t" r="r" b="b"/>
              <a:pathLst>
                <a:path w="1370" h="34267" extrusionOk="0">
                  <a:moveTo>
                    <a:pt x="0" y="1"/>
                  </a:moveTo>
                  <a:lnTo>
                    <a:pt x="0" y="34267"/>
                  </a:lnTo>
                  <a:lnTo>
                    <a:pt x="1369" y="34267"/>
                  </a:lnTo>
                  <a:lnTo>
                    <a:pt x="1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519356" y="1810881"/>
              <a:ext cx="226051" cy="156701"/>
            </a:xfrm>
            <a:custGeom>
              <a:avLst/>
              <a:gdLst/>
              <a:ahLst/>
              <a:cxnLst/>
              <a:rect l="l" t="t" r="r" b="b"/>
              <a:pathLst>
                <a:path w="21611" h="14981" extrusionOk="0">
                  <a:moveTo>
                    <a:pt x="6624" y="0"/>
                  </a:moveTo>
                  <a:cubicBezTo>
                    <a:pt x="4384" y="0"/>
                    <a:pt x="2564" y="748"/>
                    <a:pt x="1703" y="2240"/>
                  </a:cubicBezTo>
                  <a:cubicBezTo>
                    <a:pt x="1" y="5181"/>
                    <a:pt x="2692" y="9932"/>
                    <a:pt x="7728" y="12825"/>
                  </a:cubicBezTo>
                  <a:cubicBezTo>
                    <a:pt x="10215" y="14263"/>
                    <a:pt x="12806" y="14980"/>
                    <a:pt x="14996" y="14980"/>
                  </a:cubicBezTo>
                  <a:cubicBezTo>
                    <a:pt x="17231" y="14980"/>
                    <a:pt x="19048" y="14233"/>
                    <a:pt x="19908" y="12742"/>
                  </a:cubicBezTo>
                  <a:cubicBezTo>
                    <a:pt x="21611" y="9789"/>
                    <a:pt x="18920" y="5050"/>
                    <a:pt x="13895" y="2145"/>
                  </a:cubicBezTo>
                  <a:cubicBezTo>
                    <a:pt x="11405" y="715"/>
                    <a:pt x="8814" y="0"/>
                    <a:pt x="6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561698" y="1810892"/>
              <a:ext cx="168396" cy="109537"/>
            </a:xfrm>
            <a:custGeom>
              <a:avLst/>
              <a:gdLst/>
              <a:ahLst/>
              <a:cxnLst/>
              <a:rect l="l" t="t" r="r" b="b"/>
              <a:pathLst>
                <a:path w="16099" h="10472" extrusionOk="0">
                  <a:moveTo>
                    <a:pt x="2588" y="0"/>
                  </a:moveTo>
                  <a:cubicBezTo>
                    <a:pt x="2096" y="0"/>
                    <a:pt x="1625" y="36"/>
                    <a:pt x="1180" y="108"/>
                  </a:cubicBezTo>
                  <a:cubicBezTo>
                    <a:pt x="1" y="3728"/>
                    <a:pt x="3620" y="7800"/>
                    <a:pt x="6883" y="9383"/>
                  </a:cubicBezTo>
                  <a:cubicBezTo>
                    <a:pt x="8429" y="10135"/>
                    <a:pt x="9913" y="10471"/>
                    <a:pt x="11316" y="10471"/>
                  </a:cubicBezTo>
                  <a:cubicBezTo>
                    <a:pt x="13046" y="10471"/>
                    <a:pt x="14652" y="9960"/>
                    <a:pt x="16098" y="9086"/>
                  </a:cubicBezTo>
                  <a:cubicBezTo>
                    <a:pt x="15348" y="6657"/>
                    <a:pt x="13086" y="4025"/>
                    <a:pt x="9847" y="2144"/>
                  </a:cubicBezTo>
                  <a:cubicBezTo>
                    <a:pt x="7368" y="715"/>
                    <a:pt x="4777" y="0"/>
                    <a:pt x="2588"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610526" y="1846268"/>
              <a:ext cx="63021" cy="71620"/>
            </a:xfrm>
            <a:custGeom>
              <a:avLst/>
              <a:gdLst/>
              <a:ahLst/>
              <a:cxnLst/>
              <a:rect l="l" t="t" r="r" b="b"/>
              <a:pathLst>
                <a:path w="6025" h="6847" extrusionOk="0">
                  <a:moveTo>
                    <a:pt x="5322" y="0"/>
                  </a:moveTo>
                  <a:lnTo>
                    <a:pt x="0" y="6263"/>
                  </a:lnTo>
                  <a:lnTo>
                    <a:pt x="691" y="6847"/>
                  </a:lnTo>
                  <a:lnTo>
                    <a:pt x="6025" y="584"/>
                  </a:lnTo>
                  <a:lnTo>
                    <a:pt x="53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293201" y="2307313"/>
              <a:ext cx="214963" cy="23922"/>
            </a:xfrm>
            <a:custGeom>
              <a:avLst/>
              <a:gdLst/>
              <a:ahLst/>
              <a:cxnLst/>
              <a:rect l="l" t="t" r="r" b="b"/>
              <a:pathLst>
                <a:path w="20551" h="2287" extrusionOk="0">
                  <a:moveTo>
                    <a:pt x="0" y="0"/>
                  </a:moveTo>
                  <a:lnTo>
                    <a:pt x="0" y="2286"/>
                  </a:lnTo>
                  <a:lnTo>
                    <a:pt x="20550" y="2286"/>
                  </a:lnTo>
                  <a:lnTo>
                    <a:pt x="205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295565" y="2376684"/>
              <a:ext cx="215089" cy="23922"/>
            </a:xfrm>
            <a:custGeom>
              <a:avLst/>
              <a:gdLst/>
              <a:ahLst/>
              <a:cxnLst/>
              <a:rect l="l" t="t" r="r" b="b"/>
              <a:pathLst>
                <a:path w="20563" h="2287" extrusionOk="0">
                  <a:moveTo>
                    <a:pt x="0" y="0"/>
                  </a:moveTo>
                  <a:lnTo>
                    <a:pt x="0" y="2286"/>
                  </a:lnTo>
                  <a:lnTo>
                    <a:pt x="20562" y="2286"/>
                  </a:lnTo>
                  <a:lnTo>
                    <a:pt x="20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95565" y="2448293"/>
              <a:ext cx="215089" cy="23922"/>
            </a:xfrm>
            <a:custGeom>
              <a:avLst/>
              <a:gdLst/>
              <a:ahLst/>
              <a:cxnLst/>
              <a:rect l="l" t="t" r="r" b="b"/>
              <a:pathLst>
                <a:path w="20563" h="2287" extrusionOk="0">
                  <a:moveTo>
                    <a:pt x="0" y="0"/>
                  </a:moveTo>
                  <a:lnTo>
                    <a:pt x="0" y="2286"/>
                  </a:lnTo>
                  <a:lnTo>
                    <a:pt x="20562" y="2286"/>
                  </a:lnTo>
                  <a:lnTo>
                    <a:pt x="20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295565" y="2529609"/>
              <a:ext cx="215089" cy="23807"/>
            </a:xfrm>
            <a:custGeom>
              <a:avLst/>
              <a:gdLst/>
              <a:ahLst/>
              <a:cxnLst/>
              <a:rect l="l" t="t" r="r" b="b"/>
              <a:pathLst>
                <a:path w="20563" h="2276" extrusionOk="0">
                  <a:moveTo>
                    <a:pt x="0" y="1"/>
                  </a:moveTo>
                  <a:lnTo>
                    <a:pt x="0" y="2275"/>
                  </a:lnTo>
                  <a:lnTo>
                    <a:pt x="20562" y="2275"/>
                  </a:lnTo>
                  <a:lnTo>
                    <a:pt x="20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599563" y="2560246"/>
              <a:ext cx="37123" cy="144233"/>
            </a:xfrm>
            <a:custGeom>
              <a:avLst/>
              <a:gdLst/>
              <a:ahLst/>
              <a:cxnLst/>
              <a:rect l="l" t="t" r="r" b="b"/>
              <a:pathLst>
                <a:path w="3549" h="13789" extrusionOk="0">
                  <a:moveTo>
                    <a:pt x="1774" y="1"/>
                  </a:moveTo>
                  <a:cubicBezTo>
                    <a:pt x="798" y="1"/>
                    <a:pt x="0" y="799"/>
                    <a:pt x="0" y="1775"/>
                  </a:cubicBezTo>
                  <a:lnTo>
                    <a:pt x="0" y="12002"/>
                  </a:lnTo>
                  <a:cubicBezTo>
                    <a:pt x="0" y="12979"/>
                    <a:pt x="798" y="13788"/>
                    <a:pt x="1774" y="13788"/>
                  </a:cubicBezTo>
                  <a:cubicBezTo>
                    <a:pt x="2751" y="13788"/>
                    <a:pt x="3549" y="12979"/>
                    <a:pt x="3549" y="12002"/>
                  </a:cubicBezTo>
                  <a:lnTo>
                    <a:pt x="3549" y="1775"/>
                  </a:lnTo>
                  <a:cubicBezTo>
                    <a:pt x="3549" y="799"/>
                    <a:pt x="2751" y="1"/>
                    <a:pt x="177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6841736" y="1715570"/>
              <a:ext cx="58545" cy="309323"/>
            </a:xfrm>
            <a:custGeom>
              <a:avLst/>
              <a:gdLst/>
              <a:ahLst/>
              <a:cxnLst/>
              <a:rect l="l" t="t" r="r" b="b"/>
              <a:pathLst>
                <a:path w="5597" h="29572" extrusionOk="0">
                  <a:moveTo>
                    <a:pt x="794" y="0"/>
                  </a:moveTo>
                  <a:cubicBezTo>
                    <a:pt x="493" y="0"/>
                    <a:pt x="191" y="215"/>
                    <a:pt x="191" y="601"/>
                  </a:cubicBezTo>
                  <a:lnTo>
                    <a:pt x="1" y="29462"/>
                  </a:lnTo>
                  <a:cubicBezTo>
                    <a:pt x="135" y="29537"/>
                    <a:pt x="279" y="29572"/>
                    <a:pt x="421" y="29572"/>
                  </a:cubicBezTo>
                  <a:cubicBezTo>
                    <a:pt x="799" y="29572"/>
                    <a:pt x="1162" y="29327"/>
                    <a:pt x="1275" y="28938"/>
                  </a:cubicBezTo>
                  <a:lnTo>
                    <a:pt x="5454" y="14996"/>
                  </a:lnTo>
                  <a:cubicBezTo>
                    <a:pt x="5597" y="14496"/>
                    <a:pt x="5597" y="13960"/>
                    <a:pt x="5442" y="13460"/>
                  </a:cubicBezTo>
                  <a:lnTo>
                    <a:pt x="1358" y="423"/>
                  </a:lnTo>
                  <a:cubicBezTo>
                    <a:pt x="1269" y="134"/>
                    <a:pt x="1032" y="0"/>
                    <a:pt x="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6607140" y="2040123"/>
              <a:ext cx="242965" cy="126263"/>
            </a:xfrm>
            <a:custGeom>
              <a:avLst/>
              <a:gdLst/>
              <a:ahLst/>
              <a:cxnLst/>
              <a:rect l="l" t="t" r="r" b="b"/>
              <a:pathLst>
                <a:path w="23228" h="12071" extrusionOk="0">
                  <a:moveTo>
                    <a:pt x="22549" y="0"/>
                  </a:moveTo>
                  <a:cubicBezTo>
                    <a:pt x="22469" y="0"/>
                    <a:pt x="22384" y="20"/>
                    <a:pt x="22298" y="65"/>
                  </a:cubicBezTo>
                  <a:lnTo>
                    <a:pt x="21" y="11328"/>
                  </a:lnTo>
                  <a:cubicBezTo>
                    <a:pt x="0" y="11742"/>
                    <a:pt x="337" y="12070"/>
                    <a:pt x="748" y="12070"/>
                  </a:cubicBezTo>
                  <a:cubicBezTo>
                    <a:pt x="798" y="12070"/>
                    <a:pt x="850" y="12065"/>
                    <a:pt x="902" y="12055"/>
                  </a:cubicBezTo>
                  <a:lnTo>
                    <a:pt x="13190" y="9602"/>
                  </a:lnTo>
                  <a:cubicBezTo>
                    <a:pt x="13630" y="9507"/>
                    <a:pt x="14047" y="9292"/>
                    <a:pt x="14368" y="8983"/>
                  </a:cubicBezTo>
                  <a:lnTo>
                    <a:pt x="22869" y="851"/>
                  </a:lnTo>
                  <a:cubicBezTo>
                    <a:pt x="23228" y="513"/>
                    <a:pt x="22954" y="0"/>
                    <a:pt x="22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6841736" y="1761709"/>
              <a:ext cx="58545" cy="263184"/>
            </a:xfrm>
            <a:custGeom>
              <a:avLst/>
              <a:gdLst/>
              <a:ahLst/>
              <a:cxnLst/>
              <a:rect l="l" t="t" r="r" b="b"/>
              <a:pathLst>
                <a:path w="5597" h="25161" extrusionOk="0">
                  <a:moveTo>
                    <a:pt x="2608" y="0"/>
                  </a:moveTo>
                  <a:cubicBezTo>
                    <a:pt x="1834" y="1667"/>
                    <a:pt x="2287" y="3798"/>
                    <a:pt x="2692" y="5525"/>
                  </a:cubicBezTo>
                  <a:cubicBezTo>
                    <a:pt x="3132" y="7394"/>
                    <a:pt x="3823" y="9263"/>
                    <a:pt x="3954" y="11192"/>
                  </a:cubicBezTo>
                  <a:cubicBezTo>
                    <a:pt x="4168" y="14514"/>
                    <a:pt x="2430" y="17181"/>
                    <a:pt x="37" y="19157"/>
                  </a:cubicBezTo>
                  <a:lnTo>
                    <a:pt x="1" y="25051"/>
                  </a:lnTo>
                  <a:cubicBezTo>
                    <a:pt x="135" y="25126"/>
                    <a:pt x="279" y="25161"/>
                    <a:pt x="421" y="25161"/>
                  </a:cubicBezTo>
                  <a:cubicBezTo>
                    <a:pt x="799" y="25161"/>
                    <a:pt x="1162" y="24916"/>
                    <a:pt x="1275" y="24527"/>
                  </a:cubicBezTo>
                  <a:lnTo>
                    <a:pt x="5454" y="10585"/>
                  </a:lnTo>
                  <a:cubicBezTo>
                    <a:pt x="5597" y="10085"/>
                    <a:pt x="5597" y="9549"/>
                    <a:pt x="5442" y="9049"/>
                  </a:cubicBezTo>
                  <a:lnTo>
                    <a:pt x="260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6607140" y="2065331"/>
              <a:ext cx="222285" cy="101054"/>
            </a:xfrm>
            <a:custGeom>
              <a:avLst/>
              <a:gdLst/>
              <a:ahLst/>
              <a:cxnLst/>
              <a:rect l="l" t="t" r="r" b="b"/>
              <a:pathLst>
                <a:path w="21251" h="9661" extrusionOk="0">
                  <a:moveTo>
                    <a:pt x="21250" y="1"/>
                  </a:moveTo>
                  <a:cubicBezTo>
                    <a:pt x="19500" y="1286"/>
                    <a:pt x="16297" y="2013"/>
                    <a:pt x="15178" y="2679"/>
                  </a:cubicBezTo>
                  <a:cubicBezTo>
                    <a:pt x="14452" y="3120"/>
                    <a:pt x="14047" y="3822"/>
                    <a:pt x="13416" y="4358"/>
                  </a:cubicBezTo>
                  <a:cubicBezTo>
                    <a:pt x="12904" y="4799"/>
                    <a:pt x="12261" y="5084"/>
                    <a:pt x="11642" y="5335"/>
                  </a:cubicBezTo>
                  <a:cubicBezTo>
                    <a:pt x="10118" y="5977"/>
                    <a:pt x="8570" y="6656"/>
                    <a:pt x="6903" y="6704"/>
                  </a:cubicBezTo>
                  <a:cubicBezTo>
                    <a:pt x="6812" y="6707"/>
                    <a:pt x="6721" y="6708"/>
                    <a:pt x="6630" y="6708"/>
                  </a:cubicBezTo>
                  <a:cubicBezTo>
                    <a:pt x="6000" y="6708"/>
                    <a:pt x="5389" y="6637"/>
                    <a:pt x="4796" y="6501"/>
                  </a:cubicBezTo>
                  <a:lnTo>
                    <a:pt x="21" y="8918"/>
                  </a:lnTo>
                  <a:cubicBezTo>
                    <a:pt x="0" y="9332"/>
                    <a:pt x="337" y="9660"/>
                    <a:pt x="748" y="9660"/>
                  </a:cubicBezTo>
                  <a:cubicBezTo>
                    <a:pt x="798" y="9660"/>
                    <a:pt x="850" y="9655"/>
                    <a:pt x="902" y="9645"/>
                  </a:cubicBezTo>
                  <a:lnTo>
                    <a:pt x="13190" y="7192"/>
                  </a:lnTo>
                  <a:cubicBezTo>
                    <a:pt x="13630" y="7097"/>
                    <a:pt x="14047" y="6882"/>
                    <a:pt x="14380" y="6573"/>
                  </a:cubicBezTo>
                  <a:lnTo>
                    <a:pt x="2125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6876485" y="2025981"/>
              <a:ext cx="13462" cy="729188"/>
            </a:xfrm>
            <a:custGeom>
              <a:avLst/>
              <a:gdLst/>
              <a:ahLst/>
              <a:cxnLst/>
              <a:rect l="l" t="t" r="r" b="b"/>
              <a:pathLst>
                <a:path w="1287" h="69712" extrusionOk="0">
                  <a:moveTo>
                    <a:pt x="644" y="0"/>
                  </a:moveTo>
                  <a:cubicBezTo>
                    <a:pt x="287" y="0"/>
                    <a:pt x="1" y="286"/>
                    <a:pt x="1" y="643"/>
                  </a:cubicBezTo>
                  <a:lnTo>
                    <a:pt x="1" y="69068"/>
                  </a:lnTo>
                  <a:cubicBezTo>
                    <a:pt x="1" y="69425"/>
                    <a:pt x="287" y="69711"/>
                    <a:pt x="644" y="69711"/>
                  </a:cubicBezTo>
                  <a:cubicBezTo>
                    <a:pt x="1001" y="69711"/>
                    <a:pt x="1287" y="69425"/>
                    <a:pt x="1287" y="69068"/>
                  </a:cubicBezTo>
                  <a:lnTo>
                    <a:pt x="1287" y="643"/>
                  </a:lnTo>
                  <a:cubicBezTo>
                    <a:pt x="1287" y="286"/>
                    <a:pt x="1001"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6842866" y="2010280"/>
              <a:ext cx="105364" cy="58304"/>
            </a:xfrm>
            <a:custGeom>
              <a:avLst/>
              <a:gdLst/>
              <a:ahLst/>
              <a:cxnLst/>
              <a:rect l="l" t="t" r="r" b="b"/>
              <a:pathLst>
                <a:path w="10073" h="5574" extrusionOk="0">
                  <a:moveTo>
                    <a:pt x="2786" y="1"/>
                  </a:moveTo>
                  <a:cubicBezTo>
                    <a:pt x="1250" y="1"/>
                    <a:pt x="0" y="1251"/>
                    <a:pt x="0" y="2787"/>
                  </a:cubicBezTo>
                  <a:cubicBezTo>
                    <a:pt x="0" y="4323"/>
                    <a:pt x="1250" y="5573"/>
                    <a:pt x="2786" y="5573"/>
                  </a:cubicBezTo>
                  <a:lnTo>
                    <a:pt x="7287" y="5573"/>
                  </a:lnTo>
                  <a:cubicBezTo>
                    <a:pt x="8823" y="5573"/>
                    <a:pt x="10073" y="4323"/>
                    <a:pt x="10073" y="2787"/>
                  </a:cubicBezTo>
                  <a:cubicBezTo>
                    <a:pt x="10073" y="1251"/>
                    <a:pt x="8823" y="1"/>
                    <a:pt x="728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6815838" y="2010165"/>
              <a:ext cx="65145" cy="60658"/>
            </a:xfrm>
            <a:custGeom>
              <a:avLst/>
              <a:gdLst/>
              <a:ahLst/>
              <a:cxnLst/>
              <a:rect l="l" t="t" r="r" b="b"/>
              <a:pathLst>
                <a:path w="6228" h="5799" extrusionOk="0">
                  <a:moveTo>
                    <a:pt x="3120" y="0"/>
                  </a:moveTo>
                  <a:cubicBezTo>
                    <a:pt x="1393" y="0"/>
                    <a:pt x="0" y="1298"/>
                    <a:pt x="0" y="2905"/>
                  </a:cubicBezTo>
                  <a:cubicBezTo>
                    <a:pt x="0" y="4501"/>
                    <a:pt x="1393" y="5798"/>
                    <a:pt x="3120" y="5798"/>
                  </a:cubicBezTo>
                  <a:cubicBezTo>
                    <a:pt x="4834" y="5798"/>
                    <a:pt x="6227" y="4501"/>
                    <a:pt x="6227" y="2905"/>
                  </a:cubicBezTo>
                  <a:cubicBezTo>
                    <a:pt x="6227" y="1298"/>
                    <a:pt x="4834" y="0"/>
                    <a:pt x="3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6846224" y="2037183"/>
              <a:ext cx="102006" cy="14581"/>
            </a:xfrm>
            <a:custGeom>
              <a:avLst/>
              <a:gdLst/>
              <a:ahLst/>
              <a:cxnLst/>
              <a:rect l="l" t="t" r="r" b="b"/>
              <a:pathLst>
                <a:path w="9752" h="1394" extrusionOk="0">
                  <a:moveTo>
                    <a:pt x="691" y="1"/>
                  </a:moveTo>
                  <a:cubicBezTo>
                    <a:pt x="310" y="1"/>
                    <a:pt x="1" y="310"/>
                    <a:pt x="1" y="691"/>
                  </a:cubicBezTo>
                  <a:cubicBezTo>
                    <a:pt x="1" y="1072"/>
                    <a:pt x="310" y="1394"/>
                    <a:pt x="691" y="1394"/>
                  </a:cubicBezTo>
                  <a:lnTo>
                    <a:pt x="9061" y="1394"/>
                  </a:lnTo>
                  <a:cubicBezTo>
                    <a:pt x="9442" y="1394"/>
                    <a:pt x="9752" y="1072"/>
                    <a:pt x="9752" y="691"/>
                  </a:cubicBezTo>
                  <a:cubicBezTo>
                    <a:pt x="9752" y="310"/>
                    <a:pt x="9442" y="1"/>
                    <a:pt x="9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6862165" y="2042790"/>
              <a:ext cx="237003" cy="137016"/>
            </a:xfrm>
            <a:custGeom>
              <a:avLst/>
              <a:gdLst/>
              <a:ahLst/>
              <a:cxnLst/>
              <a:rect l="l" t="t" r="r" b="b"/>
              <a:pathLst>
                <a:path w="22658" h="13099" extrusionOk="0">
                  <a:moveTo>
                    <a:pt x="723" y="0"/>
                  </a:moveTo>
                  <a:cubicBezTo>
                    <a:pt x="328" y="0"/>
                    <a:pt x="1" y="303"/>
                    <a:pt x="1" y="703"/>
                  </a:cubicBezTo>
                  <a:lnTo>
                    <a:pt x="21718" y="13026"/>
                  </a:lnTo>
                  <a:cubicBezTo>
                    <a:pt x="21808" y="13076"/>
                    <a:pt x="21898" y="13099"/>
                    <a:pt x="21983" y="13099"/>
                  </a:cubicBezTo>
                  <a:cubicBezTo>
                    <a:pt x="22378" y="13099"/>
                    <a:pt x="22658" y="12617"/>
                    <a:pt x="22325" y="12264"/>
                  </a:cubicBezTo>
                  <a:lnTo>
                    <a:pt x="14229" y="3739"/>
                  </a:lnTo>
                  <a:cubicBezTo>
                    <a:pt x="13919" y="3406"/>
                    <a:pt x="13514" y="3168"/>
                    <a:pt x="13074" y="3060"/>
                  </a:cubicBezTo>
                  <a:lnTo>
                    <a:pt x="917" y="24"/>
                  </a:lnTo>
                  <a:cubicBezTo>
                    <a:pt x="851" y="8"/>
                    <a:pt x="786" y="0"/>
                    <a:pt x="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6898283" y="2049641"/>
              <a:ext cx="200884" cy="130164"/>
            </a:xfrm>
            <a:custGeom>
              <a:avLst/>
              <a:gdLst/>
              <a:ahLst/>
              <a:cxnLst/>
              <a:rect l="l" t="t" r="r" b="b"/>
              <a:pathLst>
                <a:path w="19205" h="12444" extrusionOk="0">
                  <a:moveTo>
                    <a:pt x="0" y="0"/>
                  </a:moveTo>
                  <a:cubicBezTo>
                    <a:pt x="524" y="1786"/>
                    <a:pt x="2310" y="2501"/>
                    <a:pt x="4227" y="2905"/>
                  </a:cubicBezTo>
                  <a:cubicBezTo>
                    <a:pt x="6549" y="3382"/>
                    <a:pt x="8859" y="3620"/>
                    <a:pt x="10811" y="5084"/>
                  </a:cubicBezTo>
                  <a:cubicBezTo>
                    <a:pt x="12395" y="6287"/>
                    <a:pt x="13073" y="7835"/>
                    <a:pt x="13204" y="9502"/>
                  </a:cubicBezTo>
                  <a:lnTo>
                    <a:pt x="18265" y="12371"/>
                  </a:lnTo>
                  <a:cubicBezTo>
                    <a:pt x="18355" y="12421"/>
                    <a:pt x="18445" y="12444"/>
                    <a:pt x="18530" y="12444"/>
                  </a:cubicBezTo>
                  <a:cubicBezTo>
                    <a:pt x="18925" y="12444"/>
                    <a:pt x="19205" y="11962"/>
                    <a:pt x="18872" y="11609"/>
                  </a:cubicBezTo>
                  <a:lnTo>
                    <a:pt x="10776" y="3084"/>
                  </a:lnTo>
                  <a:cubicBezTo>
                    <a:pt x="10466" y="2751"/>
                    <a:pt x="10061" y="2513"/>
                    <a:pt x="9621" y="240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5475671" y="2683789"/>
              <a:ext cx="3402418" cy="160425"/>
            </a:xfrm>
            <a:custGeom>
              <a:avLst/>
              <a:gdLst/>
              <a:ahLst/>
              <a:cxnLst/>
              <a:rect l="l" t="t" r="r" b="b"/>
              <a:pathLst>
                <a:path w="325279" h="15337" extrusionOk="0">
                  <a:moveTo>
                    <a:pt x="0" y="1"/>
                  </a:moveTo>
                  <a:lnTo>
                    <a:pt x="0" y="620"/>
                  </a:lnTo>
                  <a:cubicBezTo>
                    <a:pt x="0" y="8704"/>
                    <a:pt x="5096" y="15336"/>
                    <a:pt x="11323" y="15336"/>
                  </a:cubicBezTo>
                  <a:lnTo>
                    <a:pt x="313968" y="15336"/>
                  </a:lnTo>
                  <a:cubicBezTo>
                    <a:pt x="320183" y="15336"/>
                    <a:pt x="325279" y="8704"/>
                    <a:pt x="325279" y="620"/>
                  </a:cubicBezTo>
                  <a:lnTo>
                    <a:pt x="325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813648" y="362014"/>
              <a:ext cx="510124" cy="264900"/>
            </a:xfrm>
            <a:custGeom>
              <a:avLst/>
              <a:gdLst/>
              <a:ahLst/>
              <a:cxnLst/>
              <a:rect l="l" t="t" r="r" b="b"/>
              <a:pathLst>
                <a:path w="48769" h="25325" extrusionOk="0">
                  <a:moveTo>
                    <a:pt x="24372" y="0"/>
                  </a:moveTo>
                  <a:cubicBezTo>
                    <a:pt x="20705" y="0"/>
                    <a:pt x="17419" y="1607"/>
                    <a:pt x="15169" y="4155"/>
                  </a:cubicBezTo>
                  <a:cubicBezTo>
                    <a:pt x="13866" y="5635"/>
                    <a:pt x="12000" y="6408"/>
                    <a:pt x="10045" y="6408"/>
                  </a:cubicBezTo>
                  <a:cubicBezTo>
                    <a:pt x="9892" y="6408"/>
                    <a:pt x="9739" y="6403"/>
                    <a:pt x="9585" y="6394"/>
                  </a:cubicBezTo>
                  <a:cubicBezTo>
                    <a:pt x="9406" y="6382"/>
                    <a:pt x="9216" y="6370"/>
                    <a:pt x="9037" y="6370"/>
                  </a:cubicBezTo>
                  <a:cubicBezTo>
                    <a:pt x="4048" y="6370"/>
                    <a:pt x="0" y="10418"/>
                    <a:pt x="0" y="15395"/>
                  </a:cubicBezTo>
                  <a:cubicBezTo>
                    <a:pt x="0" y="20372"/>
                    <a:pt x="4048" y="24408"/>
                    <a:pt x="9037" y="24408"/>
                  </a:cubicBezTo>
                  <a:cubicBezTo>
                    <a:pt x="10204" y="24408"/>
                    <a:pt x="11335" y="24182"/>
                    <a:pt x="12359" y="23777"/>
                  </a:cubicBezTo>
                  <a:cubicBezTo>
                    <a:pt x="13593" y="23285"/>
                    <a:pt x="14893" y="23063"/>
                    <a:pt x="16201" y="23063"/>
                  </a:cubicBezTo>
                  <a:cubicBezTo>
                    <a:pt x="17619" y="23063"/>
                    <a:pt x="19045" y="23324"/>
                    <a:pt x="20408" y="23789"/>
                  </a:cubicBezTo>
                  <a:cubicBezTo>
                    <a:pt x="21646" y="24217"/>
                    <a:pt x="22979" y="24444"/>
                    <a:pt x="24372" y="24444"/>
                  </a:cubicBezTo>
                  <a:cubicBezTo>
                    <a:pt x="25265" y="24444"/>
                    <a:pt x="26135" y="24348"/>
                    <a:pt x="26980" y="24170"/>
                  </a:cubicBezTo>
                  <a:cubicBezTo>
                    <a:pt x="27470" y="24062"/>
                    <a:pt x="27967" y="24009"/>
                    <a:pt x="28462" y="24009"/>
                  </a:cubicBezTo>
                  <a:cubicBezTo>
                    <a:pt x="29447" y="24009"/>
                    <a:pt x="30427" y="24218"/>
                    <a:pt x="31338" y="24622"/>
                  </a:cubicBezTo>
                  <a:cubicBezTo>
                    <a:pt x="32338" y="25075"/>
                    <a:pt x="33457" y="25325"/>
                    <a:pt x="34624" y="25325"/>
                  </a:cubicBezTo>
                  <a:cubicBezTo>
                    <a:pt x="36279" y="25325"/>
                    <a:pt x="37815" y="24825"/>
                    <a:pt x="39100" y="23967"/>
                  </a:cubicBezTo>
                  <a:cubicBezTo>
                    <a:pt x="39941" y="23407"/>
                    <a:pt x="40926" y="23131"/>
                    <a:pt x="41923" y="23131"/>
                  </a:cubicBezTo>
                  <a:cubicBezTo>
                    <a:pt x="42325" y="23131"/>
                    <a:pt x="42728" y="23176"/>
                    <a:pt x="43125" y="23265"/>
                  </a:cubicBezTo>
                  <a:cubicBezTo>
                    <a:pt x="43434" y="23336"/>
                    <a:pt x="43756" y="23372"/>
                    <a:pt x="44077" y="23372"/>
                  </a:cubicBezTo>
                  <a:cubicBezTo>
                    <a:pt x="46697" y="23372"/>
                    <a:pt x="48768" y="21110"/>
                    <a:pt x="48483" y="18455"/>
                  </a:cubicBezTo>
                  <a:cubicBezTo>
                    <a:pt x="48256" y="16478"/>
                    <a:pt x="46685" y="14859"/>
                    <a:pt x="44720" y="14585"/>
                  </a:cubicBezTo>
                  <a:cubicBezTo>
                    <a:pt x="44696" y="14573"/>
                    <a:pt x="44673" y="14573"/>
                    <a:pt x="44649" y="14573"/>
                  </a:cubicBezTo>
                  <a:cubicBezTo>
                    <a:pt x="43232" y="14395"/>
                    <a:pt x="41982" y="13657"/>
                    <a:pt x="41136" y="12514"/>
                  </a:cubicBezTo>
                  <a:cubicBezTo>
                    <a:pt x="40398" y="11513"/>
                    <a:pt x="39434" y="10680"/>
                    <a:pt x="38327" y="10108"/>
                  </a:cubicBezTo>
                  <a:cubicBezTo>
                    <a:pt x="37029" y="9442"/>
                    <a:pt x="36052" y="8299"/>
                    <a:pt x="35433" y="6977"/>
                  </a:cubicBezTo>
                  <a:cubicBezTo>
                    <a:pt x="33469" y="2858"/>
                    <a:pt x="29254" y="0"/>
                    <a:pt x="24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474;p35">
            <a:extLst>
              <a:ext uri="{FF2B5EF4-FFF2-40B4-BE49-F238E27FC236}">
                <a16:creationId xmlns:a16="http://schemas.microsoft.com/office/drawing/2014/main" id="{8287F9DE-CADF-5DC9-1FB4-7AA13F70BF20}"/>
              </a:ext>
            </a:extLst>
          </p:cNvPr>
          <p:cNvSpPr txBox="1">
            <a:spLocks noGrp="1"/>
          </p:cNvSpPr>
          <p:nvPr>
            <p:ph type="subTitle" idx="1"/>
          </p:nvPr>
        </p:nvSpPr>
        <p:spPr>
          <a:xfrm>
            <a:off x="309531" y="3439913"/>
            <a:ext cx="3540573" cy="6925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400" dirty="0"/>
              <a:t>Massimo Trippetta (869286)</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7" name="Google Shape;937;p46"/>
          <p:cNvSpPr txBox="1">
            <a:spLocks noGrp="1"/>
          </p:cNvSpPr>
          <p:nvPr>
            <p:ph type="title" idx="3"/>
          </p:nvPr>
        </p:nvSpPr>
        <p:spPr>
          <a:xfrm>
            <a:off x="864735" y="1316828"/>
            <a:ext cx="294529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Knowledge Graph integration</a:t>
            </a:r>
            <a:endParaRPr dirty="0"/>
          </a:p>
        </p:txBody>
      </p:sp>
      <p:sp>
        <p:nvSpPr>
          <p:cNvPr id="938" name="Google Shape;938;p46"/>
          <p:cNvSpPr txBox="1">
            <a:spLocks noGrp="1"/>
          </p:cNvSpPr>
          <p:nvPr>
            <p:ph type="subTitle" idx="4"/>
          </p:nvPr>
        </p:nvSpPr>
        <p:spPr>
          <a:xfrm>
            <a:off x="864735" y="1770690"/>
            <a:ext cx="3707266" cy="23145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Sono state create triple RDF del tipo:</a:t>
            </a:r>
          </a:p>
          <a:p>
            <a:pPr marL="0" lvl="0" indent="0" algn="l" rtl="0">
              <a:spcBef>
                <a:spcPts val="0"/>
              </a:spcBef>
              <a:spcAft>
                <a:spcPts val="0"/>
              </a:spcAft>
              <a:buNone/>
            </a:pPr>
            <a:r>
              <a:rPr lang="it-IT" dirty="0"/>
              <a:t>(soggetto) – (predicato) – (oggetto)</a:t>
            </a:r>
          </a:p>
          <a:p>
            <a:pPr marL="0" lvl="0" indent="0" algn="l" rtl="0">
              <a:spcBef>
                <a:spcPts val="0"/>
              </a:spcBef>
              <a:spcAft>
                <a:spcPts val="0"/>
              </a:spcAft>
              <a:buNone/>
            </a:pPr>
            <a:r>
              <a:rPr lang="it-IT" dirty="0"/>
              <a:t>Esempio output RDF:</a:t>
            </a:r>
          </a:p>
          <a:p>
            <a:pPr marL="0" lvl="0" indent="0" algn="l" rtl="0">
              <a:spcBef>
                <a:spcPts val="0"/>
              </a:spcBef>
              <a:spcAft>
                <a:spcPts val="0"/>
              </a:spcAft>
              <a:buNone/>
            </a:pPr>
            <a:r>
              <a:rPr lang="it-IT" dirty="0"/>
              <a:t>ex: </a:t>
            </a:r>
            <a:r>
              <a:rPr lang="it-IT" dirty="0" err="1"/>
              <a:t>forCountry</a:t>
            </a:r>
            <a:r>
              <a:rPr lang="it-IT" dirty="0"/>
              <a:t> ex: Afghanistan</a:t>
            </a:r>
          </a:p>
          <a:p>
            <a:pPr marL="0" lvl="0" indent="0" algn="l" rtl="0">
              <a:spcBef>
                <a:spcPts val="0"/>
              </a:spcBef>
              <a:spcAft>
                <a:spcPts val="0"/>
              </a:spcAft>
              <a:buNone/>
            </a:pPr>
            <a:r>
              <a:rPr lang="it-IT" dirty="0"/>
              <a:t>ex: </a:t>
            </a:r>
            <a:r>
              <a:rPr lang="it-IT" dirty="0" err="1"/>
              <a:t>hasIndicator</a:t>
            </a:r>
            <a:r>
              <a:rPr lang="it-IT" dirty="0"/>
              <a:t> ex: </a:t>
            </a:r>
            <a:r>
              <a:rPr lang="it-IT" dirty="0" err="1"/>
              <a:t>Access_to_clean_fuels</a:t>
            </a:r>
            <a:endParaRPr lang="it-IT" dirty="0"/>
          </a:p>
          <a:p>
            <a:pPr marL="0" lvl="0" indent="0" algn="l" rtl="0">
              <a:spcBef>
                <a:spcPts val="0"/>
              </a:spcBef>
              <a:spcAft>
                <a:spcPts val="0"/>
              </a:spcAft>
              <a:buNone/>
            </a:pPr>
            <a:r>
              <a:rPr lang="it-IT" dirty="0"/>
              <a:t>ex: </a:t>
            </a:r>
            <a:r>
              <a:rPr lang="it-IT" dirty="0" err="1"/>
              <a:t>hasValue</a:t>
            </a:r>
            <a:r>
              <a:rPr lang="it-IT" dirty="0"/>
              <a:t> "19.7"</a:t>
            </a:r>
          </a:p>
          <a:p>
            <a:pPr marL="0" lvl="0" indent="0" algn="l" rtl="0">
              <a:spcBef>
                <a:spcPts val="0"/>
              </a:spcBef>
              <a:spcAft>
                <a:spcPts val="0"/>
              </a:spcAft>
              <a:buNone/>
            </a:pPr>
            <a:r>
              <a:rPr lang="it-IT" dirty="0" err="1"/>
              <a:t>ex:hasYear</a:t>
            </a:r>
            <a:r>
              <a:rPr lang="it-IT" dirty="0"/>
              <a:t> "2010</a:t>
            </a:r>
          </a:p>
          <a:p>
            <a:pPr marL="0" lvl="0" indent="0" algn="l" rtl="0">
              <a:spcBef>
                <a:spcPts val="0"/>
              </a:spcBef>
              <a:spcAft>
                <a:spcPts val="0"/>
              </a:spcAft>
              <a:buNone/>
            </a:pPr>
            <a:r>
              <a:rPr lang="it-IT" dirty="0" err="1"/>
              <a:t>ex:inContinent</a:t>
            </a:r>
            <a:r>
              <a:rPr lang="it-IT" dirty="0"/>
              <a:t> </a:t>
            </a:r>
            <a:r>
              <a:rPr lang="it-IT" dirty="0" err="1"/>
              <a:t>ex:Asia</a:t>
            </a:r>
            <a:endParaRPr lang="it-IT" dirty="0"/>
          </a:p>
        </p:txBody>
      </p:sp>
      <p:grpSp>
        <p:nvGrpSpPr>
          <p:cNvPr id="941" name="Google Shape;941;p46"/>
          <p:cNvGrpSpPr/>
          <p:nvPr/>
        </p:nvGrpSpPr>
        <p:grpSpPr>
          <a:xfrm flipH="1">
            <a:off x="1182639" y="1278090"/>
            <a:ext cx="446222" cy="77476"/>
            <a:chOff x="6146875" y="1767300"/>
            <a:chExt cx="331025" cy="57475"/>
          </a:xfrm>
        </p:grpSpPr>
        <p:sp>
          <p:nvSpPr>
            <p:cNvPr id="942" name="Google Shape;942;p4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6"/>
          <p:cNvGrpSpPr/>
          <p:nvPr/>
        </p:nvGrpSpPr>
        <p:grpSpPr>
          <a:xfrm flipH="1">
            <a:off x="3755789" y="1278090"/>
            <a:ext cx="446222" cy="77476"/>
            <a:chOff x="6146875" y="1767300"/>
            <a:chExt cx="331025" cy="57475"/>
          </a:xfrm>
        </p:grpSpPr>
        <p:sp>
          <p:nvSpPr>
            <p:cNvPr id="946" name="Google Shape;946;p4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46"/>
          <p:cNvGrpSpPr/>
          <p:nvPr/>
        </p:nvGrpSpPr>
        <p:grpSpPr>
          <a:xfrm flipH="1">
            <a:off x="6339839" y="1278090"/>
            <a:ext cx="446222" cy="77476"/>
            <a:chOff x="6146875" y="1767300"/>
            <a:chExt cx="331025" cy="57475"/>
          </a:xfrm>
        </p:grpSpPr>
        <p:sp>
          <p:nvSpPr>
            <p:cNvPr id="950" name="Google Shape;950;p4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51;p37">
            <a:extLst>
              <a:ext uri="{FF2B5EF4-FFF2-40B4-BE49-F238E27FC236}">
                <a16:creationId xmlns:a16="http://schemas.microsoft.com/office/drawing/2014/main" id="{600B14D9-78DD-3C1D-870D-7C15DF983A65}"/>
              </a:ext>
            </a:extLst>
          </p:cNvPr>
          <p:cNvSpPr txBox="1">
            <a:spLocks/>
          </p:cNvSpPr>
          <p:nvPr/>
        </p:nvSpPr>
        <p:spPr>
          <a:xfrm>
            <a:off x="869925" y="705390"/>
            <a:ext cx="7708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2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pPr algn="r"/>
            <a:r>
              <a:rPr lang="it-IT" dirty="0"/>
              <a:t>02 – Architettura RAG</a:t>
            </a:r>
          </a:p>
          <a:p>
            <a:pPr algn="r"/>
            <a:endParaRPr lang="it-IT" dirty="0"/>
          </a:p>
        </p:txBody>
      </p:sp>
      <p:graphicFrame>
        <p:nvGraphicFramePr>
          <p:cNvPr id="13" name="Tabella 12">
            <a:extLst>
              <a:ext uri="{FF2B5EF4-FFF2-40B4-BE49-F238E27FC236}">
                <a16:creationId xmlns:a16="http://schemas.microsoft.com/office/drawing/2014/main" id="{4D0F6C19-926C-D88B-F1E5-6C1252F6587B}"/>
              </a:ext>
            </a:extLst>
          </p:cNvPr>
          <p:cNvGraphicFramePr>
            <a:graphicFrameLocks noGrp="1"/>
          </p:cNvGraphicFramePr>
          <p:nvPr>
            <p:extLst>
              <p:ext uri="{D42A27DB-BD31-4B8C-83A1-F6EECF244321}">
                <p14:modId xmlns:p14="http://schemas.microsoft.com/office/powerpoint/2010/main" val="4099674670"/>
              </p:ext>
            </p:extLst>
          </p:nvPr>
        </p:nvGraphicFramePr>
        <p:xfrm>
          <a:off x="5099110" y="1850790"/>
          <a:ext cx="3479614" cy="2153920"/>
        </p:xfrm>
        <a:graphic>
          <a:graphicData uri="http://schemas.openxmlformats.org/drawingml/2006/table">
            <a:tbl>
              <a:tblPr firstRow="1" bandRow="1">
                <a:tableStyleId>{A4F61A67-2729-4F7B-AD7F-19EEDA053755}</a:tableStyleId>
              </a:tblPr>
              <a:tblGrid>
                <a:gridCol w="1082993">
                  <a:extLst>
                    <a:ext uri="{9D8B030D-6E8A-4147-A177-3AD203B41FA5}">
                      <a16:colId xmlns:a16="http://schemas.microsoft.com/office/drawing/2014/main" val="1755140083"/>
                    </a:ext>
                  </a:extLst>
                </a:gridCol>
                <a:gridCol w="1591441">
                  <a:extLst>
                    <a:ext uri="{9D8B030D-6E8A-4147-A177-3AD203B41FA5}">
                      <a16:colId xmlns:a16="http://schemas.microsoft.com/office/drawing/2014/main" val="1730664295"/>
                    </a:ext>
                  </a:extLst>
                </a:gridCol>
                <a:gridCol w="805180">
                  <a:extLst>
                    <a:ext uri="{9D8B030D-6E8A-4147-A177-3AD203B41FA5}">
                      <a16:colId xmlns:a16="http://schemas.microsoft.com/office/drawing/2014/main" val="3033612013"/>
                    </a:ext>
                  </a:extLst>
                </a:gridCol>
              </a:tblGrid>
              <a:tr h="370840">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Categoria </a:t>
                      </a:r>
                    </a:p>
                  </a:txBody>
                  <a:tcPr anchor="ctr">
                    <a:solidFill>
                      <a:schemeClr val="bg1"/>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Parole chiave</a:t>
                      </a:r>
                    </a:p>
                  </a:txBody>
                  <a:tcPr anchor="ctr">
                    <a:solidFill>
                      <a:schemeClr val="bg1"/>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Contesto</a:t>
                      </a:r>
                    </a:p>
                  </a:txBody>
                  <a:tcPr anchor="ctr">
                    <a:solidFill>
                      <a:schemeClr val="bg1"/>
                    </a:solidFill>
                  </a:tcPr>
                </a:tc>
                <a:extLst>
                  <a:ext uri="{0D108BD9-81ED-4DB2-BD59-A6C34878D82A}">
                    <a16:rowId xmlns:a16="http://schemas.microsoft.com/office/drawing/2014/main" val="2864637164"/>
                  </a:ext>
                </a:extLst>
              </a:tr>
              <a:tr h="370840">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Temporale</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dk1"/>
                          </a:solidFill>
                          <a:latin typeface="Open Sans"/>
                          <a:ea typeface="Open Sans"/>
                          <a:cs typeface="Open Sans"/>
                          <a:sym typeface="Arial"/>
                        </a:rPr>
                        <a:t>"average", "trend", "from", "between", "range"</a:t>
                      </a:r>
                      <a:endParaRPr lang="it-IT" sz="1100" b="0" i="0" u="none" strike="noStrike" cap="none" dirty="0">
                        <a:solidFill>
                          <a:schemeClr val="dk1"/>
                        </a:solidFill>
                        <a:latin typeface="Open Sans"/>
                        <a:ea typeface="Open Sans"/>
                        <a:cs typeface="Open Sans"/>
                        <a:sym typeface="Arial"/>
                      </a:endParaRP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50</a:t>
                      </a:r>
                    </a:p>
                  </a:txBody>
                  <a:tcPr anchor="ctr">
                    <a:solidFill>
                      <a:schemeClr val="bg2"/>
                    </a:solidFill>
                  </a:tcPr>
                </a:tc>
                <a:extLst>
                  <a:ext uri="{0D108BD9-81ED-4DB2-BD59-A6C34878D82A}">
                    <a16:rowId xmlns:a16="http://schemas.microsoft.com/office/drawing/2014/main" val="2700877931"/>
                  </a:ext>
                </a:extLst>
              </a:tr>
              <a:tr h="370840">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Distribuzione</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dk1"/>
                          </a:solidFill>
                          <a:latin typeface="Open Sans"/>
                          <a:ea typeface="Open Sans"/>
                          <a:cs typeface="Open Sans"/>
                          <a:sym typeface="Arial"/>
                        </a:rPr>
                        <a:t>"maximum", "minimum", "max", "min", "lowest", "highest", "top"</a:t>
                      </a:r>
                      <a:endParaRPr lang="it-IT" sz="1100" b="0" i="0" u="none" strike="noStrike" cap="none" dirty="0">
                        <a:solidFill>
                          <a:schemeClr val="dk1"/>
                        </a:solidFill>
                        <a:latin typeface="Open Sans"/>
                        <a:ea typeface="Open Sans"/>
                        <a:cs typeface="Open Sans"/>
                        <a:sym typeface="Arial"/>
                      </a:endParaRP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30</a:t>
                      </a:r>
                    </a:p>
                  </a:txBody>
                  <a:tcPr anchor="ctr">
                    <a:solidFill>
                      <a:schemeClr val="bg2"/>
                    </a:solidFill>
                  </a:tcPr>
                </a:tc>
                <a:extLst>
                  <a:ext uri="{0D108BD9-81ED-4DB2-BD59-A6C34878D82A}">
                    <a16:rowId xmlns:a16="http://schemas.microsoft.com/office/drawing/2014/main" val="2127255438"/>
                  </a:ext>
                </a:extLst>
              </a:tr>
              <a:tr h="370840">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Fattuale</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(nessuna parola chiave specifica)</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5</a:t>
                      </a:r>
                    </a:p>
                  </a:txBody>
                  <a:tcPr anchor="ctr">
                    <a:solidFill>
                      <a:schemeClr val="bg2"/>
                    </a:solidFill>
                  </a:tcPr>
                </a:tc>
                <a:extLst>
                  <a:ext uri="{0D108BD9-81ED-4DB2-BD59-A6C34878D82A}">
                    <a16:rowId xmlns:a16="http://schemas.microsoft.com/office/drawing/2014/main" val="1250285073"/>
                  </a:ext>
                </a:extLst>
              </a:tr>
            </a:tbl>
          </a:graphicData>
        </a:graphic>
      </p:graphicFrame>
      <p:sp>
        <p:nvSpPr>
          <p:cNvPr id="14" name="CasellaDiTesto 13">
            <a:extLst>
              <a:ext uri="{FF2B5EF4-FFF2-40B4-BE49-F238E27FC236}">
                <a16:creationId xmlns:a16="http://schemas.microsoft.com/office/drawing/2014/main" id="{BC27ABF6-8BAD-4C8D-6E1A-C6DE3FEEFD7F}"/>
              </a:ext>
            </a:extLst>
          </p:cNvPr>
          <p:cNvSpPr txBox="1"/>
          <p:nvPr/>
        </p:nvSpPr>
        <p:spPr>
          <a:xfrm>
            <a:off x="5177173" y="1465537"/>
            <a:ext cx="3401552" cy="307777"/>
          </a:xfrm>
          <a:prstGeom prst="rect">
            <a:avLst/>
          </a:prstGeom>
          <a:noFill/>
        </p:spPr>
        <p:txBody>
          <a:bodyPr wrap="square" rtlCol="0">
            <a:spAutoFit/>
          </a:bodyPr>
          <a:lstStyle/>
          <a:p>
            <a:r>
              <a:rPr lang="it-IT" dirty="0">
                <a:solidFill>
                  <a:schemeClr val="dk1"/>
                </a:solidFill>
                <a:latin typeface="Oswald"/>
                <a:sym typeface="Open Sans"/>
              </a:rPr>
              <a:t>Criteri per la stima della dimensione del contesto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a:extLst>
            <a:ext uri="{FF2B5EF4-FFF2-40B4-BE49-F238E27FC236}">
              <a16:creationId xmlns:a16="http://schemas.microsoft.com/office/drawing/2014/main" id="{4A5B2F47-61FB-B2F8-E90F-9C1AC2340394}"/>
            </a:ext>
          </a:extLst>
        </p:cNvPr>
        <p:cNvGrpSpPr/>
        <p:nvPr/>
      </p:nvGrpSpPr>
      <p:grpSpPr>
        <a:xfrm>
          <a:off x="0" y="0"/>
          <a:ext cx="0" cy="0"/>
          <a:chOff x="0" y="0"/>
          <a:chExt cx="0" cy="0"/>
        </a:xfrm>
      </p:grpSpPr>
      <p:sp>
        <p:nvSpPr>
          <p:cNvPr id="506" name="Google Shape;506;p36">
            <a:extLst>
              <a:ext uri="{FF2B5EF4-FFF2-40B4-BE49-F238E27FC236}">
                <a16:creationId xmlns:a16="http://schemas.microsoft.com/office/drawing/2014/main" id="{DDACE56D-6C13-FBDB-C0BE-A46C92C45E04}"/>
              </a:ext>
            </a:extLst>
          </p:cNvPr>
          <p:cNvSpPr txBox="1">
            <a:spLocks noGrp="1"/>
          </p:cNvSpPr>
          <p:nvPr>
            <p:ph type="title" idx="2"/>
          </p:nvPr>
        </p:nvSpPr>
        <p:spPr>
          <a:xfrm>
            <a:off x="1489924" y="1220113"/>
            <a:ext cx="1205149" cy="13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507" name="Google Shape;507;p36">
            <a:extLst>
              <a:ext uri="{FF2B5EF4-FFF2-40B4-BE49-F238E27FC236}">
                <a16:creationId xmlns:a16="http://schemas.microsoft.com/office/drawing/2014/main" id="{B1970F48-3095-8164-9AD6-905A07D6B25D}"/>
              </a:ext>
            </a:extLst>
          </p:cNvPr>
          <p:cNvSpPr txBox="1">
            <a:spLocks noGrp="1"/>
          </p:cNvSpPr>
          <p:nvPr>
            <p:ph type="title"/>
          </p:nvPr>
        </p:nvSpPr>
        <p:spPr>
          <a:xfrm>
            <a:off x="1489924" y="2573725"/>
            <a:ext cx="4520317" cy="77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Tecniche di Prompting</a:t>
            </a:r>
            <a:endParaRPr sz="3200" dirty="0"/>
          </a:p>
        </p:txBody>
      </p:sp>
      <p:sp>
        <p:nvSpPr>
          <p:cNvPr id="508" name="Google Shape;508;p36">
            <a:extLst>
              <a:ext uri="{FF2B5EF4-FFF2-40B4-BE49-F238E27FC236}">
                <a16:creationId xmlns:a16="http://schemas.microsoft.com/office/drawing/2014/main" id="{DB840FAC-FEB9-B15C-BB9A-92B35B238639}"/>
              </a:ext>
            </a:extLst>
          </p:cNvPr>
          <p:cNvSpPr txBox="1">
            <a:spLocks noGrp="1"/>
          </p:cNvSpPr>
          <p:nvPr>
            <p:ph type="subTitle" idx="1"/>
          </p:nvPr>
        </p:nvSpPr>
        <p:spPr>
          <a:xfrm>
            <a:off x="1489924" y="3205500"/>
            <a:ext cx="2664289"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4 diverse tecniche</a:t>
            </a:r>
            <a:endParaRPr dirty="0"/>
          </a:p>
          <a:p>
            <a:pPr marL="0" lvl="0" indent="0" algn="l" rtl="0">
              <a:spcBef>
                <a:spcPts val="1600"/>
              </a:spcBef>
              <a:spcAft>
                <a:spcPts val="1600"/>
              </a:spcAft>
              <a:buNone/>
            </a:pPr>
            <a:endParaRPr dirty="0"/>
          </a:p>
        </p:txBody>
      </p:sp>
      <p:grpSp>
        <p:nvGrpSpPr>
          <p:cNvPr id="509" name="Google Shape;509;p36">
            <a:extLst>
              <a:ext uri="{FF2B5EF4-FFF2-40B4-BE49-F238E27FC236}">
                <a16:creationId xmlns:a16="http://schemas.microsoft.com/office/drawing/2014/main" id="{4F4A3D76-B6CF-4A37-6338-2D5E04551F9C}"/>
              </a:ext>
            </a:extLst>
          </p:cNvPr>
          <p:cNvGrpSpPr/>
          <p:nvPr/>
        </p:nvGrpSpPr>
        <p:grpSpPr>
          <a:xfrm>
            <a:off x="4584851" y="798716"/>
            <a:ext cx="3692747" cy="3689803"/>
            <a:chOff x="1736800" y="621675"/>
            <a:chExt cx="4451775" cy="4448225"/>
          </a:xfrm>
        </p:grpSpPr>
        <p:sp>
          <p:nvSpPr>
            <p:cNvPr id="510" name="Google Shape;510;p36">
              <a:extLst>
                <a:ext uri="{FF2B5EF4-FFF2-40B4-BE49-F238E27FC236}">
                  <a16:creationId xmlns:a16="http://schemas.microsoft.com/office/drawing/2014/main" id="{1D24112B-7F09-E3C8-045B-E35CE3914F34}"/>
                </a:ext>
              </a:extLst>
            </p:cNvPr>
            <p:cNvSpPr/>
            <p:nvPr/>
          </p:nvSpPr>
          <p:spPr>
            <a:xfrm>
              <a:off x="2950350" y="621675"/>
              <a:ext cx="3168575" cy="3683275"/>
            </a:xfrm>
            <a:custGeom>
              <a:avLst/>
              <a:gdLst/>
              <a:ahLst/>
              <a:cxnLst/>
              <a:rect l="l" t="t" r="r" b="b"/>
              <a:pathLst>
                <a:path w="126743" h="147331" extrusionOk="0">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a:extLst>
                <a:ext uri="{FF2B5EF4-FFF2-40B4-BE49-F238E27FC236}">
                  <a16:creationId xmlns:a16="http://schemas.microsoft.com/office/drawing/2014/main" id="{80686854-CF89-3398-F014-70395AC6F823}"/>
                </a:ext>
              </a:extLst>
            </p:cNvPr>
            <p:cNvSpPr/>
            <p:nvPr/>
          </p:nvSpPr>
          <p:spPr>
            <a:xfrm>
              <a:off x="1743950" y="2590925"/>
              <a:ext cx="3777575" cy="2478975"/>
            </a:xfrm>
            <a:custGeom>
              <a:avLst/>
              <a:gdLst/>
              <a:ahLst/>
              <a:cxnLst/>
              <a:rect l="l" t="t" r="r" b="b"/>
              <a:pathLst>
                <a:path w="151103" h="99159" extrusionOk="0">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a:extLst>
                <a:ext uri="{FF2B5EF4-FFF2-40B4-BE49-F238E27FC236}">
                  <a16:creationId xmlns:a16="http://schemas.microsoft.com/office/drawing/2014/main" id="{A230A5D0-2D29-75C6-84A9-351850AE03A2}"/>
                </a:ext>
              </a:extLst>
            </p:cNvPr>
            <p:cNvSpPr/>
            <p:nvPr/>
          </p:nvSpPr>
          <p:spPr>
            <a:xfrm>
              <a:off x="4102875" y="1393400"/>
              <a:ext cx="2085700" cy="1942975"/>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a:extLst>
                <a:ext uri="{FF2B5EF4-FFF2-40B4-BE49-F238E27FC236}">
                  <a16:creationId xmlns:a16="http://schemas.microsoft.com/office/drawing/2014/main" id="{2FF5B76E-0ECD-F2C7-5FEF-367A2D86E2AF}"/>
                </a:ext>
              </a:extLst>
            </p:cNvPr>
            <p:cNvSpPr/>
            <p:nvPr/>
          </p:nvSpPr>
          <p:spPr>
            <a:xfrm>
              <a:off x="3636950" y="1852825"/>
              <a:ext cx="1947450" cy="1333525"/>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a:extLst>
                <a:ext uri="{FF2B5EF4-FFF2-40B4-BE49-F238E27FC236}">
                  <a16:creationId xmlns:a16="http://schemas.microsoft.com/office/drawing/2014/main" id="{DAF09056-D191-3DC3-D0D8-E40004D55101}"/>
                </a:ext>
              </a:extLst>
            </p:cNvPr>
            <p:cNvSpPr/>
            <p:nvPr/>
          </p:nvSpPr>
          <p:spPr>
            <a:xfrm>
              <a:off x="4653100" y="2680525"/>
              <a:ext cx="490125" cy="66750"/>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a:extLst>
                <a:ext uri="{FF2B5EF4-FFF2-40B4-BE49-F238E27FC236}">
                  <a16:creationId xmlns:a16="http://schemas.microsoft.com/office/drawing/2014/main" id="{48E93E85-D2C4-47A6-564C-FE0485DC7200}"/>
                </a:ext>
              </a:extLst>
            </p:cNvPr>
            <p:cNvSpPr/>
            <p:nvPr/>
          </p:nvSpPr>
          <p:spPr>
            <a:xfrm>
              <a:off x="5039700" y="1915525"/>
              <a:ext cx="186000" cy="408475"/>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a:extLst>
                <a:ext uri="{FF2B5EF4-FFF2-40B4-BE49-F238E27FC236}">
                  <a16:creationId xmlns:a16="http://schemas.microsoft.com/office/drawing/2014/main" id="{A1DA5BB3-2634-E53A-D67D-C468A8CA7350}"/>
                </a:ext>
              </a:extLst>
            </p:cNvPr>
            <p:cNvSpPr/>
            <p:nvPr/>
          </p:nvSpPr>
          <p:spPr>
            <a:xfrm>
              <a:off x="1955000" y="777275"/>
              <a:ext cx="1748150" cy="2266025"/>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a:extLst>
                <a:ext uri="{FF2B5EF4-FFF2-40B4-BE49-F238E27FC236}">
                  <a16:creationId xmlns:a16="http://schemas.microsoft.com/office/drawing/2014/main" id="{2384FDCA-8CE5-2D9F-6233-BD20F8A2423E}"/>
                </a:ext>
              </a:extLst>
            </p:cNvPr>
            <p:cNvSpPr/>
            <p:nvPr/>
          </p:nvSpPr>
          <p:spPr>
            <a:xfrm>
              <a:off x="2544625" y="1125700"/>
              <a:ext cx="1171925" cy="2553025"/>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a:extLst>
                <a:ext uri="{FF2B5EF4-FFF2-40B4-BE49-F238E27FC236}">
                  <a16:creationId xmlns:a16="http://schemas.microsoft.com/office/drawing/2014/main" id="{62DC9EAD-93CF-D9C0-D6CE-E2E5979E074B}"/>
                </a:ext>
              </a:extLst>
            </p:cNvPr>
            <p:cNvSpPr/>
            <p:nvPr/>
          </p:nvSpPr>
          <p:spPr>
            <a:xfrm>
              <a:off x="3414400" y="1814125"/>
              <a:ext cx="59600" cy="670275"/>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a:extLst>
                <a:ext uri="{FF2B5EF4-FFF2-40B4-BE49-F238E27FC236}">
                  <a16:creationId xmlns:a16="http://schemas.microsoft.com/office/drawing/2014/main" id="{16250A5B-B975-1C27-1EE1-766977FE2C4F}"/>
                </a:ext>
              </a:extLst>
            </p:cNvPr>
            <p:cNvSpPr/>
            <p:nvPr/>
          </p:nvSpPr>
          <p:spPr>
            <a:xfrm>
              <a:off x="2742000" y="1801225"/>
              <a:ext cx="531925" cy="236125"/>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a:extLst>
                <a:ext uri="{FF2B5EF4-FFF2-40B4-BE49-F238E27FC236}">
                  <a16:creationId xmlns:a16="http://schemas.microsoft.com/office/drawing/2014/main" id="{332FB26D-1467-D383-E7C4-790692F7AEE2}"/>
                </a:ext>
              </a:extLst>
            </p:cNvPr>
            <p:cNvSpPr/>
            <p:nvPr/>
          </p:nvSpPr>
          <p:spPr>
            <a:xfrm>
              <a:off x="2896175" y="1225675"/>
              <a:ext cx="58250" cy="290675"/>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a:extLst>
                <a:ext uri="{FF2B5EF4-FFF2-40B4-BE49-F238E27FC236}">
                  <a16:creationId xmlns:a16="http://schemas.microsoft.com/office/drawing/2014/main" id="{49FDE7CB-95D2-9676-13E5-19D3A490D695}"/>
                </a:ext>
              </a:extLst>
            </p:cNvPr>
            <p:cNvSpPr/>
            <p:nvPr/>
          </p:nvSpPr>
          <p:spPr>
            <a:xfrm>
              <a:off x="1736800" y="1865100"/>
              <a:ext cx="1752800" cy="1023700"/>
            </a:xfrm>
            <a:custGeom>
              <a:avLst/>
              <a:gdLst/>
              <a:ahLst/>
              <a:cxnLst/>
              <a:rect l="l" t="t" r="r" b="b"/>
              <a:pathLst>
                <a:path w="70112" h="40948" extrusionOk="0">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a:extLst>
                <a:ext uri="{FF2B5EF4-FFF2-40B4-BE49-F238E27FC236}">
                  <a16:creationId xmlns:a16="http://schemas.microsoft.com/office/drawing/2014/main" id="{D9894162-252A-B73F-5064-D499269CA280}"/>
                </a:ext>
              </a:extLst>
            </p:cNvPr>
            <p:cNvSpPr/>
            <p:nvPr/>
          </p:nvSpPr>
          <p:spPr>
            <a:xfrm>
              <a:off x="2112150" y="2219350"/>
              <a:ext cx="1607200" cy="1043925"/>
            </a:xfrm>
            <a:custGeom>
              <a:avLst/>
              <a:gdLst/>
              <a:ahLst/>
              <a:cxnLst/>
              <a:rect l="l" t="t" r="r" b="b"/>
              <a:pathLst>
                <a:path w="64288" h="41757" extrusionOk="0">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a:extLst>
                <a:ext uri="{FF2B5EF4-FFF2-40B4-BE49-F238E27FC236}">
                  <a16:creationId xmlns:a16="http://schemas.microsoft.com/office/drawing/2014/main" id="{42D73AF6-1095-A673-65E2-20F3D3605DC3}"/>
                </a:ext>
              </a:extLst>
            </p:cNvPr>
            <p:cNvSpPr/>
            <p:nvPr/>
          </p:nvSpPr>
          <p:spPr>
            <a:xfrm>
              <a:off x="2695475" y="2245500"/>
              <a:ext cx="328950" cy="329525"/>
            </a:xfrm>
            <a:custGeom>
              <a:avLst/>
              <a:gdLst/>
              <a:ahLst/>
              <a:cxnLst/>
              <a:rect l="l" t="t" r="r" b="b"/>
              <a:pathLst>
                <a:path w="13158" h="13181" extrusionOk="0">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a:extLst>
                <a:ext uri="{FF2B5EF4-FFF2-40B4-BE49-F238E27FC236}">
                  <a16:creationId xmlns:a16="http://schemas.microsoft.com/office/drawing/2014/main" id="{6FEEBB4A-1FE0-7A5B-DB64-99B9C84D24CA}"/>
                </a:ext>
              </a:extLst>
            </p:cNvPr>
            <p:cNvSpPr/>
            <p:nvPr/>
          </p:nvSpPr>
          <p:spPr>
            <a:xfrm>
              <a:off x="2179125" y="2402975"/>
              <a:ext cx="489325" cy="87375"/>
            </a:xfrm>
            <a:custGeom>
              <a:avLst/>
              <a:gdLst/>
              <a:ahLst/>
              <a:cxnLst/>
              <a:rect l="l" t="t" r="r" b="b"/>
              <a:pathLst>
                <a:path w="19573" h="3495" extrusionOk="0">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a:extLst>
                <a:ext uri="{FF2B5EF4-FFF2-40B4-BE49-F238E27FC236}">
                  <a16:creationId xmlns:a16="http://schemas.microsoft.com/office/drawing/2014/main" id="{5FEA6EC1-2E34-B0E6-C1B7-16991836C8BF}"/>
                </a:ext>
              </a:extLst>
            </p:cNvPr>
            <p:cNvSpPr/>
            <p:nvPr/>
          </p:nvSpPr>
          <p:spPr>
            <a:xfrm>
              <a:off x="2525000" y="1956025"/>
              <a:ext cx="2631025" cy="2630700"/>
            </a:xfrm>
            <a:custGeom>
              <a:avLst/>
              <a:gdLst/>
              <a:ahLst/>
              <a:cxnLst/>
              <a:rect l="l" t="t" r="r" b="b"/>
              <a:pathLst>
                <a:path w="105241" h="105228" extrusionOk="0">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a:extLst>
                <a:ext uri="{FF2B5EF4-FFF2-40B4-BE49-F238E27FC236}">
                  <a16:creationId xmlns:a16="http://schemas.microsoft.com/office/drawing/2014/main" id="{6F77D674-0787-A8B6-7D14-85A69BA4ED4A}"/>
                </a:ext>
              </a:extLst>
            </p:cNvPr>
            <p:cNvSpPr/>
            <p:nvPr/>
          </p:nvSpPr>
          <p:spPr>
            <a:xfrm>
              <a:off x="4178175" y="4397625"/>
              <a:ext cx="88750" cy="32875"/>
            </a:xfrm>
            <a:custGeom>
              <a:avLst/>
              <a:gdLst/>
              <a:ahLst/>
              <a:cxnLst/>
              <a:rect l="l" t="t" r="r" b="b"/>
              <a:pathLst>
                <a:path w="3550" h="1315" extrusionOk="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a:extLst>
                <a:ext uri="{FF2B5EF4-FFF2-40B4-BE49-F238E27FC236}">
                  <a16:creationId xmlns:a16="http://schemas.microsoft.com/office/drawing/2014/main" id="{935A4159-3513-33DC-625A-F71BD1FA5EBD}"/>
                </a:ext>
              </a:extLst>
            </p:cNvPr>
            <p:cNvSpPr/>
            <p:nvPr/>
          </p:nvSpPr>
          <p:spPr>
            <a:xfrm>
              <a:off x="3759975" y="2855825"/>
              <a:ext cx="289350" cy="91800"/>
            </a:xfrm>
            <a:custGeom>
              <a:avLst/>
              <a:gdLst/>
              <a:ahLst/>
              <a:cxnLst/>
              <a:rect l="l" t="t" r="r" b="b"/>
              <a:pathLst>
                <a:path w="11574" h="3672" extrusionOk="0">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a:extLst>
                <a:ext uri="{FF2B5EF4-FFF2-40B4-BE49-F238E27FC236}">
                  <a16:creationId xmlns:a16="http://schemas.microsoft.com/office/drawing/2014/main" id="{CCA0E13F-A7F6-C44E-25B9-A19B441EE858}"/>
                </a:ext>
              </a:extLst>
            </p:cNvPr>
            <p:cNvSpPr/>
            <p:nvPr/>
          </p:nvSpPr>
          <p:spPr>
            <a:xfrm>
              <a:off x="3922500" y="2967700"/>
              <a:ext cx="77800" cy="27925"/>
            </a:xfrm>
            <a:custGeom>
              <a:avLst/>
              <a:gdLst/>
              <a:ahLst/>
              <a:cxnLst/>
              <a:rect l="l" t="t" r="r" b="b"/>
              <a:pathLst>
                <a:path w="3112" h="1117" extrusionOk="0">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a:extLst>
                <a:ext uri="{FF2B5EF4-FFF2-40B4-BE49-F238E27FC236}">
                  <a16:creationId xmlns:a16="http://schemas.microsoft.com/office/drawing/2014/main" id="{E822342D-D4FA-F6DD-0649-9B950B99C25B}"/>
                </a:ext>
              </a:extLst>
            </p:cNvPr>
            <p:cNvSpPr/>
            <p:nvPr/>
          </p:nvSpPr>
          <p:spPr>
            <a:xfrm>
              <a:off x="4042750" y="2932100"/>
              <a:ext cx="156725" cy="70025"/>
            </a:xfrm>
            <a:custGeom>
              <a:avLst/>
              <a:gdLst/>
              <a:ahLst/>
              <a:cxnLst/>
              <a:rect l="l" t="t" r="r" b="b"/>
              <a:pathLst>
                <a:path w="6269" h="2801" extrusionOk="0">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a:extLst>
                <a:ext uri="{FF2B5EF4-FFF2-40B4-BE49-F238E27FC236}">
                  <a16:creationId xmlns:a16="http://schemas.microsoft.com/office/drawing/2014/main" id="{F9D58A6D-A8DA-F07F-BD35-EFC56D560DF8}"/>
                </a:ext>
              </a:extLst>
            </p:cNvPr>
            <p:cNvSpPr/>
            <p:nvPr/>
          </p:nvSpPr>
          <p:spPr>
            <a:xfrm>
              <a:off x="4212125" y="2968325"/>
              <a:ext cx="65725" cy="32225"/>
            </a:xfrm>
            <a:custGeom>
              <a:avLst/>
              <a:gdLst/>
              <a:ahLst/>
              <a:cxnLst/>
              <a:rect l="l" t="t" r="r" b="b"/>
              <a:pathLst>
                <a:path w="2629" h="1289" extrusionOk="0">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a:extLst>
                <a:ext uri="{FF2B5EF4-FFF2-40B4-BE49-F238E27FC236}">
                  <a16:creationId xmlns:a16="http://schemas.microsoft.com/office/drawing/2014/main" id="{67886E40-0C15-FF75-7F03-E5724CD1E890}"/>
                </a:ext>
              </a:extLst>
            </p:cNvPr>
            <p:cNvSpPr/>
            <p:nvPr/>
          </p:nvSpPr>
          <p:spPr>
            <a:xfrm>
              <a:off x="3918025" y="2797925"/>
              <a:ext cx="53625" cy="58200"/>
            </a:xfrm>
            <a:custGeom>
              <a:avLst/>
              <a:gdLst/>
              <a:ahLst/>
              <a:cxnLst/>
              <a:rect l="l" t="t" r="r" b="b"/>
              <a:pathLst>
                <a:path w="2145" h="2328" extrusionOk="0">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a:extLst>
                <a:ext uri="{FF2B5EF4-FFF2-40B4-BE49-F238E27FC236}">
                  <a16:creationId xmlns:a16="http://schemas.microsoft.com/office/drawing/2014/main" id="{24E8953E-606C-1740-924C-DDB9CD0C9C3A}"/>
                </a:ext>
              </a:extLst>
            </p:cNvPr>
            <p:cNvSpPr/>
            <p:nvPr/>
          </p:nvSpPr>
          <p:spPr>
            <a:xfrm>
              <a:off x="3800175" y="2889750"/>
              <a:ext cx="37525" cy="28300"/>
            </a:xfrm>
            <a:custGeom>
              <a:avLst/>
              <a:gdLst/>
              <a:ahLst/>
              <a:cxnLst/>
              <a:rect l="l" t="t" r="r" b="b"/>
              <a:pathLst>
                <a:path w="1501" h="1132" extrusionOk="0">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a:extLst>
                <a:ext uri="{FF2B5EF4-FFF2-40B4-BE49-F238E27FC236}">
                  <a16:creationId xmlns:a16="http://schemas.microsoft.com/office/drawing/2014/main" id="{600CCE8F-1DF6-1988-18D8-92C9EB9C615E}"/>
                </a:ext>
              </a:extLst>
            </p:cNvPr>
            <p:cNvSpPr/>
            <p:nvPr/>
          </p:nvSpPr>
          <p:spPr>
            <a:xfrm>
              <a:off x="4054075" y="2895650"/>
              <a:ext cx="42875" cy="32800"/>
            </a:xfrm>
            <a:custGeom>
              <a:avLst/>
              <a:gdLst/>
              <a:ahLst/>
              <a:cxnLst/>
              <a:rect l="l" t="t" r="r" b="b"/>
              <a:pathLst>
                <a:path w="1715" h="1312" extrusionOk="0">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a:extLst>
                <a:ext uri="{FF2B5EF4-FFF2-40B4-BE49-F238E27FC236}">
                  <a16:creationId xmlns:a16="http://schemas.microsoft.com/office/drawing/2014/main" id="{935C4B08-6108-9E81-A829-5B2E68FB1FC2}"/>
                </a:ext>
              </a:extLst>
            </p:cNvPr>
            <p:cNvSpPr/>
            <p:nvPr/>
          </p:nvSpPr>
          <p:spPr>
            <a:xfrm>
              <a:off x="3014650" y="1963250"/>
              <a:ext cx="1907400" cy="2504750"/>
            </a:xfrm>
            <a:custGeom>
              <a:avLst/>
              <a:gdLst/>
              <a:ahLst/>
              <a:cxnLst/>
              <a:rect l="l" t="t" r="r" b="b"/>
              <a:pathLst>
                <a:path w="76296" h="100190" extrusionOk="0">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a:extLst>
                <a:ext uri="{FF2B5EF4-FFF2-40B4-BE49-F238E27FC236}">
                  <a16:creationId xmlns:a16="http://schemas.microsoft.com/office/drawing/2014/main" id="{F44D925C-842D-9135-AC69-6F6919201D35}"/>
                </a:ext>
              </a:extLst>
            </p:cNvPr>
            <p:cNvSpPr/>
            <p:nvPr/>
          </p:nvSpPr>
          <p:spPr>
            <a:xfrm>
              <a:off x="4392800" y="2117950"/>
              <a:ext cx="625" cy="325"/>
            </a:xfrm>
            <a:custGeom>
              <a:avLst/>
              <a:gdLst/>
              <a:ahLst/>
              <a:cxnLst/>
              <a:rect l="l" t="t" r="r" b="b"/>
              <a:pathLst>
                <a:path w="25" h="13" extrusionOk="0">
                  <a:moveTo>
                    <a:pt x="24" y="0"/>
                  </a:moveTo>
                  <a:cubicBezTo>
                    <a:pt x="12" y="0"/>
                    <a:pt x="12" y="0"/>
                    <a:pt x="0" y="12"/>
                  </a:cubicBezTo>
                  <a:cubicBezTo>
                    <a:pt x="12" y="12"/>
                    <a:pt x="12" y="0"/>
                    <a:pt x="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a:extLst>
                <a:ext uri="{FF2B5EF4-FFF2-40B4-BE49-F238E27FC236}">
                  <a16:creationId xmlns:a16="http://schemas.microsoft.com/office/drawing/2014/main" id="{03B1B4EF-7DD2-A12E-8347-6631DB6BB770}"/>
                </a:ext>
              </a:extLst>
            </p:cNvPr>
            <p:cNvSpPr/>
            <p:nvPr/>
          </p:nvSpPr>
          <p:spPr>
            <a:xfrm>
              <a:off x="3768900" y="2144450"/>
              <a:ext cx="275" cy="800"/>
            </a:xfrm>
            <a:custGeom>
              <a:avLst/>
              <a:gdLst/>
              <a:ahLst/>
              <a:cxnLst/>
              <a:rect l="l" t="t" r="r" b="b"/>
              <a:pathLst>
                <a:path w="11" h="32" extrusionOk="0">
                  <a:moveTo>
                    <a:pt x="1" y="0"/>
                  </a:moveTo>
                  <a:cubicBezTo>
                    <a:pt x="6" y="22"/>
                    <a:pt x="9" y="32"/>
                    <a:pt x="10" y="32"/>
                  </a:cubicBezTo>
                  <a:cubicBezTo>
                    <a:pt x="10" y="32"/>
                    <a:pt x="7" y="1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a:extLst>
                <a:ext uri="{FF2B5EF4-FFF2-40B4-BE49-F238E27FC236}">
                  <a16:creationId xmlns:a16="http://schemas.microsoft.com/office/drawing/2014/main" id="{DCEBD309-686E-C1DE-C0BF-4966C207B392}"/>
                </a:ext>
              </a:extLst>
            </p:cNvPr>
            <p:cNvSpPr/>
            <p:nvPr/>
          </p:nvSpPr>
          <p:spPr>
            <a:xfrm>
              <a:off x="4255275" y="2306125"/>
              <a:ext cx="146475" cy="86025"/>
            </a:xfrm>
            <a:custGeom>
              <a:avLst/>
              <a:gdLst/>
              <a:ahLst/>
              <a:cxnLst/>
              <a:rect l="l" t="t" r="r" b="b"/>
              <a:pathLst>
                <a:path w="5859" h="3441" extrusionOk="0">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a:extLst>
                <a:ext uri="{FF2B5EF4-FFF2-40B4-BE49-F238E27FC236}">
                  <a16:creationId xmlns:a16="http://schemas.microsoft.com/office/drawing/2014/main" id="{FD8CCB7D-48A0-B094-CCDB-C95EAB04FC23}"/>
                </a:ext>
              </a:extLst>
            </p:cNvPr>
            <p:cNvSpPr/>
            <p:nvPr/>
          </p:nvSpPr>
          <p:spPr>
            <a:xfrm>
              <a:off x="3556975" y="3417150"/>
              <a:ext cx="57775" cy="54400"/>
            </a:xfrm>
            <a:custGeom>
              <a:avLst/>
              <a:gdLst/>
              <a:ahLst/>
              <a:cxnLst/>
              <a:rect l="l" t="t" r="r" b="b"/>
              <a:pathLst>
                <a:path w="2311" h="2176" extrusionOk="0">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a:extLst>
                <a:ext uri="{FF2B5EF4-FFF2-40B4-BE49-F238E27FC236}">
                  <a16:creationId xmlns:a16="http://schemas.microsoft.com/office/drawing/2014/main" id="{746A1058-92EE-981D-6E17-903DF42AD775}"/>
                </a:ext>
              </a:extLst>
            </p:cNvPr>
            <p:cNvSpPr/>
            <p:nvPr/>
          </p:nvSpPr>
          <p:spPr>
            <a:xfrm>
              <a:off x="4824700" y="2422200"/>
              <a:ext cx="321800" cy="831450"/>
            </a:xfrm>
            <a:custGeom>
              <a:avLst/>
              <a:gdLst/>
              <a:ahLst/>
              <a:cxnLst/>
              <a:rect l="l" t="t" r="r" b="b"/>
              <a:pathLst>
                <a:path w="12872" h="33258" extrusionOk="0">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a:extLst>
                <a:ext uri="{FF2B5EF4-FFF2-40B4-BE49-F238E27FC236}">
                  <a16:creationId xmlns:a16="http://schemas.microsoft.com/office/drawing/2014/main" id="{BA4683C5-BCCD-34D5-FC32-00D2757D7169}"/>
                </a:ext>
              </a:extLst>
            </p:cNvPr>
            <p:cNvSpPr/>
            <p:nvPr/>
          </p:nvSpPr>
          <p:spPr>
            <a:xfrm>
              <a:off x="4433875" y="2133725"/>
              <a:ext cx="96475" cy="62525"/>
            </a:xfrm>
            <a:custGeom>
              <a:avLst/>
              <a:gdLst/>
              <a:ahLst/>
              <a:cxnLst/>
              <a:rect l="l" t="t" r="r" b="b"/>
              <a:pathLst>
                <a:path w="3859" h="2501" extrusionOk="0">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a:extLst>
                <a:ext uri="{FF2B5EF4-FFF2-40B4-BE49-F238E27FC236}">
                  <a16:creationId xmlns:a16="http://schemas.microsoft.com/office/drawing/2014/main" id="{DA9665CA-7D19-FCD9-3F65-61FF656FC5CB}"/>
                </a:ext>
              </a:extLst>
            </p:cNvPr>
            <p:cNvSpPr/>
            <p:nvPr/>
          </p:nvSpPr>
          <p:spPr>
            <a:xfrm>
              <a:off x="3614125" y="4495475"/>
              <a:ext cx="588200" cy="91450"/>
            </a:xfrm>
            <a:custGeom>
              <a:avLst/>
              <a:gdLst/>
              <a:ahLst/>
              <a:cxnLst/>
              <a:rect l="l" t="t" r="r" b="b"/>
              <a:pathLst>
                <a:path w="23528" h="3658" extrusionOk="0">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a:extLst>
                <a:ext uri="{FF2B5EF4-FFF2-40B4-BE49-F238E27FC236}">
                  <a16:creationId xmlns:a16="http://schemas.microsoft.com/office/drawing/2014/main" id="{18F6017C-DF88-F790-3212-DFE96C23C34E}"/>
                </a:ext>
              </a:extLst>
            </p:cNvPr>
            <p:cNvSpPr/>
            <p:nvPr/>
          </p:nvSpPr>
          <p:spPr>
            <a:xfrm>
              <a:off x="2669675" y="2505800"/>
              <a:ext cx="2486350" cy="2080925"/>
            </a:xfrm>
            <a:custGeom>
              <a:avLst/>
              <a:gdLst/>
              <a:ahLst/>
              <a:cxnLst/>
              <a:rect l="l" t="t" r="r" b="b"/>
              <a:pathLst>
                <a:path w="99454" h="83237" extrusionOk="0">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chemeClr val="dk1">
                <a:alpha val="348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36">
            <a:extLst>
              <a:ext uri="{FF2B5EF4-FFF2-40B4-BE49-F238E27FC236}">
                <a16:creationId xmlns:a16="http://schemas.microsoft.com/office/drawing/2014/main" id="{7A3A0762-A247-19F5-5F52-A947DA15F9CC}"/>
              </a:ext>
            </a:extLst>
          </p:cNvPr>
          <p:cNvGrpSpPr/>
          <p:nvPr/>
        </p:nvGrpSpPr>
        <p:grpSpPr>
          <a:xfrm flipH="1">
            <a:off x="1608664" y="2454243"/>
            <a:ext cx="446222" cy="77476"/>
            <a:chOff x="6146875" y="1767300"/>
            <a:chExt cx="331025" cy="57475"/>
          </a:xfrm>
        </p:grpSpPr>
        <p:sp>
          <p:nvSpPr>
            <p:cNvPr id="544" name="Google Shape;544;p36">
              <a:extLst>
                <a:ext uri="{FF2B5EF4-FFF2-40B4-BE49-F238E27FC236}">
                  <a16:creationId xmlns:a16="http://schemas.microsoft.com/office/drawing/2014/main" id="{E938F43B-CAD9-71F7-78A0-3A5D5DC2DF7B}"/>
                </a:ext>
              </a:extLst>
            </p:cNvPr>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a:extLst>
                <a:ext uri="{FF2B5EF4-FFF2-40B4-BE49-F238E27FC236}">
                  <a16:creationId xmlns:a16="http://schemas.microsoft.com/office/drawing/2014/main" id="{AA6E2D13-33CC-8070-8DE6-89D179A5C525}"/>
                </a:ext>
              </a:extLst>
            </p:cNvPr>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a:extLst>
                <a:ext uri="{FF2B5EF4-FFF2-40B4-BE49-F238E27FC236}">
                  <a16:creationId xmlns:a16="http://schemas.microsoft.com/office/drawing/2014/main" id="{227A5450-10C6-ABFE-C910-C6217F35D40E}"/>
                </a:ext>
              </a:extLst>
            </p:cNvPr>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400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grpSp>
        <p:nvGrpSpPr>
          <p:cNvPr id="1565" name="Google Shape;1565;p52"/>
          <p:cNvGrpSpPr/>
          <p:nvPr/>
        </p:nvGrpSpPr>
        <p:grpSpPr>
          <a:xfrm flipH="1">
            <a:off x="1389375" y="280866"/>
            <a:ext cx="516022" cy="1033602"/>
            <a:chOff x="8208488" y="3307425"/>
            <a:chExt cx="935500" cy="1873825"/>
          </a:xfrm>
        </p:grpSpPr>
        <p:sp>
          <p:nvSpPr>
            <p:cNvPr id="1566" name="Google Shape;1566;p52"/>
            <p:cNvSpPr/>
            <p:nvPr/>
          </p:nvSpPr>
          <p:spPr>
            <a:xfrm>
              <a:off x="8644188" y="3606050"/>
              <a:ext cx="499800" cy="1162300"/>
            </a:xfrm>
            <a:custGeom>
              <a:avLst/>
              <a:gdLst/>
              <a:ahLst/>
              <a:cxnLst/>
              <a:rect l="l" t="t" r="r" b="b"/>
              <a:pathLst>
                <a:path w="19992" h="46492" extrusionOk="0">
                  <a:moveTo>
                    <a:pt x="10035" y="0"/>
                  </a:moveTo>
                  <a:cubicBezTo>
                    <a:pt x="8386" y="0"/>
                    <a:pt x="6741" y="963"/>
                    <a:pt x="6002" y="2441"/>
                  </a:cubicBezTo>
                  <a:cubicBezTo>
                    <a:pt x="4954" y="4548"/>
                    <a:pt x="5740" y="7120"/>
                    <a:pt x="5025" y="9358"/>
                  </a:cubicBezTo>
                  <a:cubicBezTo>
                    <a:pt x="4120" y="12204"/>
                    <a:pt x="930" y="14026"/>
                    <a:pt x="489" y="16978"/>
                  </a:cubicBezTo>
                  <a:cubicBezTo>
                    <a:pt x="1" y="20181"/>
                    <a:pt x="2906" y="22848"/>
                    <a:pt x="3668" y="25991"/>
                  </a:cubicBezTo>
                  <a:cubicBezTo>
                    <a:pt x="4370" y="28861"/>
                    <a:pt x="3227" y="31814"/>
                    <a:pt x="2227" y="34600"/>
                  </a:cubicBezTo>
                  <a:cubicBezTo>
                    <a:pt x="1811" y="35719"/>
                    <a:pt x="1418" y="36874"/>
                    <a:pt x="1418" y="38076"/>
                  </a:cubicBezTo>
                  <a:cubicBezTo>
                    <a:pt x="1430" y="39624"/>
                    <a:pt x="2108" y="41112"/>
                    <a:pt x="3049" y="42339"/>
                  </a:cubicBezTo>
                  <a:cubicBezTo>
                    <a:pt x="4951" y="44839"/>
                    <a:pt x="7973" y="46492"/>
                    <a:pt x="11087" y="46492"/>
                  </a:cubicBezTo>
                  <a:cubicBezTo>
                    <a:pt x="12242" y="46492"/>
                    <a:pt x="13410" y="46264"/>
                    <a:pt x="14538" y="45768"/>
                  </a:cubicBezTo>
                  <a:cubicBezTo>
                    <a:pt x="16979" y="44696"/>
                    <a:pt x="18741" y="42351"/>
                    <a:pt x="19360" y="39755"/>
                  </a:cubicBezTo>
                  <a:cubicBezTo>
                    <a:pt x="19991" y="37171"/>
                    <a:pt x="19539" y="34397"/>
                    <a:pt x="18396" y="31992"/>
                  </a:cubicBezTo>
                  <a:cubicBezTo>
                    <a:pt x="17813" y="30766"/>
                    <a:pt x="17051" y="29635"/>
                    <a:pt x="16527" y="28385"/>
                  </a:cubicBezTo>
                  <a:cubicBezTo>
                    <a:pt x="15991" y="27134"/>
                    <a:pt x="15717" y="25706"/>
                    <a:pt x="16146" y="24420"/>
                  </a:cubicBezTo>
                  <a:cubicBezTo>
                    <a:pt x="16562" y="23182"/>
                    <a:pt x="17575" y="22253"/>
                    <a:pt x="18194" y="21110"/>
                  </a:cubicBezTo>
                  <a:cubicBezTo>
                    <a:pt x="18968" y="19717"/>
                    <a:pt x="19134" y="18086"/>
                    <a:pt x="19134" y="16502"/>
                  </a:cubicBezTo>
                  <a:cubicBezTo>
                    <a:pt x="19134" y="15502"/>
                    <a:pt x="19075" y="14478"/>
                    <a:pt x="18670" y="13561"/>
                  </a:cubicBezTo>
                  <a:cubicBezTo>
                    <a:pt x="17991" y="12002"/>
                    <a:pt x="16432" y="10990"/>
                    <a:pt x="15681" y="9466"/>
                  </a:cubicBezTo>
                  <a:cubicBezTo>
                    <a:pt x="14693" y="7477"/>
                    <a:pt x="15253" y="5013"/>
                    <a:pt x="14407" y="2977"/>
                  </a:cubicBezTo>
                  <a:cubicBezTo>
                    <a:pt x="13729" y="1346"/>
                    <a:pt x="12110" y="143"/>
                    <a:pt x="10347" y="12"/>
                  </a:cubicBezTo>
                  <a:cubicBezTo>
                    <a:pt x="10244" y="4"/>
                    <a:pt x="10139" y="0"/>
                    <a:pt x="100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2"/>
            <p:cNvSpPr/>
            <p:nvPr/>
          </p:nvSpPr>
          <p:spPr>
            <a:xfrm>
              <a:off x="8896613" y="3682825"/>
              <a:ext cx="25" cy="1498425"/>
            </a:xfrm>
            <a:custGeom>
              <a:avLst/>
              <a:gdLst/>
              <a:ahLst/>
              <a:cxnLst/>
              <a:rect l="l" t="t" r="r" b="b"/>
              <a:pathLst>
                <a:path w="1" h="59937" fill="none" extrusionOk="0">
                  <a:moveTo>
                    <a:pt x="0" y="1"/>
                  </a:moveTo>
                  <a:lnTo>
                    <a:pt x="0" y="59937"/>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2"/>
            <p:cNvSpPr/>
            <p:nvPr/>
          </p:nvSpPr>
          <p:spPr>
            <a:xfrm>
              <a:off x="8896613" y="3917975"/>
              <a:ext cx="161650" cy="150650"/>
            </a:xfrm>
            <a:custGeom>
              <a:avLst/>
              <a:gdLst/>
              <a:ahLst/>
              <a:cxnLst/>
              <a:rect l="l" t="t" r="r" b="b"/>
              <a:pathLst>
                <a:path w="6466" h="6026" fill="none" extrusionOk="0">
                  <a:moveTo>
                    <a:pt x="6465" y="1"/>
                  </a:moveTo>
                  <a:lnTo>
                    <a:pt x="0" y="6025"/>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2"/>
            <p:cNvSpPr/>
            <p:nvPr/>
          </p:nvSpPr>
          <p:spPr>
            <a:xfrm>
              <a:off x="8766238" y="4362375"/>
              <a:ext cx="130400" cy="108375"/>
            </a:xfrm>
            <a:custGeom>
              <a:avLst/>
              <a:gdLst/>
              <a:ahLst/>
              <a:cxnLst/>
              <a:rect l="l" t="t" r="r" b="b"/>
              <a:pathLst>
                <a:path w="5216" h="4335" fill="none" extrusionOk="0">
                  <a:moveTo>
                    <a:pt x="0" y="1"/>
                  </a:moveTo>
                  <a:lnTo>
                    <a:pt x="5215" y="4335"/>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2"/>
            <p:cNvSpPr/>
            <p:nvPr/>
          </p:nvSpPr>
          <p:spPr>
            <a:xfrm>
              <a:off x="8896613" y="4544250"/>
              <a:ext cx="136050" cy="139325"/>
            </a:xfrm>
            <a:custGeom>
              <a:avLst/>
              <a:gdLst/>
              <a:ahLst/>
              <a:cxnLst/>
              <a:rect l="l" t="t" r="r" b="b"/>
              <a:pathLst>
                <a:path w="5442" h="5573" fill="none" extrusionOk="0">
                  <a:moveTo>
                    <a:pt x="5442" y="1"/>
                  </a:moveTo>
                  <a:lnTo>
                    <a:pt x="0" y="5573"/>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2"/>
            <p:cNvSpPr/>
            <p:nvPr/>
          </p:nvSpPr>
          <p:spPr>
            <a:xfrm>
              <a:off x="8898388" y="4490975"/>
              <a:ext cx="114025" cy="110150"/>
            </a:xfrm>
            <a:custGeom>
              <a:avLst/>
              <a:gdLst/>
              <a:ahLst/>
              <a:cxnLst/>
              <a:rect l="l" t="t" r="r" b="b"/>
              <a:pathLst>
                <a:path w="4561" h="4406" fill="none" extrusionOk="0">
                  <a:moveTo>
                    <a:pt x="4561" y="0"/>
                  </a:moveTo>
                  <a:lnTo>
                    <a:pt x="1" y="4406"/>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2"/>
            <p:cNvSpPr/>
            <p:nvPr/>
          </p:nvSpPr>
          <p:spPr>
            <a:xfrm>
              <a:off x="8208488" y="3307425"/>
              <a:ext cx="634325" cy="1474725"/>
            </a:xfrm>
            <a:custGeom>
              <a:avLst/>
              <a:gdLst/>
              <a:ahLst/>
              <a:cxnLst/>
              <a:rect l="l" t="t" r="r" b="b"/>
              <a:pathLst>
                <a:path w="25373" h="58989" extrusionOk="0">
                  <a:moveTo>
                    <a:pt x="12734" y="0"/>
                  </a:moveTo>
                  <a:cubicBezTo>
                    <a:pt x="10638" y="0"/>
                    <a:pt x="8561" y="1218"/>
                    <a:pt x="7620" y="3099"/>
                  </a:cubicBezTo>
                  <a:cubicBezTo>
                    <a:pt x="6287" y="5766"/>
                    <a:pt x="7287" y="9040"/>
                    <a:pt x="6382" y="11874"/>
                  </a:cubicBezTo>
                  <a:cubicBezTo>
                    <a:pt x="5227" y="15481"/>
                    <a:pt x="1191" y="17791"/>
                    <a:pt x="619" y="21542"/>
                  </a:cubicBezTo>
                  <a:cubicBezTo>
                    <a:pt x="0" y="25602"/>
                    <a:pt x="3679" y="28983"/>
                    <a:pt x="4655" y="32972"/>
                  </a:cubicBezTo>
                  <a:cubicBezTo>
                    <a:pt x="5548" y="36615"/>
                    <a:pt x="4108" y="40365"/>
                    <a:pt x="2822" y="43901"/>
                  </a:cubicBezTo>
                  <a:cubicBezTo>
                    <a:pt x="2310" y="45318"/>
                    <a:pt x="1810" y="46795"/>
                    <a:pt x="1810" y="48307"/>
                  </a:cubicBezTo>
                  <a:cubicBezTo>
                    <a:pt x="1810" y="50271"/>
                    <a:pt x="2667" y="52152"/>
                    <a:pt x="3870" y="53724"/>
                  </a:cubicBezTo>
                  <a:cubicBezTo>
                    <a:pt x="6282" y="56900"/>
                    <a:pt x="10111" y="58988"/>
                    <a:pt x="14062" y="58988"/>
                  </a:cubicBezTo>
                  <a:cubicBezTo>
                    <a:pt x="15532" y="58988"/>
                    <a:pt x="17018" y="58699"/>
                    <a:pt x="18455" y="58070"/>
                  </a:cubicBezTo>
                  <a:cubicBezTo>
                    <a:pt x="21539" y="56701"/>
                    <a:pt x="23777" y="53724"/>
                    <a:pt x="24575" y="50450"/>
                  </a:cubicBezTo>
                  <a:cubicBezTo>
                    <a:pt x="25372" y="47164"/>
                    <a:pt x="24801" y="43640"/>
                    <a:pt x="23348" y="40592"/>
                  </a:cubicBezTo>
                  <a:cubicBezTo>
                    <a:pt x="22598" y="39044"/>
                    <a:pt x="21634" y="37591"/>
                    <a:pt x="20967" y="36008"/>
                  </a:cubicBezTo>
                  <a:cubicBezTo>
                    <a:pt x="20300" y="34424"/>
                    <a:pt x="19943" y="32614"/>
                    <a:pt x="20491" y="30983"/>
                  </a:cubicBezTo>
                  <a:cubicBezTo>
                    <a:pt x="21027" y="29412"/>
                    <a:pt x="22301" y="28233"/>
                    <a:pt x="23098" y="26780"/>
                  </a:cubicBezTo>
                  <a:cubicBezTo>
                    <a:pt x="24063" y="25018"/>
                    <a:pt x="24277" y="22946"/>
                    <a:pt x="24289" y="20934"/>
                  </a:cubicBezTo>
                  <a:cubicBezTo>
                    <a:pt x="24289" y="19660"/>
                    <a:pt x="24206" y="18363"/>
                    <a:pt x="23694" y="17196"/>
                  </a:cubicBezTo>
                  <a:cubicBezTo>
                    <a:pt x="22824" y="15231"/>
                    <a:pt x="20848" y="13933"/>
                    <a:pt x="19895" y="12005"/>
                  </a:cubicBezTo>
                  <a:cubicBezTo>
                    <a:pt x="18645" y="9481"/>
                    <a:pt x="19360" y="6361"/>
                    <a:pt x="18276" y="3766"/>
                  </a:cubicBezTo>
                  <a:cubicBezTo>
                    <a:pt x="17419" y="1706"/>
                    <a:pt x="15359" y="170"/>
                    <a:pt x="13133" y="15"/>
                  </a:cubicBezTo>
                  <a:cubicBezTo>
                    <a:pt x="13000" y="5"/>
                    <a:pt x="12867" y="0"/>
                    <a:pt x="12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2"/>
            <p:cNvSpPr/>
            <p:nvPr/>
          </p:nvSpPr>
          <p:spPr>
            <a:xfrm>
              <a:off x="8523388" y="3349450"/>
              <a:ext cx="25" cy="1830325"/>
            </a:xfrm>
            <a:custGeom>
              <a:avLst/>
              <a:gdLst/>
              <a:ahLst/>
              <a:cxnLst/>
              <a:rect l="l" t="t" r="r" b="b"/>
              <a:pathLst>
                <a:path w="1" h="73213" fill="none" extrusionOk="0">
                  <a:moveTo>
                    <a:pt x="1" y="1"/>
                  </a:moveTo>
                  <a:lnTo>
                    <a:pt x="1" y="73212"/>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2"/>
            <p:cNvSpPr/>
            <p:nvPr/>
          </p:nvSpPr>
          <p:spPr>
            <a:xfrm>
              <a:off x="8389763" y="3590575"/>
              <a:ext cx="133650" cy="130975"/>
            </a:xfrm>
            <a:custGeom>
              <a:avLst/>
              <a:gdLst/>
              <a:ahLst/>
              <a:cxnLst/>
              <a:rect l="l" t="t" r="r" b="b"/>
              <a:pathLst>
                <a:path w="5346" h="5239" fill="none" extrusionOk="0">
                  <a:moveTo>
                    <a:pt x="0" y="0"/>
                  </a:moveTo>
                  <a:lnTo>
                    <a:pt x="5346" y="5239"/>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2"/>
            <p:cNvSpPr/>
            <p:nvPr/>
          </p:nvSpPr>
          <p:spPr>
            <a:xfrm>
              <a:off x="8351063" y="3656650"/>
              <a:ext cx="170875" cy="154200"/>
            </a:xfrm>
            <a:custGeom>
              <a:avLst/>
              <a:gdLst/>
              <a:ahLst/>
              <a:cxnLst/>
              <a:rect l="l" t="t" r="r" b="b"/>
              <a:pathLst>
                <a:path w="6835" h="6168" fill="none" extrusionOk="0">
                  <a:moveTo>
                    <a:pt x="0" y="0"/>
                  </a:moveTo>
                  <a:lnTo>
                    <a:pt x="6834" y="6168"/>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2"/>
            <p:cNvSpPr/>
            <p:nvPr/>
          </p:nvSpPr>
          <p:spPr>
            <a:xfrm>
              <a:off x="8290638" y="3992700"/>
              <a:ext cx="231300" cy="143200"/>
            </a:xfrm>
            <a:custGeom>
              <a:avLst/>
              <a:gdLst/>
              <a:ahLst/>
              <a:cxnLst/>
              <a:rect l="l" t="t" r="r" b="b"/>
              <a:pathLst>
                <a:path w="9252" h="5728" fill="none" extrusionOk="0">
                  <a:moveTo>
                    <a:pt x="0" y="0"/>
                  </a:moveTo>
                  <a:lnTo>
                    <a:pt x="9251" y="5727"/>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2"/>
            <p:cNvSpPr/>
            <p:nvPr/>
          </p:nvSpPr>
          <p:spPr>
            <a:xfrm>
              <a:off x="8305813" y="4392150"/>
              <a:ext cx="214625" cy="136350"/>
            </a:xfrm>
            <a:custGeom>
              <a:avLst/>
              <a:gdLst/>
              <a:ahLst/>
              <a:cxnLst/>
              <a:rect l="l" t="t" r="r" b="b"/>
              <a:pathLst>
                <a:path w="8585" h="5454" fill="none" extrusionOk="0">
                  <a:moveTo>
                    <a:pt x="0" y="0"/>
                  </a:moveTo>
                  <a:lnTo>
                    <a:pt x="8585" y="5454"/>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2"/>
            <p:cNvSpPr/>
            <p:nvPr/>
          </p:nvSpPr>
          <p:spPr>
            <a:xfrm>
              <a:off x="8279613" y="4477575"/>
              <a:ext cx="240825" cy="159875"/>
            </a:xfrm>
            <a:custGeom>
              <a:avLst/>
              <a:gdLst/>
              <a:ahLst/>
              <a:cxnLst/>
              <a:rect l="l" t="t" r="r" b="b"/>
              <a:pathLst>
                <a:path w="9633" h="6395" fill="none" extrusionOk="0">
                  <a:moveTo>
                    <a:pt x="1" y="1"/>
                  </a:moveTo>
                  <a:lnTo>
                    <a:pt x="9633" y="6394"/>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2"/>
            <p:cNvSpPr/>
            <p:nvPr/>
          </p:nvSpPr>
          <p:spPr>
            <a:xfrm>
              <a:off x="8523388" y="3753075"/>
              <a:ext cx="206600" cy="175050"/>
            </a:xfrm>
            <a:custGeom>
              <a:avLst/>
              <a:gdLst/>
              <a:ahLst/>
              <a:cxnLst/>
              <a:rect l="l" t="t" r="r" b="b"/>
              <a:pathLst>
                <a:path w="8264" h="7002" fill="none" extrusionOk="0">
                  <a:moveTo>
                    <a:pt x="1" y="7002"/>
                  </a:moveTo>
                  <a:lnTo>
                    <a:pt x="8264"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2"/>
            <p:cNvSpPr/>
            <p:nvPr/>
          </p:nvSpPr>
          <p:spPr>
            <a:xfrm>
              <a:off x="8519238" y="4193900"/>
              <a:ext cx="205100" cy="108675"/>
            </a:xfrm>
            <a:custGeom>
              <a:avLst/>
              <a:gdLst/>
              <a:ahLst/>
              <a:cxnLst/>
              <a:rect l="l" t="t" r="r" b="b"/>
              <a:pathLst>
                <a:path w="8204" h="4347" fill="none" extrusionOk="0">
                  <a:moveTo>
                    <a:pt x="0" y="4347"/>
                  </a:moveTo>
                  <a:lnTo>
                    <a:pt x="8204"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2"/>
            <p:cNvSpPr/>
            <p:nvPr/>
          </p:nvSpPr>
          <p:spPr>
            <a:xfrm>
              <a:off x="8521913" y="4248975"/>
              <a:ext cx="220275" cy="118500"/>
            </a:xfrm>
            <a:custGeom>
              <a:avLst/>
              <a:gdLst/>
              <a:ahLst/>
              <a:cxnLst/>
              <a:rect l="l" t="t" r="r" b="b"/>
              <a:pathLst>
                <a:path w="8811" h="4740" fill="none" extrusionOk="0">
                  <a:moveTo>
                    <a:pt x="0" y="4739"/>
                  </a:moveTo>
                  <a:lnTo>
                    <a:pt x="8811"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582" name="Google Shape;1582;p52"/>
          <p:cNvGraphicFramePr/>
          <p:nvPr>
            <p:extLst>
              <p:ext uri="{D42A27DB-BD31-4B8C-83A1-F6EECF244321}">
                <p14:modId xmlns:p14="http://schemas.microsoft.com/office/powerpoint/2010/main" val="2289082645"/>
              </p:ext>
            </p:extLst>
          </p:nvPr>
        </p:nvGraphicFramePr>
        <p:xfrm>
          <a:off x="305925" y="1273857"/>
          <a:ext cx="8532000" cy="3323530"/>
        </p:xfrm>
        <a:graphic>
          <a:graphicData uri="http://schemas.openxmlformats.org/drawingml/2006/table">
            <a:tbl>
              <a:tblPr>
                <a:noFill/>
                <a:tableStyleId>{A4F61A67-2729-4F7B-AD7F-19EEDA053755}</a:tableStyleId>
              </a:tblPr>
              <a:tblGrid>
                <a:gridCol w="2844000">
                  <a:extLst>
                    <a:ext uri="{9D8B030D-6E8A-4147-A177-3AD203B41FA5}">
                      <a16:colId xmlns:a16="http://schemas.microsoft.com/office/drawing/2014/main" val="20000"/>
                    </a:ext>
                  </a:extLst>
                </a:gridCol>
                <a:gridCol w="2844000">
                  <a:extLst>
                    <a:ext uri="{9D8B030D-6E8A-4147-A177-3AD203B41FA5}">
                      <a16:colId xmlns:a16="http://schemas.microsoft.com/office/drawing/2014/main" val="20001"/>
                    </a:ext>
                  </a:extLst>
                </a:gridCol>
                <a:gridCol w="2844000">
                  <a:extLst>
                    <a:ext uri="{9D8B030D-6E8A-4147-A177-3AD203B41FA5}">
                      <a16:colId xmlns:a16="http://schemas.microsoft.com/office/drawing/2014/main" val="20002"/>
                    </a:ext>
                  </a:extLst>
                </a:gridCol>
              </a:tblGrid>
              <a:tr h="397966">
                <a:tc>
                  <a:txBody>
                    <a:bodyPr/>
                    <a:lstStyle/>
                    <a:p>
                      <a:pPr marL="91440" marR="91440" lvl="0" indent="0" algn="ctr" rtl="0">
                        <a:spcBef>
                          <a:spcPts val="0"/>
                        </a:spcBef>
                        <a:spcAft>
                          <a:spcPts val="0"/>
                        </a:spcAft>
                        <a:buNone/>
                      </a:pPr>
                      <a:r>
                        <a:rPr lang="en" sz="1600" dirty="0">
                          <a:solidFill>
                            <a:schemeClr val="lt1"/>
                          </a:solidFill>
                          <a:latin typeface="Oswald"/>
                          <a:ea typeface="Oswald"/>
                          <a:cs typeface="Oswald"/>
                          <a:sym typeface="Oswald"/>
                        </a:rPr>
                        <a:t>DIRECT RETRIEVAL</a:t>
                      </a:r>
                      <a:endParaRPr sz="1600" dirty="0">
                        <a:solidFill>
                          <a:schemeClr val="lt1"/>
                        </a:solidFill>
                        <a:latin typeface="Oswald"/>
                        <a:ea typeface="Oswald"/>
                        <a:cs typeface="Oswald"/>
                        <a:sym typeface="Oswald"/>
                      </a:endParaRPr>
                    </a:p>
                  </a:txBody>
                  <a:tcPr marL="91425" marR="91425" marT="91425" marB="91425" anchor="ctr">
                    <a:lnL w="28575" cap="flat" cmpd="sng">
                      <a:solidFill>
                        <a:schemeClr val="lt1">
                          <a:alpha val="0"/>
                        </a:schemeClr>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1"/>
                    </a:solidFill>
                  </a:tcPr>
                </a:tc>
                <a:tc>
                  <a:txBody>
                    <a:bodyPr/>
                    <a:lstStyle/>
                    <a:p>
                      <a:pPr marL="91440" marR="91440" lvl="0" indent="0" algn="ctr" rtl="0">
                        <a:spcBef>
                          <a:spcPts val="0"/>
                        </a:spcBef>
                        <a:spcAft>
                          <a:spcPts val="0"/>
                        </a:spcAft>
                        <a:buNone/>
                      </a:pPr>
                      <a:r>
                        <a:rPr lang="en" sz="1600" dirty="0">
                          <a:solidFill>
                            <a:schemeClr val="lt1"/>
                          </a:solidFill>
                          <a:latin typeface="Oswald"/>
                          <a:ea typeface="Oswald"/>
                          <a:cs typeface="Oswald"/>
                          <a:sym typeface="Oswald"/>
                        </a:rPr>
                        <a:t>CHAIN-OF-THOUGHT</a:t>
                      </a:r>
                      <a:endParaRPr sz="1600" dirty="0">
                        <a:solidFill>
                          <a:schemeClr val="lt1"/>
                        </a:solidFill>
                        <a:latin typeface="Oswald"/>
                        <a:ea typeface="Oswald"/>
                        <a:cs typeface="Oswald"/>
                        <a:sym typeface="Oswa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1"/>
                    </a:solidFill>
                  </a:tcPr>
                </a:tc>
                <a:tc>
                  <a:txBody>
                    <a:bodyPr/>
                    <a:lstStyle/>
                    <a:p>
                      <a:pPr marL="91440" marR="91440" lvl="0" indent="0" algn="ctr" rtl="0">
                        <a:spcBef>
                          <a:spcPts val="0"/>
                        </a:spcBef>
                        <a:spcAft>
                          <a:spcPts val="0"/>
                        </a:spcAft>
                        <a:buNone/>
                      </a:pPr>
                      <a:r>
                        <a:rPr lang="it-IT" sz="1600" dirty="0">
                          <a:solidFill>
                            <a:schemeClr val="lt1"/>
                          </a:solidFill>
                          <a:latin typeface="Oswald"/>
                          <a:ea typeface="Oswald"/>
                          <a:cs typeface="Oswald"/>
                          <a:sym typeface="Oswald"/>
                        </a:rPr>
                        <a:t>FALLBACK HYBRID</a:t>
                      </a:r>
                      <a:endParaRPr sz="1600" dirty="0">
                        <a:solidFill>
                          <a:schemeClr val="lt1"/>
                        </a:solidFill>
                        <a:latin typeface="Oswald"/>
                        <a:ea typeface="Oswald"/>
                        <a:cs typeface="Oswald"/>
                        <a:sym typeface="Oswa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2701831">
                <a:tc>
                  <a:txBody>
                    <a:bodyPr/>
                    <a:lstStyle/>
                    <a:p>
                      <a:pPr marL="91440" marR="91440" lvl="0" indent="0" algn="ctr" rtl="0">
                        <a:lnSpc>
                          <a:spcPct val="150000"/>
                        </a:lnSpc>
                        <a:spcBef>
                          <a:spcPts val="0"/>
                        </a:spcBef>
                        <a:spcAft>
                          <a:spcPts val="0"/>
                        </a:spcAft>
                        <a:buSzPts val="1100"/>
                        <a:buNone/>
                      </a:pPr>
                      <a:r>
                        <a:rPr lang="en-US" sz="1200" dirty="0">
                          <a:solidFill>
                            <a:schemeClr val="dk1"/>
                          </a:solidFill>
                          <a:latin typeface="Open Sans"/>
                          <a:ea typeface="Open Sans"/>
                          <a:cs typeface="Open Sans"/>
                          <a:sym typeface="Open Sans"/>
                        </a:rPr>
                        <a:t>You are a helpful assistant specialized in ESG indicators. Use ONLY the information from the provided documents to answer the question concisely and informatively. Do NOT use external knowledge or the knowledge graph.</a:t>
                      </a:r>
                    </a:p>
                  </a:txBody>
                  <a:tcPr marL="91425" marR="91425" marT="91425" marB="91425" anchor="ctr">
                    <a:lnL w="28575" cap="flat" cmpd="sng">
                      <a:solidFill>
                        <a:schemeClr val="lt1">
                          <a:alpha val="0"/>
                        </a:schemeClr>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dot"/>
                      <a:round/>
                      <a:headEnd type="none" w="sm" len="sm"/>
                      <a:tailEnd type="none" w="sm" len="sm"/>
                    </a:lnB>
                    <a:solidFill>
                      <a:schemeClr val="dk2"/>
                    </a:solidFill>
                  </a:tcPr>
                </a:tc>
                <a:tc>
                  <a:txBody>
                    <a:bodyPr/>
                    <a:lstStyle/>
                    <a:p>
                      <a:pPr marL="91440" marR="91440" lvl="0" indent="0" algn="ctr" rtl="0">
                        <a:lnSpc>
                          <a:spcPct val="150000"/>
                        </a:lnSpc>
                        <a:spcBef>
                          <a:spcPts val="0"/>
                        </a:spcBef>
                        <a:spcAft>
                          <a:spcPts val="0"/>
                        </a:spcAft>
                        <a:buSzPts val="1100"/>
                        <a:buNone/>
                      </a:pPr>
                      <a:r>
                        <a:rPr lang="en-US" sz="1200" dirty="0">
                          <a:solidFill>
                            <a:schemeClr val="dk1"/>
                          </a:solidFill>
                          <a:latin typeface="Open Sans"/>
                          <a:ea typeface="Open Sans"/>
                          <a:cs typeface="Open Sans"/>
                          <a:sym typeface="Open Sans"/>
                        </a:rPr>
                        <a:t>You are a data analyst specialized in ESG data. Use the following context to answer the question step-by-step concisely and informatively.</a:t>
                      </a:r>
                    </a:p>
                    <a:p>
                      <a:pPr marL="91440" marR="91440" lvl="0" indent="0" algn="ctr" rtl="0">
                        <a:lnSpc>
                          <a:spcPct val="150000"/>
                        </a:lnSpc>
                        <a:spcBef>
                          <a:spcPts val="0"/>
                        </a:spcBef>
                        <a:spcAft>
                          <a:spcPts val="0"/>
                        </a:spcAft>
                        <a:buSzPts val="1100"/>
                        <a:buNone/>
                      </a:pPr>
                      <a:r>
                        <a:rPr lang="en-US" sz="1200" dirty="0">
                          <a:solidFill>
                            <a:schemeClr val="dk1"/>
                          </a:solidFill>
                          <a:latin typeface="Open Sans"/>
                          <a:ea typeface="Open Sans"/>
                          <a:cs typeface="Open Sans"/>
                          <a:sym typeface="Open Sans"/>
                        </a:rPr>
                        <a:t>First extract relevant facts, then explain your reasoning, and finally present the answer.</a:t>
                      </a: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dot"/>
                      <a:round/>
                      <a:headEnd type="none" w="sm" len="sm"/>
                      <a:tailEnd type="none" w="sm" len="sm"/>
                    </a:lnB>
                    <a:solidFill>
                      <a:schemeClr val="dk2"/>
                    </a:solidFill>
                  </a:tcPr>
                </a:tc>
                <a:tc>
                  <a:txBody>
                    <a:bodyPr/>
                    <a:lstStyle/>
                    <a:p>
                      <a:pPr marL="91440" marR="91440" lvl="0" indent="0" algn="ctr" rtl="0">
                        <a:lnSpc>
                          <a:spcPct val="150000"/>
                        </a:lnSpc>
                        <a:spcBef>
                          <a:spcPts val="0"/>
                        </a:spcBef>
                        <a:spcAft>
                          <a:spcPts val="0"/>
                        </a:spcAft>
                        <a:buSzPts val="1100"/>
                        <a:buNone/>
                      </a:pPr>
                      <a:r>
                        <a:rPr lang="en-US" sz="1200" dirty="0">
                          <a:solidFill>
                            <a:schemeClr val="dk1"/>
                          </a:solidFill>
                          <a:latin typeface="Open Sans"/>
                          <a:ea typeface="Open Sans"/>
                          <a:cs typeface="Open Sans"/>
                          <a:sym typeface="Open Sans"/>
                        </a:rPr>
                        <a:t>You are a helpful assistant specialized in ESG indicators and sustainability data. Use the following context to answer the question concisely and informatively. If they do NOT contain sufficient information, you may rely on your own knowledge, but clearly state that you are doing so.</a:t>
                      </a: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dot"/>
                      <a:round/>
                      <a:headEnd type="none" w="sm" len="sm"/>
                      <a:tailEnd type="none" w="sm" len="sm"/>
                    </a:lnB>
                    <a:solidFill>
                      <a:schemeClr val="dk2"/>
                    </a:solidFill>
                  </a:tcPr>
                </a:tc>
                <a:extLst>
                  <a:ext uri="{0D108BD9-81ED-4DB2-BD59-A6C34878D82A}">
                    <a16:rowId xmlns:a16="http://schemas.microsoft.com/office/drawing/2014/main" val="10001"/>
                  </a:ext>
                </a:extLst>
              </a:tr>
            </a:tbl>
          </a:graphicData>
        </a:graphic>
      </p:graphicFrame>
      <p:sp>
        <p:nvSpPr>
          <p:cNvPr id="4" name="Google Shape;551;p37">
            <a:extLst>
              <a:ext uri="{FF2B5EF4-FFF2-40B4-BE49-F238E27FC236}">
                <a16:creationId xmlns:a16="http://schemas.microsoft.com/office/drawing/2014/main" id="{5C46606C-D245-96D9-7515-B8FF2F8B7ABC}"/>
              </a:ext>
            </a:extLst>
          </p:cNvPr>
          <p:cNvSpPr txBox="1">
            <a:spLocks/>
          </p:cNvSpPr>
          <p:nvPr/>
        </p:nvSpPr>
        <p:spPr>
          <a:xfrm>
            <a:off x="717525" y="552990"/>
            <a:ext cx="7708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2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pPr algn="r"/>
            <a:r>
              <a:rPr lang="it-IT" dirty="0"/>
              <a:t>03 – Tecniche di </a:t>
            </a:r>
            <a:r>
              <a:rPr lang="it-IT" dirty="0" err="1"/>
              <a:t>Prompting</a:t>
            </a:r>
            <a:endParaRPr lang="it-IT" dirty="0"/>
          </a:p>
          <a:p>
            <a:pPr algn="r"/>
            <a:endParaRPr lang="it-I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7"/>
        <p:cNvGrpSpPr/>
        <p:nvPr/>
      </p:nvGrpSpPr>
      <p:grpSpPr>
        <a:xfrm>
          <a:off x="0" y="0"/>
          <a:ext cx="0" cy="0"/>
          <a:chOff x="0" y="0"/>
          <a:chExt cx="0" cy="0"/>
        </a:xfrm>
      </p:grpSpPr>
      <p:sp>
        <p:nvSpPr>
          <p:cNvPr id="2510" name="Google Shape;2510;p59"/>
          <p:cNvSpPr txBox="1">
            <a:spLocks noGrp="1"/>
          </p:cNvSpPr>
          <p:nvPr>
            <p:ph type="body" idx="1"/>
          </p:nvPr>
        </p:nvSpPr>
        <p:spPr>
          <a:xfrm>
            <a:off x="612248" y="1245573"/>
            <a:ext cx="3723481" cy="2621400"/>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600" dirty="0">
                <a:latin typeface="Oswald"/>
                <a:ea typeface="Oswald"/>
                <a:cs typeface="Oswald"/>
                <a:sym typeface="Oswald"/>
              </a:rPr>
              <a:t>Prompting ottimizzato(Phi-3.5 + BGE):</a:t>
            </a:r>
            <a:endParaRPr sz="1600" dirty="0">
              <a:latin typeface="Oswald"/>
              <a:ea typeface="Oswald"/>
              <a:cs typeface="Oswald"/>
              <a:sym typeface="Oswald"/>
            </a:endParaRPr>
          </a:p>
          <a:p>
            <a:pPr marL="457200" lvl="0" indent="-304800" algn="l" rtl="0">
              <a:lnSpc>
                <a:spcPct val="115000"/>
              </a:lnSpc>
              <a:spcBef>
                <a:spcPts val="300"/>
              </a:spcBef>
              <a:spcAft>
                <a:spcPts val="0"/>
              </a:spcAft>
              <a:buSzPts val="1200"/>
              <a:buChar char="●"/>
            </a:pPr>
            <a:r>
              <a:rPr lang="it-IT" sz="1200" dirty="0">
                <a:uFill>
                  <a:noFill/>
                </a:uFill>
              </a:rPr>
              <a:t>Linguaggio più diretto e vincolante</a:t>
            </a:r>
            <a:endParaRPr sz="1200" dirty="0"/>
          </a:p>
          <a:p>
            <a:pPr lvl="0" indent="-304800">
              <a:buSzPts val="1200"/>
            </a:pPr>
            <a:r>
              <a:rPr lang="it-IT" sz="1200" dirty="0"/>
              <a:t>Inclusione di esempi strutturati (In-</a:t>
            </a:r>
            <a:r>
              <a:rPr lang="it-IT" sz="1200" dirty="0" err="1"/>
              <a:t>Context</a:t>
            </a:r>
            <a:r>
              <a:rPr lang="it-IT" sz="1200" dirty="0"/>
              <a:t> Learning), uno per tipologia di domanda</a:t>
            </a:r>
            <a:endParaRPr sz="1200" dirty="0"/>
          </a:p>
          <a:p>
            <a:pPr indent="-304800">
              <a:spcBef>
                <a:spcPts val="0"/>
              </a:spcBef>
              <a:buSzPts val="1200"/>
            </a:pPr>
            <a:r>
              <a:rPr lang="it-IT" sz="1200" dirty="0">
                <a:uFill>
                  <a:noFill/>
                </a:uFill>
              </a:rPr>
              <a:t>Filtro esplicito per risposte fuori dominio (I </a:t>
            </a:r>
            <a:r>
              <a:rPr lang="it-IT" sz="1200" dirty="0" err="1">
                <a:uFill>
                  <a:noFill/>
                </a:uFill>
              </a:rPr>
              <a:t>can’t</a:t>
            </a:r>
            <a:r>
              <a:rPr lang="it-IT" sz="1200" dirty="0">
                <a:uFill>
                  <a:noFill/>
                </a:uFill>
              </a:rPr>
              <a:t> </a:t>
            </a:r>
            <a:r>
              <a:rPr lang="it-IT" sz="1200" dirty="0" err="1">
                <a:uFill>
                  <a:noFill/>
                </a:uFill>
              </a:rPr>
              <a:t>answer</a:t>
            </a:r>
            <a:r>
              <a:rPr lang="it-IT" sz="1200" dirty="0">
                <a:uFill>
                  <a:noFill/>
                </a:uFill>
              </a:rPr>
              <a:t> </a:t>
            </a:r>
            <a:r>
              <a:rPr lang="it-IT" sz="1200" dirty="0" err="1">
                <a:uFill>
                  <a:noFill/>
                </a:uFill>
              </a:rPr>
              <a:t>based</a:t>
            </a:r>
            <a:r>
              <a:rPr lang="it-IT" sz="1200" dirty="0">
                <a:uFill>
                  <a:noFill/>
                </a:uFill>
              </a:rPr>
              <a:t> on the </a:t>
            </a:r>
            <a:r>
              <a:rPr lang="it-IT" sz="1200" dirty="0" err="1">
                <a:uFill>
                  <a:noFill/>
                </a:uFill>
              </a:rPr>
              <a:t>provided</a:t>
            </a:r>
            <a:r>
              <a:rPr lang="it-IT" sz="1200" dirty="0">
                <a:uFill>
                  <a:noFill/>
                </a:uFill>
              </a:rPr>
              <a:t> data)</a:t>
            </a:r>
          </a:p>
          <a:p>
            <a:pPr marL="457200" lvl="0" indent="-304800" algn="l" rtl="0">
              <a:lnSpc>
                <a:spcPct val="115000"/>
              </a:lnSpc>
              <a:spcBef>
                <a:spcPts val="0"/>
              </a:spcBef>
              <a:spcAft>
                <a:spcPts val="0"/>
              </a:spcAft>
              <a:buSzPts val="1200"/>
              <a:buChar char="●"/>
            </a:pPr>
            <a:endParaRPr sz="1500" dirty="0"/>
          </a:p>
        </p:txBody>
      </p:sp>
      <p:sp>
        <p:nvSpPr>
          <p:cNvPr id="2" name="Google Shape;551;p37">
            <a:extLst>
              <a:ext uri="{FF2B5EF4-FFF2-40B4-BE49-F238E27FC236}">
                <a16:creationId xmlns:a16="http://schemas.microsoft.com/office/drawing/2014/main" id="{FC0DD661-523F-746A-81F7-216558E356B0}"/>
              </a:ext>
            </a:extLst>
          </p:cNvPr>
          <p:cNvSpPr txBox="1">
            <a:spLocks/>
          </p:cNvSpPr>
          <p:nvPr/>
        </p:nvSpPr>
        <p:spPr>
          <a:xfrm>
            <a:off x="3476297" y="552990"/>
            <a:ext cx="49500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2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pPr algn="r"/>
            <a:r>
              <a:rPr lang="it-IT" dirty="0"/>
              <a:t>03 – Tecniche di </a:t>
            </a:r>
            <a:r>
              <a:rPr lang="it-IT" dirty="0" err="1"/>
              <a:t>Prompting</a:t>
            </a:r>
            <a:endParaRPr lang="it-IT" dirty="0"/>
          </a:p>
          <a:p>
            <a:pPr algn="r"/>
            <a:endParaRPr lang="it-IT" dirty="0"/>
          </a:p>
        </p:txBody>
      </p:sp>
      <p:graphicFrame>
        <p:nvGraphicFramePr>
          <p:cNvPr id="3" name="Tabella 2">
            <a:extLst>
              <a:ext uri="{FF2B5EF4-FFF2-40B4-BE49-F238E27FC236}">
                <a16:creationId xmlns:a16="http://schemas.microsoft.com/office/drawing/2014/main" id="{9351B244-9DC2-B691-0523-099A08F2BA74}"/>
              </a:ext>
            </a:extLst>
          </p:cNvPr>
          <p:cNvGraphicFramePr>
            <a:graphicFrameLocks noGrp="1"/>
          </p:cNvGraphicFramePr>
          <p:nvPr>
            <p:extLst>
              <p:ext uri="{D42A27DB-BD31-4B8C-83A1-F6EECF244321}">
                <p14:modId xmlns:p14="http://schemas.microsoft.com/office/powerpoint/2010/main" val="670283365"/>
              </p:ext>
            </p:extLst>
          </p:nvPr>
        </p:nvGraphicFramePr>
        <p:xfrm>
          <a:off x="4335729" y="1245573"/>
          <a:ext cx="4288219" cy="3540700"/>
        </p:xfrm>
        <a:graphic>
          <a:graphicData uri="http://schemas.openxmlformats.org/drawingml/2006/table">
            <a:tbl>
              <a:tblPr>
                <a:noFill/>
                <a:tableStyleId>{A4F61A67-2729-4F7B-AD7F-19EEDA053755}</a:tableStyleId>
              </a:tblPr>
              <a:tblGrid>
                <a:gridCol w="4288219">
                  <a:extLst>
                    <a:ext uri="{9D8B030D-6E8A-4147-A177-3AD203B41FA5}">
                      <a16:colId xmlns:a16="http://schemas.microsoft.com/office/drawing/2014/main" val="2619793297"/>
                    </a:ext>
                  </a:extLst>
                </a:gridCol>
              </a:tblGrid>
              <a:tr h="397966">
                <a:tc>
                  <a:txBody>
                    <a:bodyPr/>
                    <a:lstStyle/>
                    <a:p>
                      <a:pPr marL="91440" marR="91440" lvl="0" indent="0" algn="ctr" rtl="0">
                        <a:spcBef>
                          <a:spcPts val="0"/>
                        </a:spcBef>
                        <a:spcAft>
                          <a:spcPts val="0"/>
                        </a:spcAft>
                        <a:buNone/>
                      </a:pPr>
                      <a:r>
                        <a:rPr lang="it-IT" sz="1600" dirty="0" err="1">
                          <a:solidFill>
                            <a:schemeClr val="lt1"/>
                          </a:solidFill>
                          <a:latin typeface="Oswald"/>
                          <a:ea typeface="Oswald"/>
                          <a:cs typeface="Oswald"/>
                          <a:sym typeface="Oswald"/>
                        </a:rPr>
                        <a:t>Prompting</a:t>
                      </a:r>
                      <a:r>
                        <a:rPr lang="it-IT" sz="1600" dirty="0">
                          <a:solidFill>
                            <a:schemeClr val="lt1"/>
                          </a:solidFill>
                          <a:latin typeface="Oswald"/>
                          <a:ea typeface="Oswald"/>
                          <a:cs typeface="Oswald"/>
                          <a:sym typeface="Oswald"/>
                        </a:rPr>
                        <a:t> ottimizzato</a:t>
                      </a:r>
                      <a:endParaRPr sz="1600" dirty="0">
                        <a:solidFill>
                          <a:schemeClr val="lt1"/>
                        </a:solidFill>
                        <a:latin typeface="Oswald"/>
                        <a:ea typeface="Oswald"/>
                        <a:cs typeface="Oswald"/>
                        <a:sym typeface="Oswa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516162085"/>
                  </a:ext>
                </a:extLst>
              </a:tr>
              <a:tr h="2701831">
                <a:tc>
                  <a:txBody>
                    <a:bodyPr/>
                    <a:lstStyle/>
                    <a:p>
                      <a:pPr marL="152400" marR="0" lvl="0" indent="0" algn="l" rtl="0">
                        <a:lnSpc>
                          <a:spcPct val="115000"/>
                        </a:lnSpc>
                        <a:spcBef>
                          <a:spcPts val="0"/>
                        </a:spcBef>
                        <a:spcAft>
                          <a:spcPts val="0"/>
                        </a:spcAft>
                        <a:buClr>
                          <a:schemeClr val="dk1"/>
                        </a:buClr>
                        <a:buSzPts val="1200"/>
                        <a:buFont typeface="Open Sans"/>
                        <a:buNone/>
                      </a:pPr>
                      <a:r>
                        <a:rPr lang="en-US" sz="1200" b="0" i="0" u="none" strike="noStrike" cap="none" dirty="0">
                          <a:solidFill>
                            <a:schemeClr val="dk1"/>
                          </a:solidFill>
                          <a:uFill>
                            <a:noFill/>
                          </a:uFill>
                          <a:latin typeface="Open Sans"/>
                          <a:ea typeface="Open Sans"/>
                          <a:cs typeface="Open Sans"/>
                          <a:sym typeface="Open Sans"/>
                        </a:rPr>
                        <a:t>You are a concise assistant specialized in ESG indicators and sustainability data. ONLY use the information from the provided context to answer the user’s question. DO NOT speculate, expand, predict, or explain unless explicitly asked. If the answer is not in the context, say "I can’t answer based on the provided data."</a:t>
                      </a:r>
                    </a:p>
                    <a:p>
                      <a:pPr marL="152400" marR="0" lvl="0" indent="0" algn="l" rtl="0">
                        <a:lnSpc>
                          <a:spcPct val="115000"/>
                        </a:lnSpc>
                        <a:spcBef>
                          <a:spcPts val="0"/>
                        </a:spcBef>
                        <a:spcAft>
                          <a:spcPts val="0"/>
                        </a:spcAft>
                        <a:buClr>
                          <a:schemeClr val="dk1"/>
                        </a:buClr>
                        <a:buSzPts val="1200"/>
                        <a:buFont typeface="Open Sans"/>
                        <a:buNone/>
                      </a:pPr>
                      <a:r>
                        <a:rPr lang="en-US" sz="1200" b="0" i="0" u="none" strike="noStrike" cap="none" dirty="0">
                          <a:solidFill>
                            <a:schemeClr val="dk1"/>
                          </a:solidFill>
                          <a:uFill>
                            <a:noFill/>
                          </a:uFill>
                          <a:latin typeface="Open Sans"/>
                          <a:ea typeface="Open Sans"/>
                          <a:cs typeface="Open Sans"/>
                          <a:sym typeface="Open Sans"/>
                        </a:rPr>
                        <a:t>Example | Environment (E)</a:t>
                      </a:r>
                    </a:p>
                    <a:p>
                      <a:pPr marL="152400" marR="0" lvl="0" indent="0" algn="l" rtl="0">
                        <a:lnSpc>
                          <a:spcPct val="115000"/>
                        </a:lnSpc>
                        <a:spcBef>
                          <a:spcPts val="0"/>
                        </a:spcBef>
                        <a:spcAft>
                          <a:spcPts val="0"/>
                        </a:spcAft>
                        <a:buClr>
                          <a:schemeClr val="dk1"/>
                        </a:buClr>
                        <a:buSzPts val="1200"/>
                        <a:buFont typeface="Open Sans"/>
                        <a:buNone/>
                      </a:pPr>
                      <a:r>
                        <a:rPr lang="en-US" sz="1200" b="0" i="0" u="none" strike="noStrike" cap="none" dirty="0">
                          <a:solidFill>
                            <a:schemeClr val="dk1"/>
                          </a:solidFill>
                          <a:uFill>
                            <a:noFill/>
                          </a:uFill>
                          <a:latin typeface="Open Sans"/>
                          <a:ea typeface="Open Sans"/>
                          <a:cs typeface="Open Sans"/>
                          <a:sym typeface="Open Sans"/>
                        </a:rPr>
                        <a:t>Context: In 2017, the indicator ’CO2 emissions (metric tons per capita)’ in Vietnam was 2.1. </a:t>
                      </a:r>
                    </a:p>
                    <a:p>
                      <a:pPr marL="152400" marR="0" lvl="0" indent="0" algn="l" rtl="0">
                        <a:lnSpc>
                          <a:spcPct val="115000"/>
                        </a:lnSpc>
                        <a:spcBef>
                          <a:spcPts val="0"/>
                        </a:spcBef>
                        <a:spcAft>
                          <a:spcPts val="0"/>
                        </a:spcAft>
                        <a:buClr>
                          <a:schemeClr val="dk1"/>
                        </a:buClr>
                        <a:buSzPts val="1200"/>
                        <a:buFont typeface="Open Sans"/>
                        <a:buNone/>
                      </a:pPr>
                      <a:r>
                        <a:rPr lang="en-US" sz="1200" b="0" i="0" u="none" strike="noStrike" cap="none" dirty="0">
                          <a:solidFill>
                            <a:schemeClr val="dk1"/>
                          </a:solidFill>
                          <a:uFill>
                            <a:noFill/>
                          </a:uFill>
                          <a:latin typeface="Open Sans"/>
                          <a:ea typeface="Open Sans"/>
                          <a:cs typeface="Open Sans"/>
                          <a:sym typeface="Open Sans"/>
                        </a:rPr>
                        <a:t>Question: What were the CO2 emissions per capita in Vietnam in 2017? </a:t>
                      </a:r>
                    </a:p>
                    <a:p>
                      <a:pPr marL="152400" marR="0" lvl="0" indent="0" algn="l" rtl="0">
                        <a:lnSpc>
                          <a:spcPct val="115000"/>
                        </a:lnSpc>
                        <a:spcBef>
                          <a:spcPts val="0"/>
                        </a:spcBef>
                        <a:spcAft>
                          <a:spcPts val="0"/>
                        </a:spcAft>
                        <a:buClr>
                          <a:schemeClr val="dk1"/>
                        </a:buClr>
                        <a:buSzPts val="1200"/>
                        <a:buFont typeface="Open Sans"/>
                        <a:buNone/>
                      </a:pPr>
                      <a:r>
                        <a:rPr lang="en-US" sz="1200" b="0" i="0" u="none" strike="noStrike" cap="none" dirty="0">
                          <a:solidFill>
                            <a:schemeClr val="dk1"/>
                          </a:solidFill>
                          <a:uFill>
                            <a:noFill/>
                          </a:uFill>
                          <a:latin typeface="Open Sans"/>
                          <a:ea typeface="Open Sans"/>
                          <a:cs typeface="Open Sans"/>
                          <a:sym typeface="Open Sans"/>
                        </a:rPr>
                        <a:t>Answer: The CO2 emission in Vietnam in 2017 were 2.1 metric tons per capita</a:t>
                      </a:r>
                    </a:p>
                    <a:p>
                      <a:pPr marL="152400" marR="0" lvl="0" indent="0" algn="l" rtl="0">
                        <a:lnSpc>
                          <a:spcPct val="115000"/>
                        </a:lnSpc>
                        <a:spcBef>
                          <a:spcPts val="0"/>
                        </a:spcBef>
                        <a:spcAft>
                          <a:spcPts val="0"/>
                        </a:spcAft>
                        <a:buClr>
                          <a:schemeClr val="dk1"/>
                        </a:buClr>
                        <a:buSzPts val="1200"/>
                        <a:buFont typeface="Open Sans"/>
                        <a:buNone/>
                      </a:pPr>
                      <a:r>
                        <a:rPr lang="en-US" sz="1200" b="0" i="0" u="none" strike="noStrike" cap="none" dirty="0">
                          <a:solidFill>
                            <a:schemeClr val="dk1"/>
                          </a:solidFill>
                          <a:uFill>
                            <a:noFill/>
                          </a:uFill>
                          <a:latin typeface="Open Sans"/>
                          <a:ea typeface="Open Sans"/>
                          <a:cs typeface="Open Sans"/>
                          <a:sym typeface="Open Sans"/>
                        </a:rPr>
                        <a:t>…</a:t>
                      </a: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dot"/>
                      <a:round/>
                      <a:headEnd type="none" w="sm" len="sm"/>
                      <a:tailEnd type="none" w="sm" len="sm"/>
                    </a:lnB>
                    <a:solidFill>
                      <a:schemeClr val="dk2"/>
                    </a:solidFill>
                  </a:tcPr>
                </a:tc>
                <a:extLst>
                  <a:ext uri="{0D108BD9-81ED-4DB2-BD59-A6C34878D82A}">
                    <a16:rowId xmlns:a16="http://schemas.microsoft.com/office/drawing/2014/main" val="416808691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5">
          <a:extLst>
            <a:ext uri="{FF2B5EF4-FFF2-40B4-BE49-F238E27FC236}">
              <a16:creationId xmlns:a16="http://schemas.microsoft.com/office/drawing/2014/main" id="{A890A806-2B7B-4F1F-BB23-1F93B48B4245}"/>
            </a:ext>
          </a:extLst>
        </p:cNvPr>
        <p:cNvGrpSpPr/>
        <p:nvPr/>
      </p:nvGrpSpPr>
      <p:grpSpPr>
        <a:xfrm>
          <a:off x="0" y="0"/>
          <a:ext cx="0" cy="0"/>
          <a:chOff x="0" y="0"/>
          <a:chExt cx="0" cy="0"/>
        </a:xfrm>
      </p:grpSpPr>
      <p:sp>
        <p:nvSpPr>
          <p:cNvPr id="506" name="Google Shape;506;p36">
            <a:extLst>
              <a:ext uri="{FF2B5EF4-FFF2-40B4-BE49-F238E27FC236}">
                <a16:creationId xmlns:a16="http://schemas.microsoft.com/office/drawing/2014/main" id="{3ED85328-4371-23BF-7F8A-E9AC56DF3139}"/>
              </a:ext>
            </a:extLst>
          </p:cNvPr>
          <p:cNvSpPr txBox="1">
            <a:spLocks noGrp="1"/>
          </p:cNvSpPr>
          <p:nvPr>
            <p:ph type="title" idx="2"/>
          </p:nvPr>
        </p:nvSpPr>
        <p:spPr>
          <a:xfrm>
            <a:off x="1489924" y="1220113"/>
            <a:ext cx="1205149" cy="13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507" name="Google Shape;507;p36">
            <a:extLst>
              <a:ext uri="{FF2B5EF4-FFF2-40B4-BE49-F238E27FC236}">
                <a16:creationId xmlns:a16="http://schemas.microsoft.com/office/drawing/2014/main" id="{71D5D537-E0D2-85F5-C047-5B4AA01E9137}"/>
              </a:ext>
            </a:extLst>
          </p:cNvPr>
          <p:cNvSpPr txBox="1">
            <a:spLocks noGrp="1"/>
          </p:cNvSpPr>
          <p:nvPr>
            <p:ph type="title"/>
          </p:nvPr>
        </p:nvSpPr>
        <p:spPr>
          <a:xfrm>
            <a:off x="1489924" y="2573725"/>
            <a:ext cx="4520317" cy="77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3200" dirty="0"/>
              <a:t>Valutazione</a:t>
            </a:r>
            <a:endParaRPr sz="3200" dirty="0"/>
          </a:p>
        </p:txBody>
      </p:sp>
      <p:sp>
        <p:nvSpPr>
          <p:cNvPr id="508" name="Google Shape;508;p36">
            <a:extLst>
              <a:ext uri="{FF2B5EF4-FFF2-40B4-BE49-F238E27FC236}">
                <a16:creationId xmlns:a16="http://schemas.microsoft.com/office/drawing/2014/main" id="{47992865-FB43-75CA-97AA-78904E46EC17}"/>
              </a:ext>
            </a:extLst>
          </p:cNvPr>
          <p:cNvSpPr txBox="1">
            <a:spLocks noGrp="1"/>
          </p:cNvSpPr>
          <p:nvPr>
            <p:ph type="subTitle" idx="1"/>
          </p:nvPr>
        </p:nvSpPr>
        <p:spPr>
          <a:xfrm>
            <a:off x="1489924" y="3205500"/>
            <a:ext cx="2664289"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Testing e Valutazione</a:t>
            </a:r>
            <a:endParaRPr dirty="0"/>
          </a:p>
          <a:p>
            <a:pPr marL="0" lvl="0" indent="0" algn="l" rtl="0">
              <a:spcBef>
                <a:spcPts val="1600"/>
              </a:spcBef>
              <a:spcAft>
                <a:spcPts val="1600"/>
              </a:spcAft>
              <a:buNone/>
            </a:pPr>
            <a:endParaRPr dirty="0"/>
          </a:p>
        </p:txBody>
      </p:sp>
      <p:grpSp>
        <p:nvGrpSpPr>
          <p:cNvPr id="509" name="Google Shape;509;p36">
            <a:extLst>
              <a:ext uri="{FF2B5EF4-FFF2-40B4-BE49-F238E27FC236}">
                <a16:creationId xmlns:a16="http://schemas.microsoft.com/office/drawing/2014/main" id="{0CC0BC90-BE7F-BF2C-BA3A-ED4A18783FAF}"/>
              </a:ext>
            </a:extLst>
          </p:cNvPr>
          <p:cNvGrpSpPr/>
          <p:nvPr/>
        </p:nvGrpSpPr>
        <p:grpSpPr>
          <a:xfrm>
            <a:off x="4584851" y="798716"/>
            <a:ext cx="3692747" cy="3689803"/>
            <a:chOff x="1736800" y="621675"/>
            <a:chExt cx="4451775" cy="4448225"/>
          </a:xfrm>
        </p:grpSpPr>
        <p:sp>
          <p:nvSpPr>
            <p:cNvPr id="510" name="Google Shape;510;p36">
              <a:extLst>
                <a:ext uri="{FF2B5EF4-FFF2-40B4-BE49-F238E27FC236}">
                  <a16:creationId xmlns:a16="http://schemas.microsoft.com/office/drawing/2014/main" id="{AF19D055-8FF2-42F0-19DA-109224784D01}"/>
                </a:ext>
              </a:extLst>
            </p:cNvPr>
            <p:cNvSpPr/>
            <p:nvPr/>
          </p:nvSpPr>
          <p:spPr>
            <a:xfrm>
              <a:off x="2950350" y="621675"/>
              <a:ext cx="3168575" cy="3683275"/>
            </a:xfrm>
            <a:custGeom>
              <a:avLst/>
              <a:gdLst/>
              <a:ahLst/>
              <a:cxnLst/>
              <a:rect l="l" t="t" r="r" b="b"/>
              <a:pathLst>
                <a:path w="126743" h="147331" extrusionOk="0">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a:extLst>
                <a:ext uri="{FF2B5EF4-FFF2-40B4-BE49-F238E27FC236}">
                  <a16:creationId xmlns:a16="http://schemas.microsoft.com/office/drawing/2014/main" id="{18F20212-A397-BD13-5C58-46C82B6133D4}"/>
                </a:ext>
              </a:extLst>
            </p:cNvPr>
            <p:cNvSpPr/>
            <p:nvPr/>
          </p:nvSpPr>
          <p:spPr>
            <a:xfrm>
              <a:off x="1743950" y="2590925"/>
              <a:ext cx="3777575" cy="2478975"/>
            </a:xfrm>
            <a:custGeom>
              <a:avLst/>
              <a:gdLst/>
              <a:ahLst/>
              <a:cxnLst/>
              <a:rect l="l" t="t" r="r" b="b"/>
              <a:pathLst>
                <a:path w="151103" h="99159" extrusionOk="0">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a:extLst>
                <a:ext uri="{FF2B5EF4-FFF2-40B4-BE49-F238E27FC236}">
                  <a16:creationId xmlns:a16="http://schemas.microsoft.com/office/drawing/2014/main" id="{9ACA8ACD-CC94-A675-CFC7-D44916E0E0E9}"/>
                </a:ext>
              </a:extLst>
            </p:cNvPr>
            <p:cNvSpPr/>
            <p:nvPr/>
          </p:nvSpPr>
          <p:spPr>
            <a:xfrm>
              <a:off x="4102875" y="1393400"/>
              <a:ext cx="2085700" cy="1942975"/>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a:extLst>
                <a:ext uri="{FF2B5EF4-FFF2-40B4-BE49-F238E27FC236}">
                  <a16:creationId xmlns:a16="http://schemas.microsoft.com/office/drawing/2014/main" id="{A6B0AECB-5145-7027-602B-6C10ABB73A7E}"/>
                </a:ext>
              </a:extLst>
            </p:cNvPr>
            <p:cNvSpPr/>
            <p:nvPr/>
          </p:nvSpPr>
          <p:spPr>
            <a:xfrm>
              <a:off x="3636950" y="1852825"/>
              <a:ext cx="1947450" cy="1333525"/>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a:extLst>
                <a:ext uri="{FF2B5EF4-FFF2-40B4-BE49-F238E27FC236}">
                  <a16:creationId xmlns:a16="http://schemas.microsoft.com/office/drawing/2014/main" id="{9E3DCFE5-B203-FFEB-3693-2FB13C3C00BB}"/>
                </a:ext>
              </a:extLst>
            </p:cNvPr>
            <p:cNvSpPr/>
            <p:nvPr/>
          </p:nvSpPr>
          <p:spPr>
            <a:xfrm>
              <a:off x="4653100" y="2680525"/>
              <a:ext cx="490125" cy="66750"/>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a:extLst>
                <a:ext uri="{FF2B5EF4-FFF2-40B4-BE49-F238E27FC236}">
                  <a16:creationId xmlns:a16="http://schemas.microsoft.com/office/drawing/2014/main" id="{B0030167-DF13-BB90-9C4C-DFD6B3D05A7B}"/>
                </a:ext>
              </a:extLst>
            </p:cNvPr>
            <p:cNvSpPr/>
            <p:nvPr/>
          </p:nvSpPr>
          <p:spPr>
            <a:xfrm>
              <a:off x="5039700" y="1915525"/>
              <a:ext cx="186000" cy="408475"/>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a:extLst>
                <a:ext uri="{FF2B5EF4-FFF2-40B4-BE49-F238E27FC236}">
                  <a16:creationId xmlns:a16="http://schemas.microsoft.com/office/drawing/2014/main" id="{B0990148-069A-D7AE-49A0-818B1B16F3A2}"/>
                </a:ext>
              </a:extLst>
            </p:cNvPr>
            <p:cNvSpPr/>
            <p:nvPr/>
          </p:nvSpPr>
          <p:spPr>
            <a:xfrm>
              <a:off x="1955000" y="777275"/>
              <a:ext cx="1748150" cy="2266025"/>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a:extLst>
                <a:ext uri="{FF2B5EF4-FFF2-40B4-BE49-F238E27FC236}">
                  <a16:creationId xmlns:a16="http://schemas.microsoft.com/office/drawing/2014/main" id="{1276EAE7-0ADB-32CA-4E74-E89D1701A5E5}"/>
                </a:ext>
              </a:extLst>
            </p:cNvPr>
            <p:cNvSpPr/>
            <p:nvPr/>
          </p:nvSpPr>
          <p:spPr>
            <a:xfrm>
              <a:off x="2544625" y="1125700"/>
              <a:ext cx="1171925" cy="2553025"/>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a:extLst>
                <a:ext uri="{FF2B5EF4-FFF2-40B4-BE49-F238E27FC236}">
                  <a16:creationId xmlns:a16="http://schemas.microsoft.com/office/drawing/2014/main" id="{4D82CFDC-FA77-EAE1-C1F1-C89F72A9841E}"/>
                </a:ext>
              </a:extLst>
            </p:cNvPr>
            <p:cNvSpPr/>
            <p:nvPr/>
          </p:nvSpPr>
          <p:spPr>
            <a:xfrm>
              <a:off x="3414400" y="1814125"/>
              <a:ext cx="59600" cy="670275"/>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a:extLst>
                <a:ext uri="{FF2B5EF4-FFF2-40B4-BE49-F238E27FC236}">
                  <a16:creationId xmlns:a16="http://schemas.microsoft.com/office/drawing/2014/main" id="{4C386D11-9547-FC30-4A58-8CAF87127FB3}"/>
                </a:ext>
              </a:extLst>
            </p:cNvPr>
            <p:cNvSpPr/>
            <p:nvPr/>
          </p:nvSpPr>
          <p:spPr>
            <a:xfrm>
              <a:off x="2742000" y="1801225"/>
              <a:ext cx="531925" cy="236125"/>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a:extLst>
                <a:ext uri="{FF2B5EF4-FFF2-40B4-BE49-F238E27FC236}">
                  <a16:creationId xmlns:a16="http://schemas.microsoft.com/office/drawing/2014/main" id="{BC85D4AC-3464-DEB4-5CC6-DC2004F7B767}"/>
                </a:ext>
              </a:extLst>
            </p:cNvPr>
            <p:cNvSpPr/>
            <p:nvPr/>
          </p:nvSpPr>
          <p:spPr>
            <a:xfrm>
              <a:off x="2896175" y="1225675"/>
              <a:ext cx="58250" cy="290675"/>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a:extLst>
                <a:ext uri="{FF2B5EF4-FFF2-40B4-BE49-F238E27FC236}">
                  <a16:creationId xmlns:a16="http://schemas.microsoft.com/office/drawing/2014/main" id="{58ABCB82-22AA-0F7A-9A8D-237C0C3A8C66}"/>
                </a:ext>
              </a:extLst>
            </p:cNvPr>
            <p:cNvSpPr/>
            <p:nvPr/>
          </p:nvSpPr>
          <p:spPr>
            <a:xfrm>
              <a:off x="1736800" y="1865100"/>
              <a:ext cx="1752800" cy="1023700"/>
            </a:xfrm>
            <a:custGeom>
              <a:avLst/>
              <a:gdLst/>
              <a:ahLst/>
              <a:cxnLst/>
              <a:rect l="l" t="t" r="r" b="b"/>
              <a:pathLst>
                <a:path w="70112" h="40948" extrusionOk="0">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a:extLst>
                <a:ext uri="{FF2B5EF4-FFF2-40B4-BE49-F238E27FC236}">
                  <a16:creationId xmlns:a16="http://schemas.microsoft.com/office/drawing/2014/main" id="{B5382C97-5CBC-80F1-BB0C-87A64BFF7603}"/>
                </a:ext>
              </a:extLst>
            </p:cNvPr>
            <p:cNvSpPr/>
            <p:nvPr/>
          </p:nvSpPr>
          <p:spPr>
            <a:xfrm>
              <a:off x="2112150" y="2219350"/>
              <a:ext cx="1607200" cy="1043925"/>
            </a:xfrm>
            <a:custGeom>
              <a:avLst/>
              <a:gdLst/>
              <a:ahLst/>
              <a:cxnLst/>
              <a:rect l="l" t="t" r="r" b="b"/>
              <a:pathLst>
                <a:path w="64288" h="41757" extrusionOk="0">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a:extLst>
                <a:ext uri="{FF2B5EF4-FFF2-40B4-BE49-F238E27FC236}">
                  <a16:creationId xmlns:a16="http://schemas.microsoft.com/office/drawing/2014/main" id="{A27AD8EC-75F4-1AC1-576C-5B8C272243BA}"/>
                </a:ext>
              </a:extLst>
            </p:cNvPr>
            <p:cNvSpPr/>
            <p:nvPr/>
          </p:nvSpPr>
          <p:spPr>
            <a:xfrm>
              <a:off x="2695475" y="2245500"/>
              <a:ext cx="328950" cy="329525"/>
            </a:xfrm>
            <a:custGeom>
              <a:avLst/>
              <a:gdLst/>
              <a:ahLst/>
              <a:cxnLst/>
              <a:rect l="l" t="t" r="r" b="b"/>
              <a:pathLst>
                <a:path w="13158" h="13181" extrusionOk="0">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a:extLst>
                <a:ext uri="{FF2B5EF4-FFF2-40B4-BE49-F238E27FC236}">
                  <a16:creationId xmlns:a16="http://schemas.microsoft.com/office/drawing/2014/main" id="{08100B1E-2779-1F0D-CBE7-43234B0F4A8A}"/>
                </a:ext>
              </a:extLst>
            </p:cNvPr>
            <p:cNvSpPr/>
            <p:nvPr/>
          </p:nvSpPr>
          <p:spPr>
            <a:xfrm>
              <a:off x="2179125" y="2402975"/>
              <a:ext cx="489325" cy="87375"/>
            </a:xfrm>
            <a:custGeom>
              <a:avLst/>
              <a:gdLst/>
              <a:ahLst/>
              <a:cxnLst/>
              <a:rect l="l" t="t" r="r" b="b"/>
              <a:pathLst>
                <a:path w="19573" h="3495" extrusionOk="0">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a:extLst>
                <a:ext uri="{FF2B5EF4-FFF2-40B4-BE49-F238E27FC236}">
                  <a16:creationId xmlns:a16="http://schemas.microsoft.com/office/drawing/2014/main" id="{8F3C9877-A013-78D7-15B7-025F7F730605}"/>
                </a:ext>
              </a:extLst>
            </p:cNvPr>
            <p:cNvSpPr/>
            <p:nvPr/>
          </p:nvSpPr>
          <p:spPr>
            <a:xfrm>
              <a:off x="2525000" y="1956025"/>
              <a:ext cx="2631025" cy="2630700"/>
            </a:xfrm>
            <a:custGeom>
              <a:avLst/>
              <a:gdLst/>
              <a:ahLst/>
              <a:cxnLst/>
              <a:rect l="l" t="t" r="r" b="b"/>
              <a:pathLst>
                <a:path w="105241" h="105228" extrusionOk="0">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a:extLst>
                <a:ext uri="{FF2B5EF4-FFF2-40B4-BE49-F238E27FC236}">
                  <a16:creationId xmlns:a16="http://schemas.microsoft.com/office/drawing/2014/main" id="{17B102DC-0D7D-10C6-CEB8-6638B677BC47}"/>
                </a:ext>
              </a:extLst>
            </p:cNvPr>
            <p:cNvSpPr/>
            <p:nvPr/>
          </p:nvSpPr>
          <p:spPr>
            <a:xfrm>
              <a:off x="4178175" y="4397625"/>
              <a:ext cx="88750" cy="32875"/>
            </a:xfrm>
            <a:custGeom>
              <a:avLst/>
              <a:gdLst/>
              <a:ahLst/>
              <a:cxnLst/>
              <a:rect l="l" t="t" r="r" b="b"/>
              <a:pathLst>
                <a:path w="3550" h="1315" extrusionOk="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a:extLst>
                <a:ext uri="{FF2B5EF4-FFF2-40B4-BE49-F238E27FC236}">
                  <a16:creationId xmlns:a16="http://schemas.microsoft.com/office/drawing/2014/main" id="{9748B0F5-EAE9-06C1-7542-5144481D5D88}"/>
                </a:ext>
              </a:extLst>
            </p:cNvPr>
            <p:cNvSpPr/>
            <p:nvPr/>
          </p:nvSpPr>
          <p:spPr>
            <a:xfrm>
              <a:off x="3759975" y="2855825"/>
              <a:ext cx="289350" cy="91800"/>
            </a:xfrm>
            <a:custGeom>
              <a:avLst/>
              <a:gdLst/>
              <a:ahLst/>
              <a:cxnLst/>
              <a:rect l="l" t="t" r="r" b="b"/>
              <a:pathLst>
                <a:path w="11574" h="3672" extrusionOk="0">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a:extLst>
                <a:ext uri="{FF2B5EF4-FFF2-40B4-BE49-F238E27FC236}">
                  <a16:creationId xmlns:a16="http://schemas.microsoft.com/office/drawing/2014/main" id="{9FEC2A41-6A6E-7FF5-467D-9B6D18D41DE4}"/>
                </a:ext>
              </a:extLst>
            </p:cNvPr>
            <p:cNvSpPr/>
            <p:nvPr/>
          </p:nvSpPr>
          <p:spPr>
            <a:xfrm>
              <a:off x="3922500" y="2967700"/>
              <a:ext cx="77800" cy="27925"/>
            </a:xfrm>
            <a:custGeom>
              <a:avLst/>
              <a:gdLst/>
              <a:ahLst/>
              <a:cxnLst/>
              <a:rect l="l" t="t" r="r" b="b"/>
              <a:pathLst>
                <a:path w="3112" h="1117" extrusionOk="0">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a:extLst>
                <a:ext uri="{FF2B5EF4-FFF2-40B4-BE49-F238E27FC236}">
                  <a16:creationId xmlns:a16="http://schemas.microsoft.com/office/drawing/2014/main" id="{19433AC2-361A-365D-E847-985FB408221F}"/>
                </a:ext>
              </a:extLst>
            </p:cNvPr>
            <p:cNvSpPr/>
            <p:nvPr/>
          </p:nvSpPr>
          <p:spPr>
            <a:xfrm>
              <a:off x="4042750" y="2932100"/>
              <a:ext cx="156725" cy="70025"/>
            </a:xfrm>
            <a:custGeom>
              <a:avLst/>
              <a:gdLst/>
              <a:ahLst/>
              <a:cxnLst/>
              <a:rect l="l" t="t" r="r" b="b"/>
              <a:pathLst>
                <a:path w="6269" h="2801" extrusionOk="0">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a:extLst>
                <a:ext uri="{FF2B5EF4-FFF2-40B4-BE49-F238E27FC236}">
                  <a16:creationId xmlns:a16="http://schemas.microsoft.com/office/drawing/2014/main" id="{15300054-5D43-2A01-1614-DB46F0AB4498}"/>
                </a:ext>
              </a:extLst>
            </p:cNvPr>
            <p:cNvSpPr/>
            <p:nvPr/>
          </p:nvSpPr>
          <p:spPr>
            <a:xfrm>
              <a:off x="4212125" y="2968325"/>
              <a:ext cx="65725" cy="32225"/>
            </a:xfrm>
            <a:custGeom>
              <a:avLst/>
              <a:gdLst/>
              <a:ahLst/>
              <a:cxnLst/>
              <a:rect l="l" t="t" r="r" b="b"/>
              <a:pathLst>
                <a:path w="2629" h="1289" extrusionOk="0">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a:extLst>
                <a:ext uri="{FF2B5EF4-FFF2-40B4-BE49-F238E27FC236}">
                  <a16:creationId xmlns:a16="http://schemas.microsoft.com/office/drawing/2014/main" id="{5AA158E5-964F-6692-247E-F4F7F79D257A}"/>
                </a:ext>
              </a:extLst>
            </p:cNvPr>
            <p:cNvSpPr/>
            <p:nvPr/>
          </p:nvSpPr>
          <p:spPr>
            <a:xfrm>
              <a:off x="3918025" y="2797925"/>
              <a:ext cx="53625" cy="58200"/>
            </a:xfrm>
            <a:custGeom>
              <a:avLst/>
              <a:gdLst/>
              <a:ahLst/>
              <a:cxnLst/>
              <a:rect l="l" t="t" r="r" b="b"/>
              <a:pathLst>
                <a:path w="2145" h="2328" extrusionOk="0">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a:extLst>
                <a:ext uri="{FF2B5EF4-FFF2-40B4-BE49-F238E27FC236}">
                  <a16:creationId xmlns:a16="http://schemas.microsoft.com/office/drawing/2014/main" id="{86CFB4BF-AA28-46D4-BF07-82AA3B116D18}"/>
                </a:ext>
              </a:extLst>
            </p:cNvPr>
            <p:cNvSpPr/>
            <p:nvPr/>
          </p:nvSpPr>
          <p:spPr>
            <a:xfrm>
              <a:off x="3800175" y="2889750"/>
              <a:ext cx="37525" cy="28300"/>
            </a:xfrm>
            <a:custGeom>
              <a:avLst/>
              <a:gdLst/>
              <a:ahLst/>
              <a:cxnLst/>
              <a:rect l="l" t="t" r="r" b="b"/>
              <a:pathLst>
                <a:path w="1501" h="1132" extrusionOk="0">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a:extLst>
                <a:ext uri="{FF2B5EF4-FFF2-40B4-BE49-F238E27FC236}">
                  <a16:creationId xmlns:a16="http://schemas.microsoft.com/office/drawing/2014/main" id="{253D556D-9FC3-9D6E-D231-A00B58784F7A}"/>
                </a:ext>
              </a:extLst>
            </p:cNvPr>
            <p:cNvSpPr/>
            <p:nvPr/>
          </p:nvSpPr>
          <p:spPr>
            <a:xfrm>
              <a:off x="4054075" y="2895650"/>
              <a:ext cx="42875" cy="32800"/>
            </a:xfrm>
            <a:custGeom>
              <a:avLst/>
              <a:gdLst/>
              <a:ahLst/>
              <a:cxnLst/>
              <a:rect l="l" t="t" r="r" b="b"/>
              <a:pathLst>
                <a:path w="1715" h="1312" extrusionOk="0">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a:extLst>
                <a:ext uri="{FF2B5EF4-FFF2-40B4-BE49-F238E27FC236}">
                  <a16:creationId xmlns:a16="http://schemas.microsoft.com/office/drawing/2014/main" id="{706A13DA-B29F-6549-F110-4CB6CDEE0498}"/>
                </a:ext>
              </a:extLst>
            </p:cNvPr>
            <p:cNvSpPr/>
            <p:nvPr/>
          </p:nvSpPr>
          <p:spPr>
            <a:xfrm>
              <a:off x="3014650" y="1963250"/>
              <a:ext cx="1907400" cy="2504750"/>
            </a:xfrm>
            <a:custGeom>
              <a:avLst/>
              <a:gdLst/>
              <a:ahLst/>
              <a:cxnLst/>
              <a:rect l="l" t="t" r="r" b="b"/>
              <a:pathLst>
                <a:path w="76296" h="100190" extrusionOk="0">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a:extLst>
                <a:ext uri="{FF2B5EF4-FFF2-40B4-BE49-F238E27FC236}">
                  <a16:creationId xmlns:a16="http://schemas.microsoft.com/office/drawing/2014/main" id="{CF5E631A-E185-4CB4-E533-B995B8555DA5}"/>
                </a:ext>
              </a:extLst>
            </p:cNvPr>
            <p:cNvSpPr/>
            <p:nvPr/>
          </p:nvSpPr>
          <p:spPr>
            <a:xfrm>
              <a:off x="4392800" y="2117950"/>
              <a:ext cx="625" cy="325"/>
            </a:xfrm>
            <a:custGeom>
              <a:avLst/>
              <a:gdLst/>
              <a:ahLst/>
              <a:cxnLst/>
              <a:rect l="l" t="t" r="r" b="b"/>
              <a:pathLst>
                <a:path w="25" h="13" extrusionOk="0">
                  <a:moveTo>
                    <a:pt x="24" y="0"/>
                  </a:moveTo>
                  <a:cubicBezTo>
                    <a:pt x="12" y="0"/>
                    <a:pt x="12" y="0"/>
                    <a:pt x="0" y="12"/>
                  </a:cubicBezTo>
                  <a:cubicBezTo>
                    <a:pt x="12" y="12"/>
                    <a:pt x="12" y="0"/>
                    <a:pt x="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a:extLst>
                <a:ext uri="{FF2B5EF4-FFF2-40B4-BE49-F238E27FC236}">
                  <a16:creationId xmlns:a16="http://schemas.microsoft.com/office/drawing/2014/main" id="{63C0D1D3-2783-47B3-2367-5A9A5E2D0179}"/>
                </a:ext>
              </a:extLst>
            </p:cNvPr>
            <p:cNvSpPr/>
            <p:nvPr/>
          </p:nvSpPr>
          <p:spPr>
            <a:xfrm>
              <a:off x="3768900" y="2144450"/>
              <a:ext cx="275" cy="800"/>
            </a:xfrm>
            <a:custGeom>
              <a:avLst/>
              <a:gdLst/>
              <a:ahLst/>
              <a:cxnLst/>
              <a:rect l="l" t="t" r="r" b="b"/>
              <a:pathLst>
                <a:path w="11" h="32" extrusionOk="0">
                  <a:moveTo>
                    <a:pt x="1" y="0"/>
                  </a:moveTo>
                  <a:cubicBezTo>
                    <a:pt x="6" y="22"/>
                    <a:pt x="9" y="32"/>
                    <a:pt x="10" y="32"/>
                  </a:cubicBezTo>
                  <a:cubicBezTo>
                    <a:pt x="10" y="32"/>
                    <a:pt x="7" y="1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a:extLst>
                <a:ext uri="{FF2B5EF4-FFF2-40B4-BE49-F238E27FC236}">
                  <a16:creationId xmlns:a16="http://schemas.microsoft.com/office/drawing/2014/main" id="{D54489C1-4ABF-2EB9-432B-20D588EEE40D}"/>
                </a:ext>
              </a:extLst>
            </p:cNvPr>
            <p:cNvSpPr/>
            <p:nvPr/>
          </p:nvSpPr>
          <p:spPr>
            <a:xfrm>
              <a:off x="4255275" y="2306125"/>
              <a:ext cx="146475" cy="86025"/>
            </a:xfrm>
            <a:custGeom>
              <a:avLst/>
              <a:gdLst/>
              <a:ahLst/>
              <a:cxnLst/>
              <a:rect l="l" t="t" r="r" b="b"/>
              <a:pathLst>
                <a:path w="5859" h="3441" extrusionOk="0">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a:extLst>
                <a:ext uri="{FF2B5EF4-FFF2-40B4-BE49-F238E27FC236}">
                  <a16:creationId xmlns:a16="http://schemas.microsoft.com/office/drawing/2014/main" id="{9B3DD577-6116-E848-E4A2-7F466CC6205A}"/>
                </a:ext>
              </a:extLst>
            </p:cNvPr>
            <p:cNvSpPr/>
            <p:nvPr/>
          </p:nvSpPr>
          <p:spPr>
            <a:xfrm>
              <a:off x="3556975" y="3417150"/>
              <a:ext cx="57775" cy="54400"/>
            </a:xfrm>
            <a:custGeom>
              <a:avLst/>
              <a:gdLst/>
              <a:ahLst/>
              <a:cxnLst/>
              <a:rect l="l" t="t" r="r" b="b"/>
              <a:pathLst>
                <a:path w="2311" h="2176" extrusionOk="0">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a:extLst>
                <a:ext uri="{FF2B5EF4-FFF2-40B4-BE49-F238E27FC236}">
                  <a16:creationId xmlns:a16="http://schemas.microsoft.com/office/drawing/2014/main" id="{652DC75B-B0C0-9C1C-8115-23E5396E3475}"/>
                </a:ext>
              </a:extLst>
            </p:cNvPr>
            <p:cNvSpPr/>
            <p:nvPr/>
          </p:nvSpPr>
          <p:spPr>
            <a:xfrm>
              <a:off x="4824700" y="2422200"/>
              <a:ext cx="321800" cy="831450"/>
            </a:xfrm>
            <a:custGeom>
              <a:avLst/>
              <a:gdLst/>
              <a:ahLst/>
              <a:cxnLst/>
              <a:rect l="l" t="t" r="r" b="b"/>
              <a:pathLst>
                <a:path w="12872" h="33258" extrusionOk="0">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a:extLst>
                <a:ext uri="{FF2B5EF4-FFF2-40B4-BE49-F238E27FC236}">
                  <a16:creationId xmlns:a16="http://schemas.microsoft.com/office/drawing/2014/main" id="{12614ED2-0129-96CA-C994-7450CCF1E799}"/>
                </a:ext>
              </a:extLst>
            </p:cNvPr>
            <p:cNvSpPr/>
            <p:nvPr/>
          </p:nvSpPr>
          <p:spPr>
            <a:xfrm>
              <a:off x="4433875" y="2133725"/>
              <a:ext cx="96475" cy="62525"/>
            </a:xfrm>
            <a:custGeom>
              <a:avLst/>
              <a:gdLst/>
              <a:ahLst/>
              <a:cxnLst/>
              <a:rect l="l" t="t" r="r" b="b"/>
              <a:pathLst>
                <a:path w="3859" h="2501" extrusionOk="0">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a:extLst>
                <a:ext uri="{FF2B5EF4-FFF2-40B4-BE49-F238E27FC236}">
                  <a16:creationId xmlns:a16="http://schemas.microsoft.com/office/drawing/2014/main" id="{F333F507-1FF7-8C2E-4550-853918F3CC12}"/>
                </a:ext>
              </a:extLst>
            </p:cNvPr>
            <p:cNvSpPr/>
            <p:nvPr/>
          </p:nvSpPr>
          <p:spPr>
            <a:xfrm>
              <a:off x="3614125" y="4495475"/>
              <a:ext cx="588200" cy="91450"/>
            </a:xfrm>
            <a:custGeom>
              <a:avLst/>
              <a:gdLst/>
              <a:ahLst/>
              <a:cxnLst/>
              <a:rect l="l" t="t" r="r" b="b"/>
              <a:pathLst>
                <a:path w="23528" h="3658" extrusionOk="0">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a:extLst>
                <a:ext uri="{FF2B5EF4-FFF2-40B4-BE49-F238E27FC236}">
                  <a16:creationId xmlns:a16="http://schemas.microsoft.com/office/drawing/2014/main" id="{2E7C7962-4371-4A43-3207-946C922CD2C7}"/>
                </a:ext>
              </a:extLst>
            </p:cNvPr>
            <p:cNvSpPr/>
            <p:nvPr/>
          </p:nvSpPr>
          <p:spPr>
            <a:xfrm>
              <a:off x="2669675" y="2505800"/>
              <a:ext cx="2486350" cy="2080925"/>
            </a:xfrm>
            <a:custGeom>
              <a:avLst/>
              <a:gdLst/>
              <a:ahLst/>
              <a:cxnLst/>
              <a:rect l="l" t="t" r="r" b="b"/>
              <a:pathLst>
                <a:path w="99454" h="83237" extrusionOk="0">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chemeClr val="dk1">
                <a:alpha val="348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36">
            <a:extLst>
              <a:ext uri="{FF2B5EF4-FFF2-40B4-BE49-F238E27FC236}">
                <a16:creationId xmlns:a16="http://schemas.microsoft.com/office/drawing/2014/main" id="{EBA346EE-D5E1-B1F2-F963-64D45A60CCD8}"/>
              </a:ext>
            </a:extLst>
          </p:cNvPr>
          <p:cNvGrpSpPr/>
          <p:nvPr/>
        </p:nvGrpSpPr>
        <p:grpSpPr>
          <a:xfrm flipH="1">
            <a:off x="1608664" y="2454243"/>
            <a:ext cx="446222" cy="77476"/>
            <a:chOff x="6146875" y="1767300"/>
            <a:chExt cx="331025" cy="57475"/>
          </a:xfrm>
        </p:grpSpPr>
        <p:sp>
          <p:nvSpPr>
            <p:cNvPr id="544" name="Google Shape;544;p36">
              <a:extLst>
                <a:ext uri="{FF2B5EF4-FFF2-40B4-BE49-F238E27FC236}">
                  <a16:creationId xmlns:a16="http://schemas.microsoft.com/office/drawing/2014/main" id="{A6059CDB-E91D-AB35-6158-5B8051F45920}"/>
                </a:ext>
              </a:extLst>
            </p:cNvPr>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a:extLst>
                <a:ext uri="{FF2B5EF4-FFF2-40B4-BE49-F238E27FC236}">
                  <a16:creationId xmlns:a16="http://schemas.microsoft.com/office/drawing/2014/main" id="{C04D94FF-CF43-1364-CA3F-F84AB1401DA0}"/>
                </a:ext>
              </a:extLst>
            </p:cNvPr>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a:extLst>
                <a:ext uri="{FF2B5EF4-FFF2-40B4-BE49-F238E27FC236}">
                  <a16:creationId xmlns:a16="http://schemas.microsoft.com/office/drawing/2014/main" id="{26686FD7-8D8B-EBE5-0B0C-6756AAB8B3AD}"/>
                </a:ext>
              </a:extLst>
            </p:cNvPr>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273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3">
          <a:extLst>
            <a:ext uri="{FF2B5EF4-FFF2-40B4-BE49-F238E27FC236}">
              <a16:creationId xmlns:a16="http://schemas.microsoft.com/office/drawing/2014/main" id="{983F748A-691F-AAB1-4325-854A54AD465A}"/>
            </a:ext>
          </a:extLst>
        </p:cNvPr>
        <p:cNvGrpSpPr/>
        <p:nvPr/>
      </p:nvGrpSpPr>
      <p:grpSpPr>
        <a:xfrm>
          <a:off x="0" y="0"/>
          <a:ext cx="0" cy="0"/>
          <a:chOff x="0" y="0"/>
          <a:chExt cx="0" cy="0"/>
        </a:xfrm>
      </p:grpSpPr>
      <p:grpSp>
        <p:nvGrpSpPr>
          <p:cNvPr id="1565" name="Google Shape;1565;p52">
            <a:extLst>
              <a:ext uri="{FF2B5EF4-FFF2-40B4-BE49-F238E27FC236}">
                <a16:creationId xmlns:a16="http://schemas.microsoft.com/office/drawing/2014/main" id="{EB00D7E3-1CD6-36E0-EEF9-F9F4DC6CCD6E}"/>
              </a:ext>
            </a:extLst>
          </p:cNvPr>
          <p:cNvGrpSpPr/>
          <p:nvPr/>
        </p:nvGrpSpPr>
        <p:grpSpPr>
          <a:xfrm flipH="1">
            <a:off x="7485098" y="322539"/>
            <a:ext cx="516022" cy="1033602"/>
            <a:chOff x="8208488" y="3307425"/>
            <a:chExt cx="935500" cy="1873825"/>
          </a:xfrm>
        </p:grpSpPr>
        <p:sp>
          <p:nvSpPr>
            <p:cNvPr id="1566" name="Google Shape;1566;p52">
              <a:extLst>
                <a:ext uri="{FF2B5EF4-FFF2-40B4-BE49-F238E27FC236}">
                  <a16:creationId xmlns:a16="http://schemas.microsoft.com/office/drawing/2014/main" id="{AEE96BD0-F06C-C824-5DE2-63051E39A5A4}"/>
                </a:ext>
              </a:extLst>
            </p:cNvPr>
            <p:cNvSpPr/>
            <p:nvPr/>
          </p:nvSpPr>
          <p:spPr>
            <a:xfrm>
              <a:off x="8644188" y="3606050"/>
              <a:ext cx="499800" cy="1162300"/>
            </a:xfrm>
            <a:custGeom>
              <a:avLst/>
              <a:gdLst/>
              <a:ahLst/>
              <a:cxnLst/>
              <a:rect l="l" t="t" r="r" b="b"/>
              <a:pathLst>
                <a:path w="19992" h="46492" extrusionOk="0">
                  <a:moveTo>
                    <a:pt x="10035" y="0"/>
                  </a:moveTo>
                  <a:cubicBezTo>
                    <a:pt x="8386" y="0"/>
                    <a:pt x="6741" y="963"/>
                    <a:pt x="6002" y="2441"/>
                  </a:cubicBezTo>
                  <a:cubicBezTo>
                    <a:pt x="4954" y="4548"/>
                    <a:pt x="5740" y="7120"/>
                    <a:pt x="5025" y="9358"/>
                  </a:cubicBezTo>
                  <a:cubicBezTo>
                    <a:pt x="4120" y="12204"/>
                    <a:pt x="930" y="14026"/>
                    <a:pt x="489" y="16978"/>
                  </a:cubicBezTo>
                  <a:cubicBezTo>
                    <a:pt x="1" y="20181"/>
                    <a:pt x="2906" y="22848"/>
                    <a:pt x="3668" y="25991"/>
                  </a:cubicBezTo>
                  <a:cubicBezTo>
                    <a:pt x="4370" y="28861"/>
                    <a:pt x="3227" y="31814"/>
                    <a:pt x="2227" y="34600"/>
                  </a:cubicBezTo>
                  <a:cubicBezTo>
                    <a:pt x="1811" y="35719"/>
                    <a:pt x="1418" y="36874"/>
                    <a:pt x="1418" y="38076"/>
                  </a:cubicBezTo>
                  <a:cubicBezTo>
                    <a:pt x="1430" y="39624"/>
                    <a:pt x="2108" y="41112"/>
                    <a:pt x="3049" y="42339"/>
                  </a:cubicBezTo>
                  <a:cubicBezTo>
                    <a:pt x="4951" y="44839"/>
                    <a:pt x="7973" y="46492"/>
                    <a:pt x="11087" y="46492"/>
                  </a:cubicBezTo>
                  <a:cubicBezTo>
                    <a:pt x="12242" y="46492"/>
                    <a:pt x="13410" y="46264"/>
                    <a:pt x="14538" y="45768"/>
                  </a:cubicBezTo>
                  <a:cubicBezTo>
                    <a:pt x="16979" y="44696"/>
                    <a:pt x="18741" y="42351"/>
                    <a:pt x="19360" y="39755"/>
                  </a:cubicBezTo>
                  <a:cubicBezTo>
                    <a:pt x="19991" y="37171"/>
                    <a:pt x="19539" y="34397"/>
                    <a:pt x="18396" y="31992"/>
                  </a:cubicBezTo>
                  <a:cubicBezTo>
                    <a:pt x="17813" y="30766"/>
                    <a:pt x="17051" y="29635"/>
                    <a:pt x="16527" y="28385"/>
                  </a:cubicBezTo>
                  <a:cubicBezTo>
                    <a:pt x="15991" y="27134"/>
                    <a:pt x="15717" y="25706"/>
                    <a:pt x="16146" y="24420"/>
                  </a:cubicBezTo>
                  <a:cubicBezTo>
                    <a:pt x="16562" y="23182"/>
                    <a:pt x="17575" y="22253"/>
                    <a:pt x="18194" y="21110"/>
                  </a:cubicBezTo>
                  <a:cubicBezTo>
                    <a:pt x="18968" y="19717"/>
                    <a:pt x="19134" y="18086"/>
                    <a:pt x="19134" y="16502"/>
                  </a:cubicBezTo>
                  <a:cubicBezTo>
                    <a:pt x="19134" y="15502"/>
                    <a:pt x="19075" y="14478"/>
                    <a:pt x="18670" y="13561"/>
                  </a:cubicBezTo>
                  <a:cubicBezTo>
                    <a:pt x="17991" y="12002"/>
                    <a:pt x="16432" y="10990"/>
                    <a:pt x="15681" y="9466"/>
                  </a:cubicBezTo>
                  <a:cubicBezTo>
                    <a:pt x="14693" y="7477"/>
                    <a:pt x="15253" y="5013"/>
                    <a:pt x="14407" y="2977"/>
                  </a:cubicBezTo>
                  <a:cubicBezTo>
                    <a:pt x="13729" y="1346"/>
                    <a:pt x="12110" y="143"/>
                    <a:pt x="10347" y="12"/>
                  </a:cubicBezTo>
                  <a:cubicBezTo>
                    <a:pt x="10244" y="4"/>
                    <a:pt x="10139" y="0"/>
                    <a:pt x="100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2">
              <a:extLst>
                <a:ext uri="{FF2B5EF4-FFF2-40B4-BE49-F238E27FC236}">
                  <a16:creationId xmlns:a16="http://schemas.microsoft.com/office/drawing/2014/main" id="{2FDBDBF6-6E99-BA42-C8B8-ADC0B7C3102F}"/>
                </a:ext>
              </a:extLst>
            </p:cNvPr>
            <p:cNvSpPr/>
            <p:nvPr/>
          </p:nvSpPr>
          <p:spPr>
            <a:xfrm>
              <a:off x="8896613" y="3682825"/>
              <a:ext cx="25" cy="1498425"/>
            </a:xfrm>
            <a:custGeom>
              <a:avLst/>
              <a:gdLst/>
              <a:ahLst/>
              <a:cxnLst/>
              <a:rect l="l" t="t" r="r" b="b"/>
              <a:pathLst>
                <a:path w="1" h="59937" fill="none" extrusionOk="0">
                  <a:moveTo>
                    <a:pt x="0" y="1"/>
                  </a:moveTo>
                  <a:lnTo>
                    <a:pt x="0" y="59937"/>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2">
              <a:extLst>
                <a:ext uri="{FF2B5EF4-FFF2-40B4-BE49-F238E27FC236}">
                  <a16:creationId xmlns:a16="http://schemas.microsoft.com/office/drawing/2014/main" id="{FE863739-D179-44DD-1713-698D11949845}"/>
                </a:ext>
              </a:extLst>
            </p:cNvPr>
            <p:cNvSpPr/>
            <p:nvPr/>
          </p:nvSpPr>
          <p:spPr>
            <a:xfrm>
              <a:off x="8896613" y="3917975"/>
              <a:ext cx="161650" cy="150650"/>
            </a:xfrm>
            <a:custGeom>
              <a:avLst/>
              <a:gdLst/>
              <a:ahLst/>
              <a:cxnLst/>
              <a:rect l="l" t="t" r="r" b="b"/>
              <a:pathLst>
                <a:path w="6466" h="6026" fill="none" extrusionOk="0">
                  <a:moveTo>
                    <a:pt x="6465" y="1"/>
                  </a:moveTo>
                  <a:lnTo>
                    <a:pt x="0" y="6025"/>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2">
              <a:extLst>
                <a:ext uri="{FF2B5EF4-FFF2-40B4-BE49-F238E27FC236}">
                  <a16:creationId xmlns:a16="http://schemas.microsoft.com/office/drawing/2014/main" id="{601BCC53-173F-4AED-488D-657D7AA2E70E}"/>
                </a:ext>
              </a:extLst>
            </p:cNvPr>
            <p:cNvSpPr/>
            <p:nvPr/>
          </p:nvSpPr>
          <p:spPr>
            <a:xfrm>
              <a:off x="8766238" y="4362375"/>
              <a:ext cx="130400" cy="108375"/>
            </a:xfrm>
            <a:custGeom>
              <a:avLst/>
              <a:gdLst/>
              <a:ahLst/>
              <a:cxnLst/>
              <a:rect l="l" t="t" r="r" b="b"/>
              <a:pathLst>
                <a:path w="5216" h="4335" fill="none" extrusionOk="0">
                  <a:moveTo>
                    <a:pt x="0" y="1"/>
                  </a:moveTo>
                  <a:lnTo>
                    <a:pt x="5215" y="4335"/>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2">
              <a:extLst>
                <a:ext uri="{FF2B5EF4-FFF2-40B4-BE49-F238E27FC236}">
                  <a16:creationId xmlns:a16="http://schemas.microsoft.com/office/drawing/2014/main" id="{B16A1B37-7A9F-54D7-9BB9-8177FA02DBD8}"/>
                </a:ext>
              </a:extLst>
            </p:cNvPr>
            <p:cNvSpPr/>
            <p:nvPr/>
          </p:nvSpPr>
          <p:spPr>
            <a:xfrm>
              <a:off x="8896613" y="4544250"/>
              <a:ext cx="136050" cy="139325"/>
            </a:xfrm>
            <a:custGeom>
              <a:avLst/>
              <a:gdLst/>
              <a:ahLst/>
              <a:cxnLst/>
              <a:rect l="l" t="t" r="r" b="b"/>
              <a:pathLst>
                <a:path w="5442" h="5573" fill="none" extrusionOk="0">
                  <a:moveTo>
                    <a:pt x="5442" y="1"/>
                  </a:moveTo>
                  <a:lnTo>
                    <a:pt x="0" y="5573"/>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2">
              <a:extLst>
                <a:ext uri="{FF2B5EF4-FFF2-40B4-BE49-F238E27FC236}">
                  <a16:creationId xmlns:a16="http://schemas.microsoft.com/office/drawing/2014/main" id="{16954FFC-4B08-6A93-03D0-AB39BB50ECF6}"/>
                </a:ext>
              </a:extLst>
            </p:cNvPr>
            <p:cNvSpPr/>
            <p:nvPr/>
          </p:nvSpPr>
          <p:spPr>
            <a:xfrm>
              <a:off x="8898388" y="4490975"/>
              <a:ext cx="114025" cy="110150"/>
            </a:xfrm>
            <a:custGeom>
              <a:avLst/>
              <a:gdLst/>
              <a:ahLst/>
              <a:cxnLst/>
              <a:rect l="l" t="t" r="r" b="b"/>
              <a:pathLst>
                <a:path w="4561" h="4406" fill="none" extrusionOk="0">
                  <a:moveTo>
                    <a:pt x="4561" y="0"/>
                  </a:moveTo>
                  <a:lnTo>
                    <a:pt x="1" y="4406"/>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2">
              <a:extLst>
                <a:ext uri="{FF2B5EF4-FFF2-40B4-BE49-F238E27FC236}">
                  <a16:creationId xmlns:a16="http://schemas.microsoft.com/office/drawing/2014/main" id="{17B9952B-961B-F37D-3EC6-FA1A9A0BF88D}"/>
                </a:ext>
              </a:extLst>
            </p:cNvPr>
            <p:cNvSpPr/>
            <p:nvPr/>
          </p:nvSpPr>
          <p:spPr>
            <a:xfrm>
              <a:off x="8208488" y="3307425"/>
              <a:ext cx="634325" cy="1474725"/>
            </a:xfrm>
            <a:custGeom>
              <a:avLst/>
              <a:gdLst/>
              <a:ahLst/>
              <a:cxnLst/>
              <a:rect l="l" t="t" r="r" b="b"/>
              <a:pathLst>
                <a:path w="25373" h="58989" extrusionOk="0">
                  <a:moveTo>
                    <a:pt x="12734" y="0"/>
                  </a:moveTo>
                  <a:cubicBezTo>
                    <a:pt x="10638" y="0"/>
                    <a:pt x="8561" y="1218"/>
                    <a:pt x="7620" y="3099"/>
                  </a:cubicBezTo>
                  <a:cubicBezTo>
                    <a:pt x="6287" y="5766"/>
                    <a:pt x="7287" y="9040"/>
                    <a:pt x="6382" y="11874"/>
                  </a:cubicBezTo>
                  <a:cubicBezTo>
                    <a:pt x="5227" y="15481"/>
                    <a:pt x="1191" y="17791"/>
                    <a:pt x="619" y="21542"/>
                  </a:cubicBezTo>
                  <a:cubicBezTo>
                    <a:pt x="0" y="25602"/>
                    <a:pt x="3679" y="28983"/>
                    <a:pt x="4655" y="32972"/>
                  </a:cubicBezTo>
                  <a:cubicBezTo>
                    <a:pt x="5548" y="36615"/>
                    <a:pt x="4108" y="40365"/>
                    <a:pt x="2822" y="43901"/>
                  </a:cubicBezTo>
                  <a:cubicBezTo>
                    <a:pt x="2310" y="45318"/>
                    <a:pt x="1810" y="46795"/>
                    <a:pt x="1810" y="48307"/>
                  </a:cubicBezTo>
                  <a:cubicBezTo>
                    <a:pt x="1810" y="50271"/>
                    <a:pt x="2667" y="52152"/>
                    <a:pt x="3870" y="53724"/>
                  </a:cubicBezTo>
                  <a:cubicBezTo>
                    <a:pt x="6282" y="56900"/>
                    <a:pt x="10111" y="58988"/>
                    <a:pt x="14062" y="58988"/>
                  </a:cubicBezTo>
                  <a:cubicBezTo>
                    <a:pt x="15532" y="58988"/>
                    <a:pt x="17018" y="58699"/>
                    <a:pt x="18455" y="58070"/>
                  </a:cubicBezTo>
                  <a:cubicBezTo>
                    <a:pt x="21539" y="56701"/>
                    <a:pt x="23777" y="53724"/>
                    <a:pt x="24575" y="50450"/>
                  </a:cubicBezTo>
                  <a:cubicBezTo>
                    <a:pt x="25372" y="47164"/>
                    <a:pt x="24801" y="43640"/>
                    <a:pt x="23348" y="40592"/>
                  </a:cubicBezTo>
                  <a:cubicBezTo>
                    <a:pt x="22598" y="39044"/>
                    <a:pt x="21634" y="37591"/>
                    <a:pt x="20967" y="36008"/>
                  </a:cubicBezTo>
                  <a:cubicBezTo>
                    <a:pt x="20300" y="34424"/>
                    <a:pt x="19943" y="32614"/>
                    <a:pt x="20491" y="30983"/>
                  </a:cubicBezTo>
                  <a:cubicBezTo>
                    <a:pt x="21027" y="29412"/>
                    <a:pt x="22301" y="28233"/>
                    <a:pt x="23098" y="26780"/>
                  </a:cubicBezTo>
                  <a:cubicBezTo>
                    <a:pt x="24063" y="25018"/>
                    <a:pt x="24277" y="22946"/>
                    <a:pt x="24289" y="20934"/>
                  </a:cubicBezTo>
                  <a:cubicBezTo>
                    <a:pt x="24289" y="19660"/>
                    <a:pt x="24206" y="18363"/>
                    <a:pt x="23694" y="17196"/>
                  </a:cubicBezTo>
                  <a:cubicBezTo>
                    <a:pt x="22824" y="15231"/>
                    <a:pt x="20848" y="13933"/>
                    <a:pt x="19895" y="12005"/>
                  </a:cubicBezTo>
                  <a:cubicBezTo>
                    <a:pt x="18645" y="9481"/>
                    <a:pt x="19360" y="6361"/>
                    <a:pt x="18276" y="3766"/>
                  </a:cubicBezTo>
                  <a:cubicBezTo>
                    <a:pt x="17419" y="1706"/>
                    <a:pt x="15359" y="170"/>
                    <a:pt x="13133" y="15"/>
                  </a:cubicBezTo>
                  <a:cubicBezTo>
                    <a:pt x="13000" y="5"/>
                    <a:pt x="12867" y="0"/>
                    <a:pt x="12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2">
              <a:extLst>
                <a:ext uri="{FF2B5EF4-FFF2-40B4-BE49-F238E27FC236}">
                  <a16:creationId xmlns:a16="http://schemas.microsoft.com/office/drawing/2014/main" id="{4E0FF39A-E36E-6C8D-0A36-6FB9582596D2}"/>
                </a:ext>
              </a:extLst>
            </p:cNvPr>
            <p:cNvSpPr/>
            <p:nvPr/>
          </p:nvSpPr>
          <p:spPr>
            <a:xfrm>
              <a:off x="8523388" y="3349450"/>
              <a:ext cx="25" cy="1830325"/>
            </a:xfrm>
            <a:custGeom>
              <a:avLst/>
              <a:gdLst/>
              <a:ahLst/>
              <a:cxnLst/>
              <a:rect l="l" t="t" r="r" b="b"/>
              <a:pathLst>
                <a:path w="1" h="73213" fill="none" extrusionOk="0">
                  <a:moveTo>
                    <a:pt x="1" y="1"/>
                  </a:moveTo>
                  <a:lnTo>
                    <a:pt x="1" y="73212"/>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2">
              <a:extLst>
                <a:ext uri="{FF2B5EF4-FFF2-40B4-BE49-F238E27FC236}">
                  <a16:creationId xmlns:a16="http://schemas.microsoft.com/office/drawing/2014/main" id="{03349C67-8B0B-2436-20E8-8A209246CFF4}"/>
                </a:ext>
              </a:extLst>
            </p:cNvPr>
            <p:cNvSpPr/>
            <p:nvPr/>
          </p:nvSpPr>
          <p:spPr>
            <a:xfrm>
              <a:off x="8389763" y="3590575"/>
              <a:ext cx="133650" cy="130975"/>
            </a:xfrm>
            <a:custGeom>
              <a:avLst/>
              <a:gdLst/>
              <a:ahLst/>
              <a:cxnLst/>
              <a:rect l="l" t="t" r="r" b="b"/>
              <a:pathLst>
                <a:path w="5346" h="5239" fill="none" extrusionOk="0">
                  <a:moveTo>
                    <a:pt x="0" y="0"/>
                  </a:moveTo>
                  <a:lnTo>
                    <a:pt x="5346" y="5239"/>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2">
              <a:extLst>
                <a:ext uri="{FF2B5EF4-FFF2-40B4-BE49-F238E27FC236}">
                  <a16:creationId xmlns:a16="http://schemas.microsoft.com/office/drawing/2014/main" id="{7956B443-7692-A006-6A71-F0BFDA804C68}"/>
                </a:ext>
              </a:extLst>
            </p:cNvPr>
            <p:cNvSpPr/>
            <p:nvPr/>
          </p:nvSpPr>
          <p:spPr>
            <a:xfrm>
              <a:off x="8351063" y="3656650"/>
              <a:ext cx="170875" cy="154200"/>
            </a:xfrm>
            <a:custGeom>
              <a:avLst/>
              <a:gdLst/>
              <a:ahLst/>
              <a:cxnLst/>
              <a:rect l="l" t="t" r="r" b="b"/>
              <a:pathLst>
                <a:path w="6835" h="6168" fill="none" extrusionOk="0">
                  <a:moveTo>
                    <a:pt x="0" y="0"/>
                  </a:moveTo>
                  <a:lnTo>
                    <a:pt x="6834" y="6168"/>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2">
              <a:extLst>
                <a:ext uri="{FF2B5EF4-FFF2-40B4-BE49-F238E27FC236}">
                  <a16:creationId xmlns:a16="http://schemas.microsoft.com/office/drawing/2014/main" id="{E5560BFF-6A80-260F-6634-E87FFACCCDFE}"/>
                </a:ext>
              </a:extLst>
            </p:cNvPr>
            <p:cNvSpPr/>
            <p:nvPr/>
          </p:nvSpPr>
          <p:spPr>
            <a:xfrm>
              <a:off x="8290638" y="3992700"/>
              <a:ext cx="231300" cy="143200"/>
            </a:xfrm>
            <a:custGeom>
              <a:avLst/>
              <a:gdLst/>
              <a:ahLst/>
              <a:cxnLst/>
              <a:rect l="l" t="t" r="r" b="b"/>
              <a:pathLst>
                <a:path w="9252" h="5728" fill="none" extrusionOk="0">
                  <a:moveTo>
                    <a:pt x="0" y="0"/>
                  </a:moveTo>
                  <a:lnTo>
                    <a:pt x="9251" y="5727"/>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2">
              <a:extLst>
                <a:ext uri="{FF2B5EF4-FFF2-40B4-BE49-F238E27FC236}">
                  <a16:creationId xmlns:a16="http://schemas.microsoft.com/office/drawing/2014/main" id="{0ECFD498-FE95-0C1F-4365-068EDF4DCB7C}"/>
                </a:ext>
              </a:extLst>
            </p:cNvPr>
            <p:cNvSpPr/>
            <p:nvPr/>
          </p:nvSpPr>
          <p:spPr>
            <a:xfrm>
              <a:off x="8305813" y="4392150"/>
              <a:ext cx="214625" cy="136350"/>
            </a:xfrm>
            <a:custGeom>
              <a:avLst/>
              <a:gdLst/>
              <a:ahLst/>
              <a:cxnLst/>
              <a:rect l="l" t="t" r="r" b="b"/>
              <a:pathLst>
                <a:path w="8585" h="5454" fill="none" extrusionOk="0">
                  <a:moveTo>
                    <a:pt x="0" y="0"/>
                  </a:moveTo>
                  <a:lnTo>
                    <a:pt x="8585" y="5454"/>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2">
              <a:extLst>
                <a:ext uri="{FF2B5EF4-FFF2-40B4-BE49-F238E27FC236}">
                  <a16:creationId xmlns:a16="http://schemas.microsoft.com/office/drawing/2014/main" id="{64800375-EAEE-5DBB-EAA6-82C3A6A7D57E}"/>
                </a:ext>
              </a:extLst>
            </p:cNvPr>
            <p:cNvSpPr/>
            <p:nvPr/>
          </p:nvSpPr>
          <p:spPr>
            <a:xfrm>
              <a:off x="8279613" y="4477575"/>
              <a:ext cx="240825" cy="159875"/>
            </a:xfrm>
            <a:custGeom>
              <a:avLst/>
              <a:gdLst/>
              <a:ahLst/>
              <a:cxnLst/>
              <a:rect l="l" t="t" r="r" b="b"/>
              <a:pathLst>
                <a:path w="9633" h="6395" fill="none" extrusionOk="0">
                  <a:moveTo>
                    <a:pt x="1" y="1"/>
                  </a:moveTo>
                  <a:lnTo>
                    <a:pt x="9633" y="6394"/>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2">
              <a:extLst>
                <a:ext uri="{FF2B5EF4-FFF2-40B4-BE49-F238E27FC236}">
                  <a16:creationId xmlns:a16="http://schemas.microsoft.com/office/drawing/2014/main" id="{CF05AD9E-B79B-24A4-0852-16E54197B159}"/>
                </a:ext>
              </a:extLst>
            </p:cNvPr>
            <p:cNvSpPr/>
            <p:nvPr/>
          </p:nvSpPr>
          <p:spPr>
            <a:xfrm>
              <a:off x="8523388" y="3753075"/>
              <a:ext cx="206600" cy="175050"/>
            </a:xfrm>
            <a:custGeom>
              <a:avLst/>
              <a:gdLst/>
              <a:ahLst/>
              <a:cxnLst/>
              <a:rect l="l" t="t" r="r" b="b"/>
              <a:pathLst>
                <a:path w="8264" h="7002" fill="none" extrusionOk="0">
                  <a:moveTo>
                    <a:pt x="1" y="7002"/>
                  </a:moveTo>
                  <a:lnTo>
                    <a:pt x="8264"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2">
              <a:extLst>
                <a:ext uri="{FF2B5EF4-FFF2-40B4-BE49-F238E27FC236}">
                  <a16:creationId xmlns:a16="http://schemas.microsoft.com/office/drawing/2014/main" id="{7A6FE14E-5607-582E-55DD-380E60DF5FF8}"/>
                </a:ext>
              </a:extLst>
            </p:cNvPr>
            <p:cNvSpPr/>
            <p:nvPr/>
          </p:nvSpPr>
          <p:spPr>
            <a:xfrm>
              <a:off x="8519238" y="4193900"/>
              <a:ext cx="205100" cy="108675"/>
            </a:xfrm>
            <a:custGeom>
              <a:avLst/>
              <a:gdLst/>
              <a:ahLst/>
              <a:cxnLst/>
              <a:rect l="l" t="t" r="r" b="b"/>
              <a:pathLst>
                <a:path w="8204" h="4347" fill="none" extrusionOk="0">
                  <a:moveTo>
                    <a:pt x="0" y="4347"/>
                  </a:moveTo>
                  <a:lnTo>
                    <a:pt x="8204"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2">
              <a:extLst>
                <a:ext uri="{FF2B5EF4-FFF2-40B4-BE49-F238E27FC236}">
                  <a16:creationId xmlns:a16="http://schemas.microsoft.com/office/drawing/2014/main" id="{142AB45B-3EED-F703-4361-ED7998447ED9}"/>
                </a:ext>
              </a:extLst>
            </p:cNvPr>
            <p:cNvSpPr/>
            <p:nvPr/>
          </p:nvSpPr>
          <p:spPr>
            <a:xfrm>
              <a:off x="8521913" y="4248975"/>
              <a:ext cx="220275" cy="118500"/>
            </a:xfrm>
            <a:custGeom>
              <a:avLst/>
              <a:gdLst/>
              <a:ahLst/>
              <a:cxnLst/>
              <a:rect l="l" t="t" r="r" b="b"/>
              <a:pathLst>
                <a:path w="8811" h="4740" fill="none" extrusionOk="0">
                  <a:moveTo>
                    <a:pt x="0" y="4739"/>
                  </a:moveTo>
                  <a:lnTo>
                    <a:pt x="8811"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51;p37">
            <a:extLst>
              <a:ext uri="{FF2B5EF4-FFF2-40B4-BE49-F238E27FC236}">
                <a16:creationId xmlns:a16="http://schemas.microsoft.com/office/drawing/2014/main" id="{FABBF6FC-5FE4-254D-05D1-625A46C25E31}"/>
              </a:ext>
            </a:extLst>
          </p:cNvPr>
          <p:cNvSpPr txBox="1">
            <a:spLocks/>
          </p:cNvSpPr>
          <p:nvPr/>
        </p:nvSpPr>
        <p:spPr>
          <a:xfrm>
            <a:off x="717525" y="552990"/>
            <a:ext cx="7708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2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pPr algn="l"/>
            <a:r>
              <a:rPr lang="it-IT" dirty="0"/>
              <a:t>04 – Valutazione</a:t>
            </a:r>
          </a:p>
          <a:p>
            <a:pPr algn="l"/>
            <a:endParaRPr lang="it-IT" dirty="0"/>
          </a:p>
        </p:txBody>
      </p:sp>
      <p:graphicFrame>
        <p:nvGraphicFramePr>
          <p:cNvPr id="2" name="Tabella 1">
            <a:extLst>
              <a:ext uri="{FF2B5EF4-FFF2-40B4-BE49-F238E27FC236}">
                <a16:creationId xmlns:a16="http://schemas.microsoft.com/office/drawing/2014/main" id="{E8A31C7C-002E-46D6-C41F-17872171A07E}"/>
              </a:ext>
            </a:extLst>
          </p:cNvPr>
          <p:cNvGraphicFramePr>
            <a:graphicFrameLocks noGrp="1"/>
          </p:cNvGraphicFramePr>
          <p:nvPr>
            <p:extLst>
              <p:ext uri="{D42A27DB-BD31-4B8C-83A1-F6EECF244321}">
                <p14:modId xmlns:p14="http://schemas.microsoft.com/office/powerpoint/2010/main" val="3869407862"/>
              </p:ext>
            </p:extLst>
          </p:nvPr>
        </p:nvGraphicFramePr>
        <p:xfrm>
          <a:off x="1142880" y="1332960"/>
          <a:ext cx="6840000" cy="3312000"/>
        </p:xfrm>
        <a:graphic>
          <a:graphicData uri="http://schemas.openxmlformats.org/drawingml/2006/table">
            <a:tbl>
              <a:tblPr firstRow="1" bandRow="1">
                <a:tableStyleId>{A4F61A67-2729-4F7B-AD7F-19EEDA053755}</a:tableStyleId>
              </a:tblPr>
              <a:tblGrid>
                <a:gridCol w="1800000">
                  <a:extLst>
                    <a:ext uri="{9D8B030D-6E8A-4147-A177-3AD203B41FA5}">
                      <a16:colId xmlns:a16="http://schemas.microsoft.com/office/drawing/2014/main" val="1848561229"/>
                    </a:ext>
                  </a:extLst>
                </a:gridCol>
                <a:gridCol w="2520000">
                  <a:extLst>
                    <a:ext uri="{9D8B030D-6E8A-4147-A177-3AD203B41FA5}">
                      <a16:colId xmlns:a16="http://schemas.microsoft.com/office/drawing/2014/main" val="447039669"/>
                    </a:ext>
                  </a:extLst>
                </a:gridCol>
                <a:gridCol w="2520000">
                  <a:extLst>
                    <a:ext uri="{9D8B030D-6E8A-4147-A177-3AD203B41FA5}">
                      <a16:colId xmlns:a16="http://schemas.microsoft.com/office/drawing/2014/main" val="1726066304"/>
                    </a:ext>
                  </a:extLst>
                </a:gridCol>
              </a:tblGrid>
              <a:tr h="828000">
                <a:tc>
                  <a:txBody>
                    <a:bodyPr/>
                    <a:lstStyle/>
                    <a:p>
                      <a:pPr marR="0" algn="ctr" rtl="0">
                        <a:lnSpc>
                          <a:spcPct val="100000"/>
                        </a:lnSpc>
                        <a:spcBef>
                          <a:spcPts val="0"/>
                        </a:spcBef>
                        <a:spcAft>
                          <a:spcPts val="0"/>
                        </a:spcAft>
                        <a:buClr>
                          <a:srgbClr val="000000"/>
                        </a:buClr>
                        <a:buFont typeface="Arial"/>
                      </a:pPr>
                      <a:r>
                        <a:rPr lang="it-IT" sz="1600" b="0" i="0" u="none" strike="noStrike" cap="none" dirty="0">
                          <a:solidFill>
                            <a:schemeClr val="bg1"/>
                          </a:solidFill>
                          <a:latin typeface="Oswald" panose="00000500000000000000" pitchFamily="2" charset="0"/>
                          <a:ea typeface="Open Sans"/>
                          <a:cs typeface="Open Sans"/>
                          <a:sym typeface="Arial"/>
                        </a:rPr>
                        <a:t>Tipo di domanda</a:t>
                      </a:r>
                    </a:p>
                  </a:txBody>
                  <a:tcPr anchor="ctr">
                    <a:solidFill>
                      <a:schemeClr val="tx1"/>
                    </a:solidFill>
                  </a:tcPr>
                </a:tc>
                <a:tc>
                  <a:txBody>
                    <a:bodyPr/>
                    <a:lstStyle/>
                    <a:p>
                      <a:pPr marR="0" algn="ctr" rtl="0">
                        <a:lnSpc>
                          <a:spcPct val="100000"/>
                        </a:lnSpc>
                        <a:spcBef>
                          <a:spcPts val="0"/>
                        </a:spcBef>
                        <a:spcAft>
                          <a:spcPts val="0"/>
                        </a:spcAft>
                        <a:buClr>
                          <a:srgbClr val="000000"/>
                        </a:buClr>
                        <a:buFont typeface="Arial"/>
                      </a:pPr>
                      <a:r>
                        <a:rPr lang="it-IT" sz="1600" b="0" i="0" u="none" strike="noStrike" cap="none" dirty="0">
                          <a:solidFill>
                            <a:schemeClr val="bg1"/>
                          </a:solidFill>
                          <a:latin typeface="Oswald" panose="00000500000000000000" pitchFamily="2" charset="0"/>
                          <a:ea typeface="Open Sans"/>
                          <a:cs typeface="Open Sans"/>
                          <a:sym typeface="Arial"/>
                        </a:rPr>
                        <a:t>Esempio di domanda</a:t>
                      </a:r>
                    </a:p>
                  </a:txBody>
                  <a:tcPr anchor="ctr">
                    <a:solidFill>
                      <a:schemeClr val="tx1"/>
                    </a:solidFill>
                  </a:tcPr>
                </a:tc>
                <a:tc>
                  <a:txBody>
                    <a:bodyPr/>
                    <a:lstStyle/>
                    <a:p>
                      <a:pPr marR="0" algn="ctr" rtl="0">
                        <a:lnSpc>
                          <a:spcPct val="100000"/>
                        </a:lnSpc>
                        <a:spcBef>
                          <a:spcPts val="0"/>
                        </a:spcBef>
                        <a:spcAft>
                          <a:spcPts val="0"/>
                        </a:spcAft>
                        <a:buClr>
                          <a:srgbClr val="000000"/>
                        </a:buClr>
                        <a:buFont typeface="Arial"/>
                      </a:pPr>
                      <a:r>
                        <a:rPr lang="it-IT" sz="1600" b="0" i="0" u="none" strike="noStrike" cap="none" dirty="0">
                          <a:solidFill>
                            <a:schemeClr val="bg1"/>
                          </a:solidFill>
                          <a:latin typeface="Oswald" panose="00000500000000000000" pitchFamily="2" charset="0"/>
                          <a:ea typeface="Open Sans"/>
                          <a:cs typeface="Open Sans"/>
                          <a:sym typeface="Arial"/>
                        </a:rPr>
                        <a:t>Risposta attesa</a:t>
                      </a:r>
                    </a:p>
                  </a:txBody>
                  <a:tcPr anchor="ctr">
                    <a:solidFill>
                      <a:schemeClr val="tx1"/>
                    </a:solidFill>
                  </a:tcPr>
                </a:tc>
                <a:extLst>
                  <a:ext uri="{0D108BD9-81ED-4DB2-BD59-A6C34878D82A}">
                    <a16:rowId xmlns:a16="http://schemas.microsoft.com/office/drawing/2014/main" val="2583593923"/>
                  </a:ext>
                </a:extLst>
              </a:tr>
              <a:tr h="828000">
                <a:tc>
                  <a:txBody>
                    <a:bodyPr/>
                    <a:lstStyle/>
                    <a:p>
                      <a:pPr marR="0" algn="ctr" rtl="0">
                        <a:lnSpc>
                          <a:spcPct val="100000"/>
                        </a:lnSpc>
                        <a:spcBef>
                          <a:spcPts val="0"/>
                        </a:spcBef>
                        <a:spcAft>
                          <a:spcPts val="0"/>
                        </a:spcAft>
                        <a:buClr>
                          <a:srgbClr val="000000"/>
                        </a:buClr>
                        <a:buFont typeface="Arial"/>
                      </a:pPr>
                      <a:r>
                        <a:rPr lang="it-IT" sz="1600" b="0" i="0" u="none" strike="noStrike" cap="none" dirty="0">
                          <a:solidFill>
                            <a:schemeClr val="bg1"/>
                          </a:solidFill>
                          <a:latin typeface="Oswald" panose="00000500000000000000" pitchFamily="2" charset="0"/>
                          <a:ea typeface="Open Sans"/>
                          <a:cs typeface="Open Sans"/>
                          <a:sym typeface="Arial"/>
                        </a:rPr>
                        <a:t>E,S,G (5 ciascuno)</a:t>
                      </a:r>
                    </a:p>
                  </a:txBody>
                  <a:tcPr anchor="ctr">
                    <a:solidFill>
                      <a:schemeClr val="tx1"/>
                    </a:solidFill>
                  </a:tcPr>
                </a:tc>
                <a:tc>
                  <a:txBody>
                    <a:bodyPr/>
                    <a:lstStyle/>
                    <a:p>
                      <a:pPr marR="0" algn="ctr" rtl="0">
                        <a:lnSpc>
                          <a:spcPct val="100000"/>
                        </a:lnSpc>
                        <a:spcBef>
                          <a:spcPts val="0"/>
                        </a:spcBef>
                        <a:spcAft>
                          <a:spcPts val="0"/>
                        </a:spcAft>
                        <a:buClr>
                          <a:srgbClr val="000000"/>
                        </a:buClr>
                        <a:buFont typeface="Arial"/>
                      </a:pPr>
                      <a:r>
                        <a:rPr lang="en-US" sz="1200" b="0" i="0" u="none" strike="noStrike" cap="none" dirty="0">
                          <a:solidFill>
                            <a:schemeClr val="tx1"/>
                          </a:solidFill>
                          <a:latin typeface="Open Sans"/>
                          <a:ea typeface="Open Sans"/>
                          <a:cs typeface="Open Sans"/>
                          <a:sym typeface="Arial"/>
                        </a:rPr>
                        <a:t>What was the percentage of access to clean fuels in Nigeria in</a:t>
                      </a:r>
                    </a:p>
                    <a:p>
                      <a:pPr marR="0" algn="ctr" rtl="0">
                        <a:lnSpc>
                          <a:spcPct val="100000"/>
                        </a:lnSpc>
                        <a:spcBef>
                          <a:spcPts val="0"/>
                        </a:spcBef>
                        <a:spcAft>
                          <a:spcPts val="0"/>
                        </a:spcAft>
                        <a:buClr>
                          <a:srgbClr val="000000"/>
                        </a:buClr>
                        <a:buFont typeface="Arial"/>
                      </a:pPr>
                      <a:r>
                        <a:rPr lang="en-US" sz="1200" b="0" i="0" u="none" strike="noStrike" cap="none" dirty="0">
                          <a:solidFill>
                            <a:schemeClr val="tx1"/>
                          </a:solidFill>
                          <a:latin typeface="Open Sans"/>
                          <a:ea typeface="Open Sans"/>
                          <a:cs typeface="Open Sans"/>
                          <a:sym typeface="Arial"/>
                        </a:rPr>
                        <a:t>2015? (E)</a:t>
                      </a:r>
                      <a:endParaRPr lang="it-IT" sz="1200" b="0" i="0" u="none" strike="noStrike" cap="none" dirty="0">
                        <a:solidFill>
                          <a:schemeClr val="tx1"/>
                        </a:solidFill>
                        <a:latin typeface="Open Sans"/>
                        <a:ea typeface="Open Sans"/>
                        <a:cs typeface="Open Sans"/>
                        <a:sym typeface="Arial"/>
                      </a:endParaRP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en-US" sz="1200" b="0" i="0" u="none" strike="noStrike" cap="none" dirty="0">
                          <a:solidFill>
                            <a:schemeClr val="tx1"/>
                          </a:solidFill>
                          <a:latin typeface="Open Sans"/>
                          <a:ea typeface="Open Sans"/>
                          <a:cs typeface="Open Sans"/>
                          <a:sym typeface="Arial"/>
                        </a:rPr>
                        <a:t>The percentage of access to clean fuel in Nigeria in 2015 was 5.6</a:t>
                      </a:r>
                      <a:endParaRPr lang="it-IT" sz="1200" b="0" i="0" u="none" strike="noStrike" cap="none" dirty="0">
                        <a:solidFill>
                          <a:schemeClr val="tx1"/>
                        </a:solidFill>
                        <a:latin typeface="Open Sans"/>
                        <a:ea typeface="Open Sans"/>
                        <a:cs typeface="Open Sans"/>
                        <a:sym typeface="Arial"/>
                      </a:endParaRPr>
                    </a:p>
                  </a:txBody>
                  <a:tcPr anchor="ctr">
                    <a:solidFill>
                      <a:schemeClr val="bg2"/>
                    </a:solidFill>
                  </a:tcPr>
                </a:tc>
                <a:extLst>
                  <a:ext uri="{0D108BD9-81ED-4DB2-BD59-A6C34878D82A}">
                    <a16:rowId xmlns:a16="http://schemas.microsoft.com/office/drawing/2014/main" val="1297032696"/>
                  </a:ext>
                </a:extLst>
              </a:tr>
              <a:tr h="828000">
                <a:tc>
                  <a:txBody>
                    <a:bodyPr/>
                    <a:lstStyle/>
                    <a:p>
                      <a:pPr marR="0" algn="ctr" rtl="0">
                        <a:lnSpc>
                          <a:spcPct val="100000"/>
                        </a:lnSpc>
                        <a:spcBef>
                          <a:spcPts val="0"/>
                        </a:spcBef>
                        <a:spcAft>
                          <a:spcPts val="0"/>
                        </a:spcAft>
                        <a:buClr>
                          <a:srgbClr val="000000"/>
                        </a:buClr>
                        <a:buFont typeface="Arial"/>
                      </a:pPr>
                      <a:r>
                        <a:rPr lang="it-IT" sz="1600" b="0" i="0" u="none" strike="noStrike" cap="none" dirty="0">
                          <a:solidFill>
                            <a:schemeClr val="bg1"/>
                          </a:solidFill>
                          <a:latin typeface="Oswald" panose="00000500000000000000" pitchFamily="2" charset="0"/>
                          <a:ea typeface="Open Sans"/>
                          <a:cs typeface="Open Sans"/>
                          <a:sym typeface="Arial"/>
                        </a:rPr>
                        <a:t>Out-of-scope(ESG)</a:t>
                      </a:r>
                    </a:p>
                  </a:txBody>
                  <a:tcPr anchor="ctr">
                    <a:solidFill>
                      <a:schemeClr val="tx1"/>
                    </a:solidFill>
                  </a:tcPr>
                </a:tc>
                <a:tc>
                  <a:txBody>
                    <a:bodyPr/>
                    <a:lstStyle/>
                    <a:p>
                      <a:pPr marR="0" algn="ctr" rtl="0">
                        <a:lnSpc>
                          <a:spcPct val="100000"/>
                        </a:lnSpc>
                        <a:spcBef>
                          <a:spcPts val="0"/>
                        </a:spcBef>
                        <a:spcAft>
                          <a:spcPts val="0"/>
                        </a:spcAft>
                        <a:buClr>
                          <a:srgbClr val="000000"/>
                        </a:buClr>
                        <a:buFont typeface="Arial"/>
                      </a:pPr>
                      <a:r>
                        <a:rPr lang="en-US" sz="1200" b="0" i="0" u="none" strike="noStrike" cap="none" dirty="0">
                          <a:solidFill>
                            <a:schemeClr val="tx1"/>
                          </a:solidFill>
                          <a:latin typeface="Open Sans"/>
                          <a:ea typeface="Open Sans"/>
                          <a:cs typeface="Open Sans"/>
                          <a:sym typeface="Arial"/>
                        </a:rPr>
                        <a:t>What is the percentage of clean fuel usage on Mars in 2020?</a:t>
                      </a:r>
                      <a:endParaRPr lang="it-IT" sz="1200" b="0" i="0" u="none" strike="noStrike" cap="none" dirty="0">
                        <a:solidFill>
                          <a:schemeClr val="tx1"/>
                        </a:solidFill>
                        <a:latin typeface="Open Sans"/>
                        <a:ea typeface="Open Sans"/>
                        <a:cs typeface="Open Sans"/>
                        <a:sym typeface="Arial"/>
                      </a:endParaRP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200" b="0" i="0" u="none" strike="noStrike" cap="none" dirty="0">
                          <a:solidFill>
                            <a:schemeClr val="tx1"/>
                          </a:solidFill>
                          <a:latin typeface="Open Sans"/>
                          <a:ea typeface="Open Sans"/>
                          <a:cs typeface="Open Sans"/>
                          <a:sym typeface="Arial"/>
                        </a:rPr>
                        <a:t>No </a:t>
                      </a:r>
                      <a:r>
                        <a:rPr lang="it-IT" sz="1200" b="0" i="0" u="none" strike="noStrike" cap="none" dirty="0" err="1">
                          <a:solidFill>
                            <a:schemeClr val="tx1"/>
                          </a:solidFill>
                          <a:latin typeface="Open Sans"/>
                          <a:ea typeface="Open Sans"/>
                          <a:cs typeface="Open Sans"/>
                          <a:sym typeface="Arial"/>
                        </a:rPr>
                        <a:t>correct</a:t>
                      </a:r>
                      <a:r>
                        <a:rPr lang="it-IT" sz="1200" b="0" i="0" u="none" strike="noStrike" cap="none" dirty="0">
                          <a:solidFill>
                            <a:schemeClr val="tx1"/>
                          </a:solidFill>
                          <a:latin typeface="Open Sans"/>
                          <a:ea typeface="Open Sans"/>
                          <a:cs typeface="Open Sans"/>
                          <a:sym typeface="Arial"/>
                        </a:rPr>
                        <a:t> </a:t>
                      </a:r>
                      <a:r>
                        <a:rPr lang="it-IT" sz="1200" b="0" i="0" u="none" strike="noStrike" cap="none" dirty="0" err="1">
                          <a:solidFill>
                            <a:schemeClr val="tx1"/>
                          </a:solidFill>
                          <a:latin typeface="Open Sans"/>
                          <a:ea typeface="Open Sans"/>
                          <a:cs typeface="Open Sans"/>
                          <a:sym typeface="Arial"/>
                        </a:rPr>
                        <a:t>answer</a:t>
                      </a:r>
                      <a:endParaRPr lang="it-IT" sz="1200" b="0" i="0" u="none" strike="noStrike" cap="none" dirty="0">
                        <a:solidFill>
                          <a:schemeClr val="tx1"/>
                        </a:solidFill>
                        <a:latin typeface="Open Sans"/>
                        <a:ea typeface="Open Sans"/>
                        <a:cs typeface="Open Sans"/>
                        <a:sym typeface="Arial"/>
                      </a:endParaRPr>
                    </a:p>
                  </a:txBody>
                  <a:tcPr anchor="ctr">
                    <a:solidFill>
                      <a:schemeClr val="bg2"/>
                    </a:solidFill>
                  </a:tcPr>
                </a:tc>
                <a:extLst>
                  <a:ext uri="{0D108BD9-81ED-4DB2-BD59-A6C34878D82A}">
                    <a16:rowId xmlns:a16="http://schemas.microsoft.com/office/drawing/2014/main" val="2527201019"/>
                  </a:ext>
                </a:extLst>
              </a:tr>
              <a:tr h="828000">
                <a:tc>
                  <a:txBody>
                    <a:bodyPr/>
                    <a:lstStyle/>
                    <a:p>
                      <a:pPr marR="0" algn="ctr" rtl="0">
                        <a:lnSpc>
                          <a:spcPct val="100000"/>
                        </a:lnSpc>
                        <a:spcBef>
                          <a:spcPts val="0"/>
                        </a:spcBef>
                        <a:spcAft>
                          <a:spcPts val="0"/>
                        </a:spcAft>
                        <a:buClr>
                          <a:srgbClr val="000000"/>
                        </a:buClr>
                        <a:buFont typeface="Arial"/>
                      </a:pPr>
                      <a:r>
                        <a:rPr lang="it-IT" sz="1600" b="0" i="0" u="none" strike="noStrike" cap="none" dirty="0" err="1">
                          <a:solidFill>
                            <a:schemeClr val="bg1"/>
                          </a:solidFill>
                          <a:latin typeface="Oswald" panose="00000500000000000000" pitchFamily="2" charset="0"/>
                          <a:ea typeface="Open Sans"/>
                          <a:cs typeface="Open Sans"/>
                          <a:sym typeface="Arial"/>
                        </a:rPr>
                        <a:t>Prompting</a:t>
                      </a:r>
                      <a:r>
                        <a:rPr lang="it-IT" sz="1600" b="0" i="0" u="none" strike="noStrike" cap="none" dirty="0">
                          <a:solidFill>
                            <a:schemeClr val="bg1"/>
                          </a:solidFill>
                          <a:latin typeface="Oswald" panose="00000500000000000000" pitchFamily="2" charset="0"/>
                          <a:ea typeface="Open Sans"/>
                          <a:cs typeface="Open Sans"/>
                          <a:sym typeface="Arial"/>
                        </a:rPr>
                        <a:t>-specifica (5 per le prime tre tipologie)</a:t>
                      </a:r>
                    </a:p>
                  </a:txBody>
                  <a:tcPr anchor="ctr">
                    <a:solidFill>
                      <a:schemeClr val="tx1"/>
                    </a:solidFill>
                  </a:tcPr>
                </a:tc>
                <a:tc>
                  <a:txBody>
                    <a:bodyPr/>
                    <a:lstStyle/>
                    <a:p>
                      <a:pPr marR="0" algn="ctr" rtl="0">
                        <a:lnSpc>
                          <a:spcPct val="100000"/>
                        </a:lnSpc>
                        <a:spcBef>
                          <a:spcPts val="0"/>
                        </a:spcBef>
                        <a:spcAft>
                          <a:spcPts val="0"/>
                        </a:spcAft>
                        <a:buClr>
                          <a:srgbClr val="000000"/>
                        </a:buClr>
                        <a:buFont typeface="Arial"/>
                      </a:pPr>
                      <a:r>
                        <a:rPr lang="en-US" sz="1200" b="0" i="0" u="none" strike="noStrike" cap="none" dirty="0">
                          <a:solidFill>
                            <a:schemeClr val="tx1"/>
                          </a:solidFill>
                          <a:latin typeface="Open Sans"/>
                          <a:ea typeface="Open Sans"/>
                          <a:cs typeface="Open Sans"/>
                          <a:sym typeface="Arial"/>
                        </a:rPr>
                        <a:t>Compare the clean water access between Nigeria and Ghana in 2015. (COT)</a:t>
                      </a:r>
                      <a:endParaRPr lang="it-IT" sz="1200" b="0" i="0" u="none" strike="noStrike" cap="none" dirty="0">
                        <a:solidFill>
                          <a:schemeClr val="tx1"/>
                        </a:solidFill>
                        <a:latin typeface="Open Sans"/>
                        <a:ea typeface="Open Sans"/>
                        <a:cs typeface="Open Sans"/>
                        <a:sym typeface="Arial"/>
                      </a:endParaRP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en-US" sz="1200" b="0" i="0" u="none" strike="noStrike" cap="none" dirty="0">
                          <a:solidFill>
                            <a:schemeClr val="tx1"/>
                          </a:solidFill>
                          <a:latin typeface="Open Sans"/>
                          <a:ea typeface="Open Sans"/>
                          <a:cs typeface="Open Sans"/>
                          <a:sym typeface="Arial"/>
                        </a:rPr>
                        <a:t>The clean water access in Nigeria  in 2015 (24.965881) was lower than Ghana (33.249600)</a:t>
                      </a:r>
                      <a:endParaRPr lang="it-IT" sz="1200" b="0" i="0" u="none" strike="noStrike" cap="none" dirty="0">
                        <a:solidFill>
                          <a:schemeClr val="tx1"/>
                        </a:solidFill>
                        <a:latin typeface="Open Sans"/>
                        <a:ea typeface="Open Sans"/>
                        <a:cs typeface="Open Sans"/>
                        <a:sym typeface="Arial"/>
                      </a:endParaRPr>
                    </a:p>
                  </a:txBody>
                  <a:tcPr anchor="ctr">
                    <a:solidFill>
                      <a:schemeClr val="bg2"/>
                    </a:solidFill>
                  </a:tcPr>
                </a:tc>
                <a:extLst>
                  <a:ext uri="{0D108BD9-81ED-4DB2-BD59-A6C34878D82A}">
                    <a16:rowId xmlns:a16="http://schemas.microsoft.com/office/drawing/2014/main" val="2510393659"/>
                  </a:ext>
                </a:extLst>
              </a:tr>
            </a:tbl>
          </a:graphicData>
        </a:graphic>
      </p:graphicFrame>
    </p:spTree>
    <p:extLst>
      <p:ext uri="{BB962C8B-B14F-4D97-AF65-F5344CB8AC3E}">
        <p14:creationId xmlns:p14="http://schemas.microsoft.com/office/powerpoint/2010/main" val="350854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8" name="Google Shape;838;p44"/>
          <p:cNvSpPr/>
          <p:nvPr/>
        </p:nvSpPr>
        <p:spPr>
          <a:xfrm>
            <a:off x="3358312" y="687030"/>
            <a:ext cx="411900" cy="28800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4"/>
          <p:cNvSpPr/>
          <p:nvPr/>
        </p:nvSpPr>
        <p:spPr>
          <a:xfrm>
            <a:off x="1936054" y="2642258"/>
            <a:ext cx="411900" cy="9252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44"/>
          <p:cNvSpPr/>
          <p:nvPr/>
        </p:nvSpPr>
        <p:spPr>
          <a:xfrm>
            <a:off x="2648263" y="2125584"/>
            <a:ext cx="411900" cy="14400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1260606" y="1814777"/>
            <a:ext cx="411900" cy="17496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2" name="Google Shape;842;p44"/>
          <p:cNvCxnSpPr/>
          <p:nvPr/>
        </p:nvCxnSpPr>
        <p:spPr>
          <a:xfrm>
            <a:off x="1009375" y="3563250"/>
            <a:ext cx="2980800" cy="0"/>
          </a:xfrm>
          <a:prstGeom prst="straightConnector1">
            <a:avLst/>
          </a:prstGeom>
          <a:noFill/>
          <a:ln w="9525" cap="flat" cmpd="sng">
            <a:solidFill>
              <a:schemeClr val="dk1"/>
            </a:solidFill>
            <a:prstDash val="solid"/>
            <a:round/>
            <a:headEnd type="none" w="med" len="med"/>
            <a:tailEnd type="none" w="med" len="med"/>
          </a:ln>
        </p:spPr>
      </p:cxnSp>
      <p:sp>
        <p:nvSpPr>
          <p:cNvPr id="843" name="Google Shape;843;p44"/>
          <p:cNvSpPr txBox="1"/>
          <p:nvPr/>
        </p:nvSpPr>
        <p:spPr>
          <a:xfrm>
            <a:off x="3223887" y="906639"/>
            <a:ext cx="6807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1"/>
                </a:solidFill>
                <a:latin typeface="Oswald"/>
                <a:ea typeface="Oswald"/>
                <a:cs typeface="Oswald"/>
                <a:sym typeface="Oswald"/>
              </a:rPr>
              <a:t>80%</a:t>
            </a:r>
            <a:endParaRPr sz="1200" dirty="0">
              <a:solidFill>
                <a:schemeClr val="lt1"/>
              </a:solidFill>
              <a:latin typeface="Oswald"/>
              <a:ea typeface="Oswald"/>
              <a:cs typeface="Oswald"/>
              <a:sym typeface="Oswald"/>
            </a:endParaRPr>
          </a:p>
        </p:txBody>
      </p:sp>
      <p:sp>
        <p:nvSpPr>
          <p:cNvPr id="844" name="Google Shape;844;p44"/>
          <p:cNvSpPr txBox="1"/>
          <p:nvPr/>
        </p:nvSpPr>
        <p:spPr>
          <a:xfrm>
            <a:off x="1801638" y="2817166"/>
            <a:ext cx="6807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1"/>
                </a:solidFill>
                <a:latin typeface="Oswald"/>
                <a:ea typeface="Oswald"/>
                <a:cs typeface="Oswald"/>
                <a:sym typeface="Oswald"/>
              </a:rPr>
              <a:t>25,7%</a:t>
            </a:r>
            <a:endParaRPr sz="1200" dirty="0">
              <a:solidFill>
                <a:schemeClr val="lt1"/>
              </a:solidFill>
              <a:latin typeface="Oswald"/>
              <a:ea typeface="Oswald"/>
              <a:cs typeface="Oswald"/>
              <a:sym typeface="Oswald"/>
            </a:endParaRPr>
          </a:p>
        </p:txBody>
      </p:sp>
      <p:sp>
        <p:nvSpPr>
          <p:cNvPr id="845" name="Google Shape;845;p44"/>
          <p:cNvSpPr txBox="1"/>
          <p:nvPr/>
        </p:nvSpPr>
        <p:spPr>
          <a:xfrm>
            <a:off x="2513863" y="2346130"/>
            <a:ext cx="6807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1"/>
                </a:solidFill>
                <a:latin typeface="Oswald"/>
                <a:ea typeface="Oswald"/>
                <a:cs typeface="Oswald"/>
                <a:sym typeface="Oswald"/>
              </a:rPr>
              <a:t>40%</a:t>
            </a:r>
            <a:endParaRPr sz="1200" dirty="0">
              <a:solidFill>
                <a:schemeClr val="lt1"/>
              </a:solidFill>
              <a:latin typeface="Oswald"/>
              <a:ea typeface="Oswald"/>
              <a:cs typeface="Oswald"/>
              <a:sym typeface="Oswald"/>
            </a:endParaRPr>
          </a:p>
        </p:txBody>
      </p:sp>
      <p:sp>
        <p:nvSpPr>
          <p:cNvPr id="846" name="Google Shape;846;p44"/>
          <p:cNvSpPr txBox="1"/>
          <p:nvPr/>
        </p:nvSpPr>
        <p:spPr>
          <a:xfrm>
            <a:off x="1139335" y="1989718"/>
            <a:ext cx="6807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1"/>
                </a:solidFill>
                <a:latin typeface="Oswald"/>
                <a:ea typeface="Oswald"/>
                <a:cs typeface="Oswald"/>
                <a:sym typeface="Oswald"/>
              </a:rPr>
              <a:t>48,6%</a:t>
            </a:r>
            <a:endParaRPr sz="1200" dirty="0">
              <a:solidFill>
                <a:schemeClr val="lt1"/>
              </a:solidFill>
              <a:latin typeface="Oswald"/>
              <a:ea typeface="Oswald"/>
              <a:cs typeface="Oswald"/>
              <a:sym typeface="Oswald"/>
            </a:endParaRPr>
          </a:p>
        </p:txBody>
      </p:sp>
      <p:sp>
        <p:nvSpPr>
          <p:cNvPr id="847" name="Google Shape;847;p44"/>
          <p:cNvSpPr txBox="1"/>
          <p:nvPr/>
        </p:nvSpPr>
        <p:spPr>
          <a:xfrm rot="2700000">
            <a:off x="1168726" y="3905336"/>
            <a:ext cx="1128118" cy="388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Direct retrieval</a:t>
            </a:r>
            <a:endParaRPr sz="1200" dirty="0">
              <a:solidFill>
                <a:schemeClr val="dk1"/>
              </a:solidFill>
              <a:latin typeface="Oswald"/>
              <a:ea typeface="Oswald"/>
              <a:cs typeface="Oswald"/>
              <a:sym typeface="Oswald"/>
            </a:endParaRPr>
          </a:p>
        </p:txBody>
      </p:sp>
      <p:sp>
        <p:nvSpPr>
          <p:cNvPr id="848" name="Google Shape;848;p44"/>
          <p:cNvSpPr txBox="1"/>
          <p:nvPr/>
        </p:nvSpPr>
        <p:spPr>
          <a:xfrm rot="2700000">
            <a:off x="1888951" y="3905336"/>
            <a:ext cx="1128118" cy="388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Chain of tought</a:t>
            </a:r>
            <a:endParaRPr sz="1200" dirty="0">
              <a:solidFill>
                <a:schemeClr val="dk1"/>
              </a:solidFill>
              <a:latin typeface="Oswald"/>
              <a:ea typeface="Oswald"/>
              <a:cs typeface="Oswald"/>
              <a:sym typeface="Oswald"/>
            </a:endParaRPr>
          </a:p>
        </p:txBody>
      </p:sp>
      <p:sp>
        <p:nvSpPr>
          <p:cNvPr id="849" name="Google Shape;849;p44"/>
          <p:cNvSpPr txBox="1"/>
          <p:nvPr/>
        </p:nvSpPr>
        <p:spPr>
          <a:xfrm rot="2700000">
            <a:off x="2596426" y="3905336"/>
            <a:ext cx="1128118" cy="388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Fallback Hybrid</a:t>
            </a:r>
            <a:endParaRPr sz="1200" dirty="0">
              <a:solidFill>
                <a:schemeClr val="dk1"/>
              </a:solidFill>
              <a:latin typeface="Oswald"/>
              <a:ea typeface="Oswald"/>
              <a:cs typeface="Oswald"/>
              <a:sym typeface="Oswald"/>
            </a:endParaRPr>
          </a:p>
        </p:txBody>
      </p:sp>
      <p:sp>
        <p:nvSpPr>
          <p:cNvPr id="850" name="Google Shape;850;p44"/>
          <p:cNvSpPr txBox="1"/>
          <p:nvPr/>
        </p:nvSpPr>
        <p:spPr>
          <a:xfrm rot="2700000">
            <a:off x="3301388" y="3957876"/>
            <a:ext cx="1276724" cy="388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Prompt ottimizzato</a:t>
            </a:r>
            <a:endParaRPr sz="1200" dirty="0">
              <a:solidFill>
                <a:schemeClr val="dk1"/>
              </a:solidFill>
              <a:latin typeface="Oswald"/>
              <a:ea typeface="Oswald"/>
              <a:cs typeface="Oswald"/>
              <a:sym typeface="Oswald"/>
            </a:endParaRPr>
          </a:p>
        </p:txBody>
      </p:sp>
      <p:grpSp>
        <p:nvGrpSpPr>
          <p:cNvPr id="851" name="Google Shape;851;p44"/>
          <p:cNvGrpSpPr/>
          <p:nvPr/>
        </p:nvGrpSpPr>
        <p:grpSpPr>
          <a:xfrm>
            <a:off x="3367885" y="1293134"/>
            <a:ext cx="392704" cy="392653"/>
            <a:chOff x="4619350" y="1285200"/>
            <a:chExt cx="511800" cy="511800"/>
          </a:xfrm>
        </p:grpSpPr>
        <p:sp>
          <p:nvSpPr>
            <p:cNvPr id="852" name="Google Shape;852;p44"/>
            <p:cNvSpPr/>
            <p:nvPr/>
          </p:nvSpPr>
          <p:spPr>
            <a:xfrm>
              <a:off x="4619350" y="1285200"/>
              <a:ext cx="511800" cy="511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44"/>
            <p:cNvGrpSpPr/>
            <p:nvPr/>
          </p:nvGrpSpPr>
          <p:grpSpPr>
            <a:xfrm rot="-5400000">
              <a:off x="4742329" y="1428375"/>
              <a:ext cx="265779" cy="225399"/>
              <a:chOff x="4660325" y="1866850"/>
              <a:chExt cx="68350" cy="58100"/>
            </a:xfrm>
          </p:grpSpPr>
          <p:sp>
            <p:nvSpPr>
              <p:cNvPr id="854" name="Google Shape;854;p44"/>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56" name="Google Shape;856;p44"/>
          <p:cNvGrpSpPr/>
          <p:nvPr/>
        </p:nvGrpSpPr>
        <p:grpSpPr>
          <a:xfrm>
            <a:off x="1935048" y="3137981"/>
            <a:ext cx="392704" cy="392653"/>
            <a:chOff x="6923700" y="2137401"/>
            <a:chExt cx="511800" cy="511800"/>
          </a:xfrm>
        </p:grpSpPr>
        <p:sp>
          <p:nvSpPr>
            <p:cNvPr id="857" name="Google Shape;857;p44"/>
            <p:cNvSpPr/>
            <p:nvPr/>
          </p:nvSpPr>
          <p:spPr>
            <a:xfrm>
              <a:off x="6923700" y="2137401"/>
              <a:ext cx="511800" cy="511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8" name="Google Shape;858;p44"/>
            <p:cNvGrpSpPr/>
            <p:nvPr/>
          </p:nvGrpSpPr>
          <p:grpSpPr>
            <a:xfrm rot="5400000">
              <a:off x="7046679" y="2280575"/>
              <a:ext cx="265779" cy="225399"/>
              <a:chOff x="4660325" y="1866850"/>
              <a:chExt cx="68350" cy="58100"/>
            </a:xfrm>
          </p:grpSpPr>
          <p:sp>
            <p:nvSpPr>
              <p:cNvPr id="859" name="Google Shape;859;p44"/>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860" name="Google Shape;860;p44"/>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61" name="Google Shape;861;p44"/>
          <p:cNvSpPr/>
          <p:nvPr/>
        </p:nvSpPr>
        <p:spPr>
          <a:xfrm>
            <a:off x="7380871" y="1796951"/>
            <a:ext cx="411900" cy="17640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a:off x="5939075" y="2691793"/>
            <a:ext cx="411900" cy="8712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a:off x="6651300" y="2412429"/>
            <a:ext cx="411900" cy="1155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4"/>
          <p:cNvSpPr/>
          <p:nvPr/>
        </p:nvSpPr>
        <p:spPr>
          <a:xfrm>
            <a:off x="5163591" y="1477397"/>
            <a:ext cx="411900" cy="20844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5" name="Google Shape;865;p44"/>
          <p:cNvCxnSpPr/>
          <p:nvPr/>
        </p:nvCxnSpPr>
        <p:spPr>
          <a:xfrm>
            <a:off x="5012400" y="3563250"/>
            <a:ext cx="2980500" cy="0"/>
          </a:xfrm>
          <a:prstGeom prst="straightConnector1">
            <a:avLst/>
          </a:prstGeom>
          <a:noFill/>
          <a:ln w="9525" cap="flat" cmpd="sng">
            <a:solidFill>
              <a:schemeClr val="dk1"/>
            </a:solidFill>
            <a:prstDash val="solid"/>
            <a:round/>
            <a:headEnd type="none" w="med" len="med"/>
            <a:tailEnd type="none" w="med" len="med"/>
          </a:ln>
        </p:spPr>
      </p:cxnSp>
      <p:sp>
        <p:nvSpPr>
          <p:cNvPr id="866" name="Google Shape;866;p44"/>
          <p:cNvSpPr txBox="1"/>
          <p:nvPr/>
        </p:nvSpPr>
        <p:spPr>
          <a:xfrm>
            <a:off x="7246459" y="1949414"/>
            <a:ext cx="6807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1"/>
                </a:solidFill>
                <a:latin typeface="Oswald"/>
                <a:ea typeface="Oswald"/>
                <a:cs typeface="Oswald"/>
                <a:sym typeface="Oswald"/>
              </a:rPr>
              <a:t>49%</a:t>
            </a:r>
            <a:endParaRPr sz="1200" dirty="0">
              <a:solidFill>
                <a:schemeClr val="lt1"/>
              </a:solidFill>
              <a:latin typeface="Oswald"/>
              <a:ea typeface="Oswald"/>
              <a:cs typeface="Oswald"/>
              <a:sym typeface="Oswald"/>
            </a:endParaRPr>
          </a:p>
        </p:txBody>
      </p:sp>
      <p:sp>
        <p:nvSpPr>
          <p:cNvPr id="867" name="Google Shape;867;p44"/>
          <p:cNvSpPr txBox="1"/>
          <p:nvPr/>
        </p:nvSpPr>
        <p:spPr>
          <a:xfrm>
            <a:off x="5804663" y="2812385"/>
            <a:ext cx="6807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1"/>
                </a:solidFill>
                <a:latin typeface="Oswald"/>
                <a:ea typeface="Oswald"/>
                <a:cs typeface="Oswald"/>
                <a:sym typeface="Oswald"/>
              </a:rPr>
              <a:t>24,2%</a:t>
            </a:r>
            <a:endParaRPr sz="1200" dirty="0">
              <a:solidFill>
                <a:schemeClr val="lt1"/>
              </a:solidFill>
              <a:latin typeface="Oswald"/>
              <a:ea typeface="Oswald"/>
              <a:cs typeface="Oswald"/>
              <a:sym typeface="Oswald"/>
            </a:endParaRPr>
          </a:p>
        </p:txBody>
      </p:sp>
      <p:sp>
        <p:nvSpPr>
          <p:cNvPr id="868" name="Google Shape;868;p44"/>
          <p:cNvSpPr txBox="1"/>
          <p:nvPr/>
        </p:nvSpPr>
        <p:spPr>
          <a:xfrm>
            <a:off x="6516888" y="2564814"/>
            <a:ext cx="6807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1"/>
                </a:solidFill>
                <a:latin typeface="Oswald"/>
                <a:ea typeface="Oswald"/>
                <a:cs typeface="Oswald"/>
                <a:sym typeface="Oswald"/>
              </a:rPr>
              <a:t>32,1%</a:t>
            </a:r>
            <a:endParaRPr sz="1200" dirty="0">
              <a:solidFill>
                <a:schemeClr val="lt1"/>
              </a:solidFill>
              <a:latin typeface="Oswald"/>
              <a:ea typeface="Oswald"/>
              <a:cs typeface="Oswald"/>
              <a:sym typeface="Oswald"/>
            </a:endParaRPr>
          </a:p>
        </p:txBody>
      </p:sp>
      <p:sp>
        <p:nvSpPr>
          <p:cNvPr id="869" name="Google Shape;869;p44"/>
          <p:cNvSpPr txBox="1"/>
          <p:nvPr/>
        </p:nvSpPr>
        <p:spPr>
          <a:xfrm>
            <a:off x="5029179" y="1629786"/>
            <a:ext cx="6807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1"/>
                </a:solidFill>
                <a:latin typeface="Oswald"/>
                <a:ea typeface="Oswald"/>
                <a:cs typeface="Oswald"/>
                <a:sym typeface="Oswald"/>
              </a:rPr>
              <a:t>57,9%</a:t>
            </a:r>
            <a:endParaRPr sz="1200" dirty="0">
              <a:solidFill>
                <a:schemeClr val="lt1"/>
              </a:solidFill>
              <a:latin typeface="Oswald"/>
              <a:ea typeface="Oswald"/>
              <a:cs typeface="Oswald"/>
              <a:sym typeface="Oswald"/>
            </a:endParaRPr>
          </a:p>
        </p:txBody>
      </p:sp>
      <p:sp>
        <p:nvSpPr>
          <p:cNvPr id="2" name="Google Shape;847;p44">
            <a:extLst>
              <a:ext uri="{FF2B5EF4-FFF2-40B4-BE49-F238E27FC236}">
                <a16:creationId xmlns:a16="http://schemas.microsoft.com/office/drawing/2014/main" id="{D30A41D9-42EE-557F-0E09-4415EC9DED20}"/>
              </a:ext>
            </a:extLst>
          </p:cNvPr>
          <p:cNvSpPr txBox="1"/>
          <p:nvPr/>
        </p:nvSpPr>
        <p:spPr>
          <a:xfrm rot="2700000">
            <a:off x="5126018" y="3902775"/>
            <a:ext cx="1128118" cy="388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Direct retrieval</a:t>
            </a:r>
            <a:endParaRPr sz="1200" dirty="0">
              <a:solidFill>
                <a:schemeClr val="dk1"/>
              </a:solidFill>
              <a:latin typeface="Oswald"/>
              <a:ea typeface="Oswald"/>
              <a:cs typeface="Oswald"/>
              <a:sym typeface="Oswald"/>
            </a:endParaRPr>
          </a:p>
        </p:txBody>
      </p:sp>
      <p:sp>
        <p:nvSpPr>
          <p:cNvPr id="3" name="Google Shape;848;p44">
            <a:extLst>
              <a:ext uri="{FF2B5EF4-FFF2-40B4-BE49-F238E27FC236}">
                <a16:creationId xmlns:a16="http://schemas.microsoft.com/office/drawing/2014/main" id="{12C40AFD-DEAE-ACC5-097D-DC7D69E194BF}"/>
              </a:ext>
            </a:extLst>
          </p:cNvPr>
          <p:cNvSpPr txBox="1"/>
          <p:nvPr/>
        </p:nvSpPr>
        <p:spPr>
          <a:xfrm rot="2700000">
            <a:off x="5846243" y="3902775"/>
            <a:ext cx="1128118" cy="388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Chain of tought</a:t>
            </a:r>
            <a:endParaRPr sz="1200" dirty="0">
              <a:solidFill>
                <a:schemeClr val="dk1"/>
              </a:solidFill>
              <a:latin typeface="Oswald"/>
              <a:ea typeface="Oswald"/>
              <a:cs typeface="Oswald"/>
              <a:sym typeface="Oswald"/>
            </a:endParaRPr>
          </a:p>
        </p:txBody>
      </p:sp>
      <p:sp>
        <p:nvSpPr>
          <p:cNvPr id="4" name="Google Shape;849;p44">
            <a:extLst>
              <a:ext uri="{FF2B5EF4-FFF2-40B4-BE49-F238E27FC236}">
                <a16:creationId xmlns:a16="http://schemas.microsoft.com/office/drawing/2014/main" id="{FC05A6C3-6304-4DF5-D216-7EBCA6B7F084}"/>
              </a:ext>
            </a:extLst>
          </p:cNvPr>
          <p:cNvSpPr txBox="1"/>
          <p:nvPr/>
        </p:nvSpPr>
        <p:spPr>
          <a:xfrm rot="2700000">
            <a:off x="6553718" y="3902775"/>
            <a:ext cx="1128118" cy="388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Fallback Hybrid</a:t>
            </a:r>
            <a:endParaRPr sz="1200" dirty="0">
              <a:solidFill>
                <a:schemeClr val="dk1"/>
              </a:solidFill>
              <a:latin typeface="Oswald"/>
              <a:ea typeface="Oswald"/>
              <a:cs typeface="Oswald"/>
              <a:sym typeface="Oswald"/>
            </a:endParaRPr>
          </a:p>
        </p:txBody>
      </p:sp>
      <p:sp>
        <p:nvSpPr>
          <p:cNvPr id="5" name="Google Shape;850;p44">
            <a:extLst>
              <a:ext uri="{FF2B5EF4-FFF2-40B4-BE49-F238E27FC236}">
                <a16:creationId xmlns:a16="http://schemas.microsoft.com/office/drawing/2014/main" id="{AEA74377-942E-6563-D8D1-581535456BA9}"/>
              </a:ext>
            </a:extLst>
          </p:cNvPr>
          <p:cNvSpPr txBox="1"/>
          <p:nvPr/>
        </p:nvSpPr>
        <p:spPr>
          <a:xfrm rot="2700000">
            <a:off x="7258680" y="3955315"/>
            <a:ext cx="1276724" cy="388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Prompt ottimizzato</a:t>
            </a:r>
            <a:endParaRPr sz="1200" dirty="0">
              <a:solidFill>
                <a:schemeClr val="dk1"/>
              </a:solidFill>
              <a:latin typeface="Oswald"/>
              <a:ea typeface="Oswald"/>
              <a:cs typeface="Oswald"/>
              <a:sym typeface="Oswald"/>
            </a:endParaRPr>
          </a:p>
        </p:txBody>
      </p:sp>
      <p:sp>
        <p:nvSpPr>
          <p:cNvPr id="8" name="Google Shape;551;p37">
            <a:extLst>
              <a:ext uri="{FF2B5EF4-FFF2-40B4-BE49-F238E27FC236}">
                <a16:creationId xmlns:a16="http://schemas.microsoft.com/office/drawing/2014/main" id="{E3A20ADA-959B-1740-726B-33B5049FE2F6}"/>
              </a:ext>
            </a:extLst>
          </p:cNvPr>
          <p:cNvSpPr txBox="1">
            <a:spLocks/>
          </p:cNvSpPr>
          <p:nvPr/>
        </p:nvSpPr>
        <p:spPr>
          <a:xfrm>
            <a:off x="717525" y="552990"/>
            <a:ext cx="7708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2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pPr algn="l"/>
            <a:r>
              <a:rPr lang="it-IT" dirty="0"/>
              <a:t>04 – Valutazione</a:t>
            </a:r>
          </a:p>
          <a:p>
            <a:pPr algn="l"/>
            <a:endParaRPr lang="it-IT" dirty="0"/>
          </a:p>
        </p:txBody>
      </p:sp>
      <p:sp>
        <p:nvSpPr>
          <p:cNvPr id="11" name="CasellaDiTesto 10">
            <a:extLst>
              <a:ext uri="{FF2B5EF4-FFF2-40B4-BE49-F238E27FC236}">
                <a16:creationId xmlns:a16="http://schemas.microsoft.com/office/drawing/2014/main" id="{7B16AC89-9BF2-73EF-D748-34EFD0523B5E}"/>
              </a:ext>
            </a:extLst>
          </p:cNvPr>
          <p:cNvSpPr txBox="1"/>
          <p:nvPr/>
        </p:nvSpPr>
        <p:spPr>
          <a:xfrm>
            <a:off x="5726682" y="1222335"/>
            <a:ext cx="1849364" cy="338554"/>
          </a:xfrm>
          <a:prstGeom prst="rect">
            <a:avLst/>
          </a:prstGeom>
          <a:noFill/>
        </p:spPr>
        <p:txBody>
          <a:bodyPr wrap="square" rtlCol="0">
            <a:spAutoFit/>
          </a:bodyPr>
          <a:lstStyle/>
          <a:p>
            <a:r>
              <a:rPr lang="it-IT" sz="1600" dirty="0">
                <a:solidFill>
                  <a:schemeClr val="dk1"/>
                </a:solidFill>
                <a:latin typeface="Oswald"/>
                <a:sym typeface="Open Sans"/>
              </a:rPr>
              <a:t>Rouge L (medio)</a:t>
            </a:r>
          </a:p>
        </p:txBody>
      </p:sp>
      <p:sp>
        <p:nvSpPr>
          <p:cNvPr id="13" name="CasellaDiTesto 12">
            <a:extLst>
              <a:ext uri="{FF2B5EF4-FFF2-40B4-BE49-F238E27FC236}">
                <a16:creationId xmlns:a16="http://schemas.microsoft.com/office/drawing/2014/main" id="{0DAE46CB-5079-9610-494A-5696CCFBA525}"/>
              </a:ext>
            </a:extLst>
          </p:cNvPr>
          <p:cNvSpPr txBox="1"/>
          <p:nvPr/>
        </p:nvSpPr>
        <p:spPr>
          <a:xfrm>
            <a:off x="1533590" y="1219476"/>
            <a:ext cx="1849364" cy="338554"/>
          </a:xfrm>
          <a:prstGeom prst="rect">
            <a:avLst/>
          </a:prstGeom>
          <a:noFill/>
        </p:spPr>
        <p:txBody>
          <a:bodyPr wrap="square" rtlCol="0">
            <a:spAutoFit/>
          </a:bodyPr>
          <a:lstStyle/>
          <a:p>
            <a:r>
              <a:rPr lang="it-IT" sz="1600" dirty="0">
                <a:solidFill>
                  <a:schemeClr val="dk1"/>
                </a:solidFill>
                <a:latin typeface="Oswald"/>
                <a:sym typeface="Open Sans"/>
              </a:rPr>
              <a:t>Valutazione manuale</a:t>
            </a:r>
          </a:p>
        </p:txBody>
      </p:sp>
      <p:grpSp>
        <p:nvGrpSpPr>
          <p:cNvPr id="14" name="Google Shape;856;p44">
            <a:extLst>
              <a:ext uri="{FF2B5EF4-FFF2-40B4-BE49-F238E27FC236}">
                <a16:creationId xmlns:a16="http://schemas.microsoft.com/office/drawing/2014/main" id="{CF92737C-0020-CF36-E0AD-7CB5A1EF981F}"/>
              </a:ext>
            </a:extLst>
          </p:cNvPr>
          <p:cNvGrpSpPr/>
          <p:nvPr/>
        </p:nvGrpSpPr>
        <p:grpSpPr>
          <a:xfrm>
            <a:off x="5948661" y="3132389"/>
            <a:ext cx="392704" cy="392653"/>
            <a:chOff x="6923700" y="2137401"/>
            <a:chExt cx="511800" cy="511800"/>
          </a:xfrm>
        </p:grpSpPr>
        <p:sp>
          <p:nvSpPr>
            <p:cNvPr id="15" name="Google Shape;857;p44">
              <a:extLst>
                <a:ext uri="{FF2B5EF4-FFF2-40B4-BE49-F238E27FC236}">
                  <a16:creationId xmlns:a16="http://schemas.microsoft.com/office/drawing/2014/main" id="{F48F37CB-7A79-80F2-ADD0-C55F5468963C}"/>
                </a:ext>
              </a:extLst>
            </p:cNvPr>
            <p:cNvSpPr/>
            <p:nvPr/>
          </p:nvSpPr>
          <p:spPr>
            <a:xfrm>
              <a:off x="6923700" y="2137401"/>
              <a:ext cx="511800" cy="511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858;p44">
              <a:extLst>
                <a:ext uri="{FF2B5EF4-FFF2-40B4-BE49-F238E27FC236}">
                  <a16:creationId xmlns:a16="http://schemas.microsoft.com/office/drawing/2014/main" id="{AA48C6CF-5E90-37AF-99BB-B5818D63583B}"/>
                </a:ext>
              </a:extLst>
            </p:cNvPr>
            <p:cNvGrpSpPr/>
            <p:nvPr/>
          </p:nvGrpSpPr>
          <p:grpSpPr>
            <a:xfrm rot="5400000">
              <a:off x="7046679" y="2280575"/>
              <a:ext cx="265779" cy="225399"/>
              <a:chOff x="4660325" y="1866850"/>
              <a:chExt cx="68350" cy="58100"/>
            </a:xfrm>
          </p:grpSpPr>
          <p:sp>
            <p:nvSpPr>
              <p:cNvPr id="17" name="Google Shape;859;p44">
                <a:extLst>
                  <a:ext uri="{FF2B5EF4-FFF2-40B4-BE49-F238E27FC236}">
                    <a16:creationId xmlns:a16="http://schemas.microsoft.com/office/drawing/2014/main" id="{02899FE9-8329-4259-79D5-A67EF16F6699}"/>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8" name="Google Shape;860;p44">
                <a:extLst>
                  <a:ext uri="{FF2B5EF4-FFF2-40B4-BE49-F238E27FC236}">
                    <a16:creationId xmlns:a16="http://schemas.microsoft.com/office/drawing/2014/main" id="{5DC62316-81AA-B224-6419-1BE83211C3D6}"/>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9" name="Google Shape;851;p44">
            <a:extLst>
              <a:ext uri="{FF2B5EF4-FFF2-40B4-BE49-F238E27FC236}">
                <a16:creationId xmlns:a16="http://schemas.microsoft.com/office/drawing/2014/main" id="{AA2DA2EF-33AD-B9C3-B486-6E1AB8404EF8}"/>
              </a:ext>
            </a:extLst>
          </p:cNvPr>
          <p:cNvGrpSpPr/>
          <p:nvPr/>
        </p:nvGrpSpPr>
        <p:grpSpPr>
          <a:xfrm>
            <a:off x="5173177" y="1977340"/>
            <a:ext cx="392704" cy="392653"/>
            <a:chOff x="4619350" y="1285200"/>
            <a:chExt cx="511800" cy="511800"/>
          </a:xfrm>
        </p:grpSpPr>
        <p:sp>
          <p:nvSpPr>
            <p:cNvPr id="20" name="Google Shape;852;p44">
              <a:extLst>
                <a:ext uri="{FF2B5EF4-FFF2-40B4-BE49-F238E27FC236}">
                  <a16:creationId xmlns:a16="http://schemas.microsoft.com/office/drawing/2014/main" id="{04E974F6-CE7A-6889-CCB9-AF7EB0AC07D7}"/>
                </a:ext>
              </a:extLst>
            </p:cNvPr>
            <p:cNvSpPr/>
            <p:nvPr/>
          </p:nvSpPr>
          <p:spPr>
            <a:xfrm>
              <a:off x="4619350" y="1285200"/>
              <a:ext cx="511800" cy="511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853;p44">
              <a:extLst>
                <a:ext uri="{FF2B5EF4-FFF2-40B4-BE49-F238E27FC236}">
                  <a16:creationId xmlns:a16="http://schemas.microsoft.com/office/drawing/2014/main" id="{61E7143C-C7FD-962B-325E-991056C396A2}"/>
                </a:ext>
              </a:extLst>
            </p:cNvPr>
            <p:cNvGrpSpPr/>
            <p:nvPr/>
          </p:nvGrpSpPr>
          <p:grpSpPr>
            <a:xfrm rot="-5400000">
              <a:off x="4742329" y="1428375"/>
              <a:ext cx="265779" cy="225399"/>
              <a:chOff x="4660325" y="1866850"/>
              <a:chExt cx="68350" cy="58100"/>
            </a:xfrm>
          </p:grpSpPr>
          <p:sp>
            <p:nvSpPr>
              <p:cNvPr id="22" name="Google Shape;854;p44">
                <a:extLst>
                  <a:ext uri="{FF2B5EF4-FFF2-40B4-BE49-F238E27FC236}">
                    <a16:creationId xmlns:a16="http://schemas.microsoft.com/office/drawing/2014/main" id="{D017DDE8-74DA-5F00-3C48-1294743F691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55;p44">
                <a:extLst>
                  <a:ext uri="{FF2B5EF4-FFF2-40B4-BE49-F238E27FC236}">
                    <a16:creationId xmlns:a16="http://schemas.microsoft.com/office/drawing/2014/main" id="{23C71B78-E33E-68AC-DEED-8A5B2F58048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51;p37">
            <a:extLst>
              <a:ext uri="{FF2B5EF4-FFF2-40B4-BE49-F238E27FC236}">
                <a16:creationId xmlns:a16="http://schemas.microsoft.com/office/drawing/2014/main" id="{5557790F-9393-14D2-109B-9E2C1505A2CC}"/>
              </a:ext>
            </a:extLst>
          </p:cNvPr>
          <p:cNvSpPr txBox="1">
            <a:spLocks/>
          </p:cNvSpPr>
          <p:nvPr/>
        </p:nvSpPr>
        <p:spPr>
          <a:xfrm>
            <a:off x="717525" y="552990"/>
            <a:ext cx="7708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2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pPr algn="l"/>
            <a:r>
              <a:rPr lang="it-IT" dirty="0"/>
              <a:t>04 – Valutazione</a:t>
            </a:r>
          </a:p>
          <a:p>
            <a:pPr algn="l"/>
            <a:endParaRPr lang="it-IT" dirty="0"/>
          </a:p>
        </p:txBody>
      </p:sp>
      <p:graphicFrame>
        <p:nvGraphicFramePr>
          <p:cNvPr id="5" name="Tabella 4">
            <a:extLst>
              <a:ext uri="{FF2B5EF4-FFF2-40B4-BE49-F238E27FC236}">
                <a16:creationId xmlns:a16="http://schemas.microsoft.com/office/drawing/2014/main" id="{BEAFE618-EB04-8331-658F-CAB605FCA4F5}"/>
              </a:ext>
            </a:extLst>
          </p:cNvPr>
          <p:cNvGraphicFramePr>
            <a:graphicFrameLocks noGrp="1"/>
          </p:cNvGraphicFramePr>
          <p:nvPr>
            <p:extLst>
              <p:ext uri="{D42A27DB-BD31-4B8C-83A1-F6EECF244321}">
                <p14:modId xmlns:p14="http://schemas.microsoft.com/office/powerpoint/2010/main" val="3611154296"/>
              </p:ext>
            </p:extLst>
          </p:nvPr>
        </p:nvGraphicFramePr>
        <p:xfrm>
          <a:off x="95682" y="1131879"/>
          <a:ext cx="2146516" cy="3196402"/>
        </p:xfrm>
        <a:graphic>
          <a:graphicData uri="http://schemas.openxmlformats.org/drawingml/2006/table">
            <a:tbl>
              <a:tblPr/>
              <a:tblGrid>
                <a:gridCol w="1073258">
                  <a:extLst>
                    <a:ext uri="{9D8B030D-6E8A-4147-A177-3AD203B41FA5}">
                      <a16:colId xmlns:a16="http://schemas.microsoft.com/office/drawing/2014/main" val="3181592527"/>
                    </a:ext>
                  </a:extLst>
                </a:gridCol>
                <a:gridCol w="1073258">
                  <a:extLst>
                    <a:ext uri="{9D8B030D-6E8A-4147-A177-3AD203B41FA5}">
                      <a16:colId xmlns:a16="http://schemas.microsoft.com/office/drawing/2014/main" val="3726282114"/>
                    </a:ext>
                  </a:extLst>
                </a:gridCol>
              </a:tblGrid>
              <a:tr h="332348">
                <a:tc gridSpan="2">
                  <a:txBody>
                    <a:bodyPr/>
                    <a:lstStyle/>
                    <a:p>
                      <a:pPr algn="ctr"/>
                      <a:r>
                        <a:rPr lang="it-IT" sz="1600" b="0" i="0" u="none" strike="noStrike" cap="none" dirty="0">
                          <a:solidFill>
                            <a:schemeClr val="bg1"/>
                          </a:solidFill>
                          <a:latin typeface="Oswald" panose="00000500000000000000" pitchFamily="2" charset="0"/>
                          <a:ea typeface="Open Sans"/>
                          <a:cs typeface="Open Sans"/>
                          <a:sym typeface="Arial"/>
                        </a:rPr>
                        <a:t>Direct </a:t>
                      </a:r>
                      <a:r>
                        <a:rPr lang="it-IT" sz="1600" b="0" i="0" u="none" strike="noStrike" cap="none" dirty="0" err="1">
                          <a:solidFill>
                            <a:schemeClr val="bg1"/>
                          </a:solidFill>
                          <a:latin typeface="Oswald" panose="00000500000000000000" pitchFamily="2" charset="0"/>
                          <a:ea typeface="Open Sans"/>
                          <a:cs typeface="Open Sans"/>
                          <a:sym typeface="Arial"/>
                        </a:rPr>
                        <a:t>Retrieval</a:t>
                      </a:r>
                      <a:endParaRPr lang="it-IT" sz="1600" b="0" i="0" u="none" strike="noStrike" cap="none" dirty="0">
                        <a:solidFill>
                          <a:schemeClr val="bg1"/>
                        </a:solidFill>
                        <a:latin typeface="Oswald" panose="00000500000000000000" pitchFamily="2" charset="0"/>
                        <a:ea typeface="Open Sans"/>
                        <a:cs typeface="Open San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it-IT"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440652"/>
                  </a:ext>
                </a:extLst>
              </a:tr>
              <a:tr h="574056">
                <a:tc>
                  <a:txBody>
                    <a:bodyPr/>
                    <a:lstStyle/>
                    <a:p>
                      <a:pPr marR="0" algn="ctr" rtl="0">
                        <a:lnSpc>
                          <a:spcPct val="100000"/>
                        </a:lnSpc>
                        <a:spcBef>
                          <a:spcPts val="0"/>
                        </a:spcBef>
                        <a:spcAft>
                          <a:spcPts val="0"/>
                        </a:spcAft>
                        <a:buClr>
                          <a:srgbClr val="000000"/>
                        </a:buClr>
                        <a:buFont typeface="Arial"/>
                      </a:pPr>
                      <a:r>
                        <a:rPr lang="it-IT" sz="1600" b="0" i="0" u="none" strike="noStrike" cap="none" dirty="0">
                          <a:solidFill>
                            <a:schemeClr val="bg1"/>
                          </a:solidFill>
                          <a:latin typeface="Oswald" panose="00000500000000000000" pitchFamily="2" charset="0"/>
                          <a:ea typeface="Open Sans"/>
                          <a:cs typeface="Open Sans"/>
                          <a:sym typeface="Arial"/>
                        </a:rPr>
                        <a:t>Categoria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R="0" algn="ctr" rtl="0">
                        <a:lnSpc>
                          <a:spcPct val="100000"/>
                        </a:lnSpc>
                        <a:spcBef>
                          <a:spcPts val="0"/>
                        </a:spcBef>
                        <a:spcAft>
                          <a:spcPts val="0"/>
                        </a:spcAft>
                        <a:buClr>
                          <a:srgbClr val="000000"/>
                        </a:buClr>
                        <a:buFont typeface="Arial"/>
                      </a:pPr>
                      <a:r>
                        <a:rPr lang="it-IT" sz="1600" b="0" i="0" u="none" strike="noStrike" cap="none" dirty="0">
                          <a:solidFill>
                            <a:schemeClr val="bg1"/>
                          </a:solidFill>
                          <a:latin typeface="Oswald" panose="00000500000000000000" pitchFamily="2" charset="0"/>
                          <a:ea typeface="Open Sans"/>
                          <a:cs typeface="Open Sans"/>
                          <a:sym typeface="Arial"/>
                        </a:rPr>
                        <a:t>Accuratezza(%)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24194461"/>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9464028"/>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75666394"/>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91804546"/>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DIRECT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45791372"/>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COT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554515632"/>
                  </a:ext>
                </a:extLst>
              </a:tr>
              <a:tr h="453202">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FALLBACK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80262551"/>
                  </a:ext>
                </a:extLst>
              </a:tr>
              <a:tr h="453202">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OUT-OF-SCOPE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05051446"/>
                  </a:ext>
                </a:extLst>
              </a:tr>
            </a:tbl>
          </a:graphicData>
        </a:graphic>
      </p:graphicFrame>
      <p:graphicFrame>
        <p:nvGraphicFramePr>
          <p:cNvPr id="9" name="Tabella 8">
            <a:extLst>
              <a:ext uri="{FF2B5EF4-FFF2-40B4-BE49-F238E27FC236}">
                <a16:creationId xmlns:a16="http://schemas.microsoft.com/office/drawing/2014/main" id="{881C94CC-E312-DF0B-4D16-1357CAD402B6}"/>
              </a:ext>
            </a:extLst>
          </p:cNvPr>
          <p:cNvGraphicFramePr>
            <a:graphicFrameLocks noGrp="1"/>
          </p:cNvGraphicFramePr>
          <p:nvPr>
            <p:extLst>
              <p:ext uri="{D42A27DB-BD31-4B8C-83A1-F6EECF244321}">
                <p14:modId xmlns:p14="http://schemas.microsoft.com/office/powerpoint/2010/main" val="3554847510"/>
              </p:ext>
            </p:extLst>
          </p:nvPr>
        </p:nvGraphicFramePr>
        <p:xfrm>
          <a:off x="2363417" y="1125690"/>
          <a:ext cx="2146516" cy="3196402"/>
        </p:xfrm>
        <a:graphic>
          <a:graphicData uri="http://schemas.openxmlformats.org/drawingml/2006/table">
            <a:tbl>
              <a:tblPr/>
              <a:tblGrid>
                <a:gridCol w="1073258">
                  <a:extLst>
                    <a:ext uri="{9D8B030D-6E8A-4147-A177-3AD203B41FA5}">
                      <a16:colId xmlns:a16="http://schemas.microsoft.com/office/drawing/2014/main" val="3181592527"/>
                    </a:ext>
                  </a:extLst>
                </a:gridCol>
                <a:gridCol w="1073258">
                  <a:extLst>
                    <a:ext uri="{9D8B030D-6E8A-4147-A177-3AD203B41FA5}">
                      <a16:colId xmlns:a16="http://schemas.microsoft.com/office/drawing/2014/main" val="3726282114"/>
                    </a:ext>
                  </a:extLst>
                </a:gridCol>
              </a:tblGrid>
              <a:tr h="332348">
                <a:tc gridSpan="2">
                  <a:txBody>
                    <a:bodyPr/>
                    <a:lstStyle/>
                    <a:p>
                      <a:pPr algn="ctr"/>
                      <a:r>
                        <a:rPr lang="it-IT" sz="1600" b="0" i="0" u="none" strike="noStrike" cap="none" dirty="0">
                          <a:solidFill>
                            <a:schemeClr val="bg1"/>
                          </a:solidFill>
                          <a:latin typeface="Oswald" panose="00000500000000000000" pitchFamily="2" charset="0"/>
                          <a:ea typeface="Open Sans"/>
                          <a:cs typeface="Open Sans"/>
                          <a:sym typeface="Arial"/>
                        </a:rPr>
                        <a:t>Chain of </a:t>
                      </a:r>
                      <a:r>
                        <a:rPr lang="it-IT" sz="1600" b="0" i="0" u="none" strike="noStrike" cap="none" dirty="0" err="1">
                          <a:solidFill>
                            <a:schemeClr val="bg1"/>
                          </a:solidFill>
                          <a:latin typeface="Oswald" panose="00000500000000000000" pitchFamily="2" charset="0"/>
                          <a:ea typeface="Open Sans"/>
                          <a:cs typeface="Open Sans"/>
                          <a:sym typeface="Arial"/>
                        </a:rPr>
                        <a:t>Thought</a:t>
                      </a:r>
                      <a:endParaRPr lang="it-IT" sz="1600" b="0" i="0" u="none" strike="noStrike" cap="none" dirty="0">
                        <a:solidFill>
                          <a:schemeClr val="bg1"/>
                        </a:solidFill>
                        <a:latin typeface="Oswald" panose="00000500000000000000" pitchFamily="2" charset="0"/>
                        <a:ea typeface="Open Sans"/>
                        <a:cs typeface="Open San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it-IT"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440652"/>
                  </a:ext>
                </a:extLst>
              </a:tr>
              <a:tr h="574056">
                <a:tc>
                  <a:txBody>
                    <a:bodyPr/>
                    <a:lstStyle/>
                    <a:p>
                      <a:pPr marR="0" algn="ctr" rtl="0">
                        <a:lnSpc>
                          <a:spcPct val="100000"/>
                        </a:lnSpc>
                        <a:spcBef>
                          <a:spcPts val="0"/>
                        </a:spcBef>
                        <a:spcAft>
                          <a:spcPts val="0"/>
                        </a:spcAft>
                        <a:buClr>
                          <a:srgbClr val="000000"/>
                        </a:buClr>
                        <a:buFont typeface="Arial"/>
                      </a:pPr>
                      <a:r>
                        <a:rPr lang="it-IT" sz="1600" b="0" i="0" u="none" strike="noStrike" cap="none" dirty="0">
                          <a:solidFill>
                            <a:schemeClr val="bg1"/>
                          </a:solidFill>
                          <a:latin typeface="Oswald" panose="00000500000000000000" pitchFamily="2" charset="0"/>
                          <a:ea typeface="Open Sans"/>
                          <a:cs typeface="Open Sans"/>
                          <a:sym typeface="Arial"/>
                        </a:rPr>
                        <a:t>Categoria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R="0" algn="ctr" rtl="0">
                        <a:lnSpc>
                          <a:spcPct val="100000"/>
                        </a:lnSpc>
                        <a:spcBef>
                          <a:spcPts val="0"/>
                        </a:spcBef>
                        <a:spcAft>
                          <a:spcPts val="0"/>
                        </a:spcAft>
                        <a:buClr>
                          <a:srgbClr val="000000"/>
                        </a:buClr>
                        <a:buFont typeface="Arial"/>
                      </a:pPr>
                      <a:r>
                        <a:rPr lang="it-IT" sz="1600" b="0" i="0" u="none" strike="noStrike" cap="none" dirty="0">
                          <a:solidFill>
                            <a:schemeClr val="bg1"/>
                          </a:solidFill>
                          <a:latin typeface="Oswald" panose="00000500000000000000" pitchFamily="2" charset="0"/>
                          <a:ea typeface="Open Sans"/>
                          <a:cs typeface="Open Sans"/>
                          <a:sym typeface="Arial"/>
                        </a:rPr>
                        <a:t>Accuratezza(%)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24194461"/>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9464028"/>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75666394"/>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91804546"/>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DIRECT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45791372"/>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COT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554515632"/>
                  </a:ext>
                </a:extLst>
              </a:tr>
              <a:tr h="453202">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FALLBACK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80262551"/>
                  </a:ext>
                </a:extLst>
              </a:tr>
              <a:tr h="453202">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OUT-OF-SCOPE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05051446"/>
                  </a:ext>
                </a:extLst>
              </a:tr>
            </a:tbl>
          </a:graphicData>
        </a:graphic>
      </p:graphicFrame>
      <p:graphicFrame>
        <p:nvGraphicFramePr>
          <p:cNvPr id="10" name="Tabella 9">
            <a:extLst>
              <a:ext uri="{FF2B5EF4-FFF2-40B4-BE49-F238E27FC236}">
                <a16:creationId xmlns:a16="http://schemas.microsoft.com/office/drawing/2014/main" id="{FFA22E74-9562-8845-B41F-AE1DAEE95159}"/>
              </a:ext>
            </a:extLst>
          </p:cNvPr>
          <p:cNvGraphicFramePr>
            <a:graphicFrameLocks noGrp="1"/>
          </p:cNvGraphicFramePr>
          <p:nvPr>
            <p:extLst>
              <p:ext uri="{D42A27DB-BD31-4B8C-83A1-F6EECF244321}">
                <p14:modId xmlns:p14="http://schemas.microsoft.com/office/powerpoint/2010/main" val="76602144"/>
              </p:ext>
            </p:extLst>
          </p:nvPr>
        </p:nvGraphicFramePr>
        <p:xfrm>
          <a:off x="4631152" y="1120004"/>
          <a:ext cx="2146516" cy="3196402"/>
        </p:xfrm>
        <a:graphic>
          <a:graphicData uri="http://schemas.openxmlformats.org/drawingml/2006/table">
            <a:tbl>
              <a:tblPr/>
              <a:tblGrid>
                <a:gridCol w="1073258">
                  <a:extLst>
                    <a:ext uri="{9D8B030D-6E8A-4147-A177-3AD203B41FA5}">
                      <a16:colId xmlns:a16="http://schemas.microsoft.com/office/drawing/2014/main" val="3181592527"/>
                    </a:ext>
                  </a:extLst>
                </a:gridCol>
                <a:gridCol w="1073258">
                  <a:extLst>
                    <a:ext uri="{9D8B030D-6E8A-4147-A177-3AD203B41FA5}">
                      <a16:colId xmlns:a16="http://schemas.microsoft.com/office/drawing/2014/main" val="3726282114"/>
                    </a:ext>
                  </a:extLst>
                </a:gridCol>
              </a:tblGrid>
              <a:tr h="332348">
                <a:tc gridSpan="2">
                  <a:txBody>
                    <a:bodyPr/>
                    <a:lstStyle/>
                    <a:p>
                      <a:pPr algn="ctr"/>
                      <a:r>
                        <a:rPr lang="it-IT" sz="1600" b="0" i="0" u="none" strike="noStrike" cap="none" dirty="0" err="1">
                          <a:solidFill>
                            <a:schemeClr val="bg1"/>
                          </a:solidFill>
                          <a:latin typeface="Oswald" panose="00000500000000000000" pitchFamily="2" charset="0"/>
                          <a:ea typeface="Open Sans"/>
                          <a:cs typeface="Open Sans"/>
                          <a:sym typeface="Arial"/>
                        </a:rPr>
                        <a:t>Fallback</a:t>
                      </a:r>
                      <a:r>
                        <a:rPr lang="it-IT" sz="1600" b="0" i="0" u="none" strike="noStrike" cap="none" dirty="0">
                          <a:solidFill>
                            <a:schemeClr val="bg1"/>
                          </a:solidFill>
                          <a:latin typeface="Oswald" panose="00000500000000000000" pitchFamily="2" charset="0"/>
                          <a:ea typeface="Open Sans"/>
                          <a:cs typeface="Open Sans"/>
                          <a:sym typeface="Arial"/>
                        </a:rPr>
                        <a:t> </a:t>
                      </a:r>
                      <a:r>
                        <a:rPr lang="it-IT" sz="1600" b="0" i="0" u="none" strike="noStrike" cap="none" dirty="0" err="1">
                          <a:solidFill>
                            <a:schemeClr val="bg1"/>
                          </a:solidFill>
                          <a:latin typeface="Oswald" panose="00000500000000000000" pitchFamily="2" charset="0"/>
                          <a:ea typeface="Open Sans"/>
                          <a:cs typeface="Open Sans"/>
                          <a:sym typeface="Arial"/>
                        </a:rPr>
                        <a:t>Hybrid</a:t>
                      </a:r>
                      <a:endParaRPr lang="it-IT" sz="1600" b="0" i="0" u="none" strike="noStrike" cap="none" dirty="0">
                        <a:solidFill>
                          <a:schemeClr val="bg1"/>
                        </a:solidFill>
                        <a:latin typeface="Oswald" panose="00000500000000000000" pitchFamily="2" charset="0"/>
                        <a:ea typeface="Open Sans"/>
                        <a:cs typeface="Open San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it-IT"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440652"/>
                  </a:ext>
                </a:extLst>
              </a:tr>
              <a:tr h="574056">
                <a:tc>
                  <a:txBody>
                    <a:bodyPr/>
                    <a:lstStyle/>
                    <a:p>
                      <a:pPr marR="0" algn="ctr" rtl="0">
                        <a:lnSpc>
                          <a:spcPct val="100000"/>
                        </a:lnSpc>
                        <a:spcBef>
                          <a:spcPts val="0"/>
                        </a:spcBef>
                        <a:spcAft>
                          <a:spcPts val="0"/>
                        </a:spcAft>
                        <a:buClr>
                          <a:srgbClr val="000000"/>
                        </a:buClr>
                        <a:buFont typeface="Arial"/>
                      </a:pPr>
                      <a:r>
                        <a:rPr lang="it-IT" sz="1600" b="0" i="0" u="none" strike="noStrike" cap="none" dirty="0">
                          <a:solidFill>
                            <a:schemeClr val="bg1"/>
                          </a:solidFill>
                          <a:latin typeface="Oswald" panose="00000500000000000000" pitchFamily="2" charset="0"/>
                          <a:ea typeface="Open Sans"/>
                          <a:cs typeface="Open Sans"/>
                          <a:sym typeface="Arial"/>
                        </a:rPr>
                        <a:t>Categoria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R="0" algn="ctr" rtl="0">
                        <a:lnSpc>
                          <a:spcPct val="100000"/>
                        </a:lnSpc>
                        <a:spcBef>
                          <a:spcPts val="0"/>
                        </a:spcBef>
                        <a:spcAft>
                          <a:spcPts val="0"/>
                        </a:spcAft>
                        <a:buClr>
                          <a:srgbClr val="000000"/>
                        </a:buClr>
                        <a:buFont typeface="Arial"/>
                      </a:pPr>
                      <a:r>
                        <a:rPr lang="it-IT" sz="1600" b="0" i="0" u="none" strike="noStrike" cap="none" dirty="0">
                          <a:solidFill>
                            <a:schemeClr val="bg1"/>
                          </a:solidFill>
                          <a:latin typeface="Oswald" panose="00000500000000000000" pitchFamily="2" charset="0"/>
                          <a:ea typeface="Open Sans"/>
                          <a:cs typeface="Open Sans"/>
                          <a:sym typeface="Arial"/>
                        </a:rPr>
                        <a:t>Accuratezza(%)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24194461"/>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9464028"/>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75666394"/>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91804546"/>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DIRECT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45791372"/>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COT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554515632"/>
                  </a:ext>
                </a:extLst>
              </a:tr>
              <a:tr h="453202">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FALLBACK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80262551"/>
                  </a:ext>
                </a:extLst>
              </a:tr>
              <a:tr h="453202">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OUT-OF-SCOPE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05051446"/>
                  </a:ext>
                </a:extLst>
              </a:tr>
            </a:tbl>
          </a:graphicData>
        </a:graphic>
      </p:graphicFrame>
      <p:graphicFrame>
        <p:nvGraphicFramePr>
          <p:cNvPr id="11" name="Tabella 10">
            <a:extLst>
              <a:ext uri="{FF2B5EF4-FFF2-40B4-BE49-F238E27FC236}">
                <a16:creationId xmlns:a16="http://schemas.microsoft.com/office/drawing/2014/main" id="{82AAF671-792E-35C4-4E98-151A3CDE7A46}"/>
              </a:ext>
            </a:extLst>
          </p:cNvPr>
          <p:cNvGraphicFramePr>
            <a:graphicFrameLocks noGrp="1"/>
          </p:cNvGraphicFramePr>
          <p:nvPr>
            <p:extLst>
              <p:ext uri="{D42A27DB-BD31-4B8C-83A1-F6EECF244321}">
                <p14:modId xmlns:p14="http://schemas.microsoft.com/office/powerpoint/2010/main" val="3411295079"/>
              </p:ext>
            </p:extLst>
          </p:nvPr>
        </p:nvGraphicFramePr>
        <p:xfrm>
          <a:off x="6898887" y="1120004"/>
          <a:ext cx="2146516" cy="3196402"/>
        </p:xfrm>
        <a:graphic>
          <a:graphicData uri="http://schemas.openxmlformats.org/drawingml/2006/table">
            <a:tbl>
              <a:tblPr/>
              <a:tblGrid>
                <a:gridCol w="1073258">
                  <a:extLst>
                    <a:ext uri="{9D8B030D-6E8A-4147-A177-3AD203B41FA5}">
                      <a16:colId xmlns:a16="http://schemas.microsoft.com/office/drawing/2014/main" val="3181592527"/>
                    </a:ext>
                  </a:extLst>
                </a:gridCol>
                <a:gridCol w="1073258">
                  <a:extLst>
                    <a:ext uri="{9D8B030D-6E8A-4147-A177-3AD203B41FA5}">
                      <a16:colId xmlns:a16="http://schemas.microsoft.com/office/drawing/2014/main" val="3726282114"/>
                    </a:ext>
                  </a:extLst>
                </a:gridCol>
              </a:tblGrid>
              <a:tr h="332348">
                <a:tc gridSpan="2">
                  <a:txBody>
                    <a:bodyPr/>
                    <a:lstStyle/>
                    <a:p>
                      <a:pPr algn="ctr"/>
                      <a:r>
                        <a:rPr lang="it-IT" sz="1600" b="0" i="0" u="none" strike="noStrike" cap="none" dirty="0">
                          <a:solidFill>
                            <a:schemeClr val="bg1"/>
                          </a:solidFill>
                          <a:latin typeface="Oswald" panose="00000500000000000000" pitchFamily="2" charset="0"/>
                          <a:ea typeface="Open Sans"/>
                          <a:cs typeface="Open Sans"/>
                          <a:sym typeface="Arial"/>
                        </a:rPr>
                        <a:t>Prompt ottimizzato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it-IT"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440652"/>
                  </a:ext>
                </a:extLst>
              </a:tr>
              <a:tr h="574056">
                <a:tc>
                  <a:txBody>
                    <a:bodyPr/>
                    <a:lstStyle/>
                    <a:p>
                      <a:pPr marR="0" algn="ctr" rtl="0">
                        <a:lnSpc>
                          <a:spcPct val="100000"/>
                        </a:lnSpc>
                        <a:spcBef>
                          <a:spcPts val="0"/>
                        </a:spcBef>
                        <a:spcAft>
                          <a:spcPts val="0"/>
                        </a:spcAft>
                        <a:buClr>
                          <a:srgbClr val="000000"/>
                        </a:buClr>
                        <a:buFont typeface="Arial"/>
                      </a:pPr>
                      <a:r>
                        <a:rPr lang="it-IT" sz="1600" b="0" i="0" u="none" strike="noStrike" cap="none" dirty="0">
                          <a:solidFill>
                            <a:schemeClr val="bg1"/>
                          </a:solidFill>
                          <a:latin typeface="Oswald" panose="00000500000000000000" pitchFamily="2" charset="0"/>
                          <a:ea typeface="Open Sans"/>
                          <a:cs typeface="Open Sans"/>
                          <a:sym typeface="Arial"/>
                        </a:rPr>
                        <a:t>Categoria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R="0" algn="ctr" rtl="0">
                        <a:lnSpc>
                          <a:spcPct val="100000"/>
                        </a:lnSpc>
                        <a:spcBef>
                          <a:spcPts val="0"/>
                        </a:spcBef>
                        <a:spcAft>
                          <a:spcPts val="0"/>
                        </a:spcAft>
                        <a:buClr>
                          <a:srgbClr val="000000"/>
                        </a:buClr>
                        <a:buFont typeface="Arial"/>
                      </a:pPr>
                      <a:r>
                        <a:rPr lang="it-IT" sz="1600" b="0" i="0" u="none" strike="noStrike" cap="none" dirty="0">
                          <a:solidFill>
                            <a:schemeClr val="bg1"/>
                          </a:solidFill>
                          <a:latin typeface="Oswald" panose="00000500000000000000" pitchFamily="2" charset="0"/>
                          <a:ea typeface="Open Sans"/>
                          <a:cs typeface="Open Sans"/>
                          <a:sym typeface="Arial"/>
                        </a:rPr>
                        <a:t>Accuratezza(%)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24194461"/>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9464028"/>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75666394"/>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91804546"/>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DIRECT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45791372"/>
                  </a:ext>
                </a:extLst>
              </a:tr>
              <a:tr h="271921">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COT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554515632"/>
                  </a:ext>
                </a:extLst>
              </a:tr>
              <a:tr h="453202">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FALLBACK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80262551"/>
                  </a:ext>
                </a:extLst>
              </a:tr>
              <a:tr h="453202">
                <a:tc>
                  <a:txBody>
                    <a:bodyPr/>
                    <a:lstStyle/>
                    <a:p>
                      <a:pPr algn="ctr"/>
                      <a:r>
                        <a:rPr lang="it-IT"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OUT-OF-SCOPE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it-IT"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05051446"/>
                  </a:ext>
                </a:extLst>
              </a:tr>
            </a:tbl>
          </a:graphicData>
        </a:graphic>
      </p:graphicFrame>
    </p:spTree>
    <p:extLst>
      <p:ext uri="{BB962C8B-B14F-4D97-AF65-F5344CB8AC3E}">
        <p14:creationId xmlns:p14="http://schemas.microsoft.com/office/powerpoint/2010/main" val="704174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3">
          <a:extLst>
            <a:ext uri="{FF2B5EF4-FFF2-40B4-BE49-F238E27FC236}">
              <a16:creationId xmlns:a16="http://schemas.microsoft.com/office/drawing/2014/main" id="{79CAAB09-EEB3-B404-E85C-EB03F3039FCB}"/>
            </a:ext>
          </a:extLst>
        </p:cNvPr>
        <p:cNvGrpSpPr/>
        <p:nvPr/>
      </p:nvGrpSpPr>
      <p:grpSpPr>
        <a:xfrm>
          <a:off x="0" y="0"/>
          <a:ext cx="0" cy="0"/>
          <a:chOff x="0" y="0"/>
          <a:chExt cx="0" cy="0"/>
        </a:xfrm>
      </p:grpSpPr>
      <p:grpSp>
        <p:nvGrpSpPr>
          <p:cNvPr id="1565" name="Google Shape;1565;p52">
            <a:extLst>
              <a:ext uri="{FF2B5EF4-FFF2-40B4-BE49-F238E27FC236}">
                <a16:creationId xmlns:a16="http://schemas.microsoft.com/office/drawing/2014/main" id="{E5F3D2DC-0282-583C-5EA7-C36874DC8FE9}"/>
              </a:ext>
            </a:extLst>
          </p:cNvPr>
          <p:cNvGrpSpPr/>
          <p:nvPr/>
        </p:nvGrpSpPr>
        <p:grpSpPr>
          <a:xfrm flipH="1">
            <a:off x="7345614" y="50641"/>
            <a:ext cx="516022" cy="1033602"/>
            <a:chOff x="8208488" y="3307425"/>
            <a:chExt cx="935500" cy="1873825"/>
          </a:xfrm>
        </p:grpSpPr>
        <p:sp>
          <p:nvSpPr>
            <p:cNvPr id="1566" name="Google Shape;1566;p52">
              <a:extLst>
                <a:ext uri="{FF2B5EF4-FFF2-40B4-BE49-F238E27FC236}">
                  <a16:creationId xmlns:a16="http://schemas.microsoft.com/office/drawing/2014/main" id="{350F445A-427F-AE9C-CA5E-915EE82703E5}"/>
                </a:ext>
              </a:extLst>
            </p:cNvPr>
            <p:cNvSpPr/>
            <p:nvPr/>
          </p:nvSpPr>
          <p:spPr>
            <a:xfrm>
              <a:off x="8644188" y="3606050"/>
              <a:ext cx="499800" cy="1162300"/>
            </a:xfrm>
            <a:custGeom>
              <a:avLst/>
              <a:gdLst/>
              <a:ahLst/>
              <a:cxnLst/>
              <a:rect l="l" t="t" r="r" b="b"/>
              <a:pathLst>
                <a:path w="19992" h="46492" extrusionOk="0">
                  <a:moveTo>
                    <a:pt x="10035" y="0"/>
                  </a:moveTo>
                  <a:cubicBezTo>
                    <a:pt x="8386" y="0"/>
                    <a:pt x="6741" y="963"/>
                    <a:pt x="6002" y="2441"/>
                  </a:cubicBezTo>
                  <a:cubicBezTo>
                    <a:pt x="4954" y="4548"/>
                    <a:pt x="5740" y="7120"/>
                    <a:pt x="5025" y="9358"/>
                  </a:cubicBezTo>
                  <a:cubicBezTo>
                    <a:pt x="4120" y="12204"/>
                    <a:pt x="930" y="14026"/>
                    <a:pt x="489" y="16978"/>
                  </a:cubicBezTo>
                  <a:cubicBezTo>
                    <a:pt x="1" y="20181"/>
                    <a:pt x="2906" y="22848"/>
                    <a:pt x="3668" y="25991"/>
                  </a:cubicBezTo>
                  <a:cubicBezTo>
                    <a:pt x="4370" y="28861"/>
                    <a:pt x="3227" y="31814"/>
                    <a:pt x="2227" y="34600"/>
                  </a:cubicBezTo>
                  <a:cubicBezTo>
                    <a:pt x="1811" y="35719"/>
                    <a:pt x="1418" y="36874"/>
                    <a:pt x="1418" y="38076"/>
                  </a:cubicBezTo>
                  <a:cubicBezTo>
                    <a:pt x="1430" y="39624"/>
                    <a:pt x="2108" y="41112"/>
                    <a:pt x="3049" y="42339"/>
                  </a:cubicBezTo>
                  <a:cubicBezTo>
                    <a:pt x="4951" y="44839"/>
                    <a:pt x="7973" y="46492"/>
                    <a:pt x="11087" y="46492"/>
                  </a:cubicBezTo>
                  <a:cubicBezTo>
                    <a:pt x="12242" y="46492"/>
                    <a:pt x="13410" y="46264"/>
                    <a:pt x="14538" y="45768"/>
                  </a:cubicBezTo>
                  <a:cubicBezTo>
                    <a:pt x="16979" y="44696"/>
                    <a:pt x="18741" y="42351"/>
                    <a:pt x="19360" y="39755"/>
                  </a:cubicBezTo>
                  <a:cubicBezTo>
                    <a:pt x="19991" y="37171"/>
                    <a:pt x="19539" y="34397"/>
                    <a:pt x="18396" y="31992"/>
                  </a:cubicBezTo>
                  <a:cubicBezTo>
                    <a:pt x="17813" y="30766"/>
                    <a:pt x="17051" y="29635"/>
                    <a:pt x="16527" y="28385"/>
                  </a:cubicBezTo>
                  <a:cubicBezTo>
                    <a:pt x="15991" y="27134"/>
                    <a:pt x="15717" y="25706"/>
                    <a:pt x="16146" y="24420"/>
                  </a:cubicBezTo>
                  <a:cubicBezTo>
                    <a:pt x="16562" y="23182"/>
                    <a:pt x="17575" y="22253"/>
                    <a:pt x="18194" y="21110"/>
                  </a:cubicBezTo>
                  <a:cubicBezTo>
                    <a:pt x="18968" y="19717"/>
                    <a:pt x="19134" y="18086"/>
                    <a:pt x="19134" y="16502"/>
                  </a:cubicBezTo>
                  <a:cubicBezTo>
                    <a:pt x="19134" y="15502"/>
                    <a:pt x="19075" y="14478"/>
                    <a:pt x="18670" y="13561"/>
                  </a:cubicBezTo>
                  <a:cubicBezTo>
                    <a:pt x="17991" y="12002"/>
                    <a:pt x="16432" y="10990"/>
                    <a:pt x="15681" y="9466"/>
                  </a:cubicBezTo>
                  <a:cubicBezTo>
                    <a:pt x="14693" y="7477"/>
                    <a:pt x="15253" y="5013"/>
                    <a:pt x="14407" y="2977"/>
                  </a:cubicBezTo>
                  <a:cubicBezTo>
                    <a:pt x="13729" y="1346"/>
                    <a:pt x="12110" y="143"/>
                    <a:pt x="10347" y="12"/>
                  </a:cubicBezTo>
                  <a:cubicBezTo>
                    <a:pt x="10244" y="4"/>
                    <a:pt x="10139" y="0"/>
                    <a:pt x="100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2">
              <a:extLst>
                <a:ext uri="{FF2B5EF4-FFF2-40B4-BE49-F238E27FC236}">
                  <a16:creationId xmlns:a16="http://schemas.microsoft.com/office/drawing/2014/main" id="{C3F90D58-AE78-A899-2EFE-60564844139B}"/>
                </a:ext>
              </a:extLst>
            </p:cNvPr>
            <p:cNvSpPr/>
            <p:nvPr/>
          </p:nvSpPr>
          <p:spPr>
            <a:xfrm>
              <a:off x="8896613" y="3682825"/>
              <a:ext cx="25" cy="1498425"/>
            </a:xfrm>
            <a:custGeom>
              <a:avLst/>
              <a:gdLst/>
              <a:ahLst/>
              <a:cxnLst/>
              <a:rect l="l" t="t" r="r" b="b"/>
              <a:pathLst>
                <a:path w="1" h="59937" fill="none" extrusionOk="0">
                  <a:moveTo>
                    <a:pt x="0" y="1"/>
                  </a:moveTo>
                  <a:lnTo>
                    <a:pt x="0" y="59937"/>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2">
              <a:extLst>
                <a:ext uri="{FF2B5EF4-FFF2-40B4-BE49-F238E27FC236}">
                  <a16:creationId xmlns:a16="http://schemas.microsoft.com/office/drawing/2014/main" id="{40EB0FF1-6DE9-4508-B37E-38F90F6AF2DE}"/>
                </a:ext>
              </a:extLst>
            </p:cNvPr>
            <p:cNvSpPr/>
            <p:nvPr/>
          </p:nvSpPr>
          <p:spPr>
            <a:xfrm>
              <a:off x="8896613" y="3917975"/>
              <a:ext cx="161650" cy="150650"/>
            </a:xfrm>
            <a:custGeom>
              <a:avLst/>
              <a:gdLst/>
              <a:ahLst/>
              <a:cxnLst/>
              <a:rect l="l" t="t" r="r" b="b"/>
              <a:pathLst>
                <a:path w="6466" h="6026" fill="none" extrusionOk="0">
                  <a:moveTo>
                    <a:pt x="6465" y="1"/>
                  </a:moveTo>
                  <a:lnTo>
                    <a:pt x="0" y="6025"/>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2">
              <a:extLst>
                <a:ext uri="{FF2B5EF4-FFF2-40B4-BE49-F238E27FC236}">
                  <a16:creationId xmlns:a16="http://schemas.microsoft.com/office/drawing/2014/main" id="{C0731236-43B4-B97F-06BB-EC12DFA4E77A}"/>
                </a:ext>
              </a:extLst>
            </p:cNvPr>
            <p:cNvSpPr/>
            <p:nvPr/>
          </p:nvSpPr>
          <p:spPr>
            <a:xfrm>
              <a:off x="8766238" y="4362375"/>
              <a:ext cx="130400" cy="108375"/>
            </a:xfrm>
            <a:custGeom>
              <a:avLst/>
              <a:gdLst/>
              <a:ahLst/>
              <a:cxnLst/>
              <a:rect l="l" t="t" r="r" b="b"/>
              <a:pathLst>
                <a:path w="5216" h="4335" fill="none" extrusionOk="0">
                  <a:moveTo>
                    <a:pt x="0" y="1"/>
                  </a:moveTo>
                  <a:lnTo>
                    <a:pt x="5215" y="4335"/>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2">
              <a:extLst>
                <a:ext uri="{FF2B5EF4-FFF2-40B4-BE49-F238E27FC236}">
                  <a16:creationId xmlns:a16="http://schemas.microsoft.com/office/drawing/2014/main" id="{DBE8980A-75C2-3F48-1308-0B73433E4D33}"/>
                </a:ext>
              </a:extLst>
            </p:cNvPr>
            <p:cNvSpPr/>
            <p:nvPr/>
          </p:nvSpPr>
          <p:spPr>
            <a:xfrm>
              <a:off x="8896613" y="4544250"/>
              <a:ext cx="136050" cy="139325"/>
            </a:xfrm>
            <a:custGeom>
              <a:avLst/>
              <a:gdLst/>
              <a:ahLst/>
              <a:cxnLst/>
              <a:rect l="l" t="t" r="r" b="b"/>
              <a:pathLst>
                <a:path w="5442" h="5573" fill="none" extrusionOk="0">
                  <a:moveTo>
                    <a:pt x="5442" y="1"/>
                  </a:moveTo>
                  <a:lnTo>
                    <a:pt x="0" y="5573"/>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2">
              <a:extLst>
                <a:ext uri="{FF2B5EF4-FFF2-40B4-BE49-F238E27FC236}">
                  <a16:creationId xmlns:a16="http://schemas.microsoft.com/office/drawing/2014/main" id="{593D8E99-6C16-7410-30AB-FDC27A04934F}"/>
                </a:ext>
              </a:extLst>
            </p:cNvPr>
            <p:cNvSpPr/>
            <p:nvPr/>
          </p:nvSpPr>
          <p:spPr>
            <a:xfrm>
              <a:off x="8898388" y="4490975"/>
              <a:ext cx="114025" cy="110150"/>
            </a:xfrm>
            <a:custGeom>
              <a:avLst/>
              <a:gdLst/>
              <a:ahLst/>
              <a:cxnLst/>
              <a:rect l="l" t="t" r="r" b="b"/>
              <a:pathLst>
                <a:path w="4561" h="4406" fill="none" extrusionOk="0">
                  <a:moveTo>
                    <a:pt x="4561" y="0"/>
                  </a:moveTo>
                  <a:lnTo>
                    <a:pt x="1" y="4406"/>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2">
              <a:extLst>
                <a:ext uri="{FF2B5EF4-FFF2-40B4-BE49-F238E27FC236}">
                  <a16:creationId xmlns:a16="http://schemas.microsoft.com/office/drawing/2014/main" id="{C3DA29E5-0CFE-9FF2-4060-5CE2712DBE3F}"/>
                </a:ext>
              </a:extLst>
            </p:cNvPr>
            <p:cNvSpPr/>
            <p:nvPr/>
          </p:nvSpPr>
          <p:spPr>
            <a:xfrm>
              <a:off x="8208488" y="3307425"/>
              <a:ext cx="634325" cy="1474725"/>
            </a:xfrm>
            <a:custGeom>
              <a:avLst/>
              <a:gdLst/>
              <a:ahLst/>
              <a:cxnLst/>
              <a:rect l="l" t="t" r="r" b="b"/>
              <a:pathLst>
                <a:path w="25373" h="58989" extrusionOk="0">
                  <a:moveTo>
                    <a:pt x="12734" y="0"/>
                  </a:moveTo>
                  <a:cubicBezTo>
                    <a:pt x="10638" y="0"/>
                    <a:pt x="8561" y="1218"/>
                    <a:pt x="7620" y="3099"/>
                  </a:cubicBezTo>
                  <a:cubicBezTo>
                    <a:pt x="6287" y="5766"/>
                    <a:pt x="7287" y="9040"/>
                    <a:pt x="6382" y="11874"/>
                  </a:cubicBezTo>
                  <a:cubicBezTo>
                    <a:pt x="5227" y="15481"/>
                    <a:pt x="1191" y="17791"/>
                    <a:pt x="619" y="21542"/>
                  </a:cubicBezTo>
                  <a:cubicBezTo>
                    <a:pt x="0" y="25602"/>
                    <a:pt x="3679" y="28983"/>
                    <a:pt x="4655" y="32972"/>
                  </a:cubicBezTo>
                  <a:cubicBezTo>
                    <a:pt x="5548" y="36615"/>
                    <a:pt x="4108" y="40365"/>
                    <a:pt x="2822" y="43901"/>
                  </a:cubicBezTo>
                  <a:cubicBezTo>
                    <a:pt x="2310" y="45318"/>
                    <a:pt x="1810" y="46795"/>
                    <a:pt x="1810" y="48307"/>
                  </a:cubicBezTo>
                  <a:cubicBezTo>
                    <a:pt x="1810" y="50271"/>
                    <a:pt x="2667" y="52152"/>
                    <a:pt x="3870" y="53724"/>
                  </a:cubicBezTo>
                  <a:cubicBezTo>
                    <a:pt x="6282" y="56900"/>
                    <a:pt x="10111" y="58988"/>
                    <a:pt x="14062" y="58988"/>
                  </a:cubicBezTo>
                  <a:cubicBezTo>
                    <a:pt x="15532" y="58988"/>
                    <a:pt x="17018" y="58699"/>
                    <a:pt x="18455" y="58070"/>
                  </a:cubicBezTo>
                  <a:cubicBezTo>
                    <a:pt x="21539" y="56701"/>
                    <a:pt x="23777" y="53724"/>
                    <a:pt x="24575" y="50450"/>
                  </a:cubicBezTo>
                  <a:cubicBezTo>
                    <a:pt x="25372" y="47164"/>
                    <a:pt x="24801" y="43640"/>
                    <a:pt x="23348" y="40592"/>
                  </a:cubicBezTo>
                  <a:cubicBezTo>
                    <a:pt x="22598" y="39044"/>
                    <a:pt x="21634" y="37591"/>
                    <a:pt x="20967" y="36008"/>
                  </a:cubicBezTo>
                  <a:cubicBezTo>
                    <a:pt x="20300" y="34424"/>
                    <a:pt x="19943" y="32614"/>
                    <a:pt x="20491" y="30983"/>
                  </a:cubicBezTo>
                  <a:cubicBezTo>
                    <a:pt x="21027" y="29412"/>
                    <a:pt x="22301" y="28233"/>
                    <a:pt x="23098" y="26780"/>
                  </a:cubicBezTo>
                  <a:cubicBezTo>
                    <a:pt x="24063" y="25018"/>
                    <a:pt x="24277" y="22946"/>
                    <a:pt x="24289" y="20934"/>
                  </a:cubicBezTo>
                  <a:cubicBezTo>
                    <a:pt x="24289" y="19660"/>
                    <a:pt x="24206" y="18363"/>
                    <a:pt x="23694" y="17196"/>
                  </a:cubicBezTo>
                  <a:cubicBezTo>
                    <a:pt x="22824" y="15231"/>
                    <a:pt x="20848" y="13933"/>
                    <a:pt x="19895" y="12005"/>
                  </a:cubicBezTo>
                  <a:cubicBezTo>
                    <a:pt x="18645" y="9481"/>
                    <a:pt x="19360" y="6361"/>
                    <a:pt x="18276" y="3766"/>
                  </a:cubicBezTo>
                  <a:cubicBezTo>
                    <a:pt x="17419" y="1706"/>
                    <a:pt x="15359" y="170"/>
                    <a:pt x="13133" y="15"/>
                  </a:cubicBezTo>
                  <a:cubicBezTo>
                    <a:pt x="13000" y="5"/>
                    <a:pt x="12867" y="0"/>
                    <a:pt x="12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2">
              <a:extLst>
                <a:ext uri="{FF2B5EF4-FFF2-40B4-BE49-F238E27FC236}">
                  <a16:creationId xmlns:a16="http://schemas.microsoft.com/office/drawing/2014/main" id="{5E00A2C9-2E5C-28A0-958E-9675B48C4AE3}"/>
                </a:ext>
              </a:extLst>
            </p:cNvPr>
            <p:cNvSpPr/>
            <p:nvPr/>
          </p:nvSpPr>
          <p:spPr>
            <a:xfrm>
              <a:off x="8523388" y="3349450"/>
              <a:ext cx="25" cy="1830325"/>
            </a:xfrm>
            <a:custGeom>
              <a:avLst/>
              <a:gdLst/>
              <a:ahLst/>
              <a:cxnLst/>
              <a:rect l="l" t="t" r="r" b="b"/>
              <a:pathLst>
                <a:path w="1" h="73213" fill="none" extrusionOk="0">
                  <a:moveTo>
                    <a:pt x="1" y="1"/>
                  </a:moveTo>
                  <a:lnTo>
                    <a:pt x="1" y="73212"/>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2">
              <a:extLst>
                <a:ext uri="{FF2B5EF4-FFF2-40B4-BE49-F238E27FC236}">
                  <a16:creationId xmlns:a16="http://schemas.microsoft.com/office/drawing/2014/main" id="{306A5E51-AE3F-B819-F6C6-5E71F00F6106}"/>
                </a:ext>
              </a:extLst>
            </p:cNvPr>
            <p:cNvSpPr/>
            <p:nvPr/>
          </p:nvSpPr>
          <p:spPr>
            <a:xfrm>
              <a:off x="8389763" y="3590575"/>
              <a:ext cx="133650" cy="130975"/>
            </a:xfrm>
            <a:custGeom>
              <a:avLst/>
              <a:gdLst/>
              <a:ahLst/>
              <a:cxnLst/>
              <a:rect l="l" t="t" r="r" b="b"/>
              <a:pathLst>
                <a:path w="5346" h="5239" fill="none" extrusionOk="0">
                  <a:moveTo>
                    <a:pt x="0" y="0"/>
                  </a:moveTo>
                  <a:lnTo>
                    <a:pt x="5346" y="5239"/>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2">
              <a:extLst>
                <a:ext uri="{FF2B5EF4-FFF2-40B4-BE49-F238E27FC236}">
                  <a16:creationId xmlns:a16="http://schemas.microsoft.com/office/drawing/2014/main" id="{CB0150D0-A888-EA15-FC80-5A0031F2FA7A}"/>
                </a:ext>
              </a:extLst>
            </p:cNvPr>
            <p:cNvSpPr/>
            <p:nvPr/>
          </p:nvSpPr>
          <p:spPr>
            <a:xfrm>
              <a:off x="8351063" y="3656650"/>
              <a:ext cx="170875" cy="154200"/>
            </a:xfrm>
            <a:custGeom>
              <a:avLst/>
              <a:gdLst/>
              <a:ahLst/>
              <a:cxnLst/>
              <a:rect l="l" t="t" r="r" b="b"/>
              <a:pathLst>
                <a:path w="6835" h="6168" fill="none" extrusionOk="0">
                  <a:moveTo>
                    <a:pt x="0" y="0"/>
                  </a:moveTo>
                  <a:lnTo>
                    <a:pt x="6834" y="6168"/>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2">
              <a:extLst>
                <a:ext uri="{FF2B5EF4-FFF2-40B4-BE49-F238E27FC236}">
                  <a16:creationId xmlns:a16="http://schemas.microsoft.com/office/drawing/2014/main" id="{3B6F9E5D-6AFD-361B-DC0A-17725C168789}"/>
                </a:ext>
              </a:extLst>
            </p:cNvPr>
            <p:cNvSpPr/>
            <p:nvPr/>
          </p:nvSpPr>
          <p:spPr>
            <a:xfrm>
              <a:off x="8290638" y="3992700"/>
              <a:ext cx="231300" cy="143200"/>
            </a:xfrm>
            <a:custGeom>
              <a:avLst/>
              <a:gdLst/>
              <a:ahLst/>
              <a:cxnLst/>
              <a:rect l="l" t="t" r="r" b="b"/>
              <a:pathLst>
                <a:path w="9252" h="5728" fill="none" extrusionOk="0">
                  <a:moveTo>
                    <a:pt x="0" y="0"/>
                  </a:moveTo>
                  <a:lnTo>
                    <a:pt x="9251" y="5727"/>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2">
              <a:extLst>
                <a:ext uri="{FF2B5EF4-FFF2-40B4-BE49-F238E27FC236}">
                  <a16:creationId xmlns:a16="http://schemas.microsoft.com/office/drawing/2014/main" id="{00E321E4-57A3-4728-C8DB-C13AC0FA4A34}"/>
                </a:ext>
              </a:extLst>
            </p:cNvPr>
            <p:cNvSpPr/>
            <p:nvPr/>
          </p:nvSpPr>
          <p:spPr>
            <a:xfrm>
              <a:off x="8305813" y="4392150"/>
              <a:ext cx="214625" cy="136350"/>
            </a:xfrm>
            <a:custGeom>
              <a:avLst/>
              <a:gdLst/>
              <a:ahLst/>
              <a:cxnLst/>
              <a:rect l="l" t="t" r="r" b="b"/>
              <a:pathLst>
                <a:path w="8585" h="5454" fill="none" extrusionOk="0">
                  <a:moveTo>
                    <a:pt x="0" y="0"/>
                  </a:moveTo>
                  <a:lnTo>
                    <a:pt x="8585" y="5454"/>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2">
              <a:extLst>
                <a:ext uri="{FF2B5EF4-FFF2-40B4-BE49-F238E27FC236}">
                  <a16:creationId xmlns:a16="http://schemas.microsoft.com/office/drawing/2014/main" id="{C36BB81C-F80F-6940-4CAC-F2110AACD5AF}"/>
                </a:ext>
              </a:extLst>
            </p:cNvPr>
            <p:cNvSpPr/>
            <p:nvPr/>
          </p:nvSpPr>
          <p:spPr>
            <a:xfrm>
              <a:off x="8279613" y="4477575"/>
              <a:ext cx="240825" cy="159875"/>
            </a:xfrm>
            <a:custGeom>
              <a:avLst/>
              <a:gdLst/>
              <a:ahLst/>
              <a:cxnLst/>
              <a:rect l="l" t="t" r="r" b="b"/>
              <a:pathLst>
                <a:path w="9633" h="6395" fill="none" extrusionOk="0">
                  <a:moveTo>
                    <a:pt x="1" y="1"/>
                  </a:moveTo>
                  <a:lnTo>
                    <a:pt x="9633" y="6394"/>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2">
              <a:extLst>
                <a:ext uri="{FF2B5EF4-FFF2-40B4-BE49-F238E27FC236}">
                  <a16:creationId xmlns:a16="http://schemas.microsoft.com/office/drawing/2014/main" id="{346972D8-1A5D-6B23-6C4A-620177FB69CB}"/>
                </a:ext>
              </a:extLst>
            </p:cNvPr>
            <p:cNvSpPr/>
            <p:nvPr/>
          </p:nvSpPr>
          <p:spPr>
            <a:xfrm>
              <a:off x="8523388" y="3753075"/>
              <a:ext cx="206600" cy="175050"/>
            </a:xfrm>
            <a:custGeom>
              <a:avLst/>
              <a:gdLst/>
              <a:ahLst/>
              <a:cxnLst/>
              <a:rect l="l" t="t" r="r" b="b"/>
              <a:pathLst>
                <a:path w="8264" h="7002" fill="none" extrusionOk="0">
                  <a:moveTo>
                    <a:pt x="1" y="7002"/>
                  </a:moveTo>
                  <a:lnTo>
                    <a:pt x="8264"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2">
              <a:extLst>
                <a:ext uri="{FF2B5EF4-FFF2-40B4-BE49-F238E27FC236}">
                  <a16:creationId xmlns:a16="http://schemas.microsoft.com/office/drawing/2014/main" id="{5734E79B-2AEC-80B2-09F2-21FE491DC03E}"/>
                </a:ext>
              </a:extLst>
            </p:cNvPr>
            <p:cNvSpPr/>
            <p:nvPr/>
          </p:nvSpPr>
          <p:spPr>
            <a:xfrm>
              <a:off x="8519238" y="4193900"/>
              <a:ext cx="205100" cy="108675"/>
            </a:xfrm>
            <a:custGeom>
              <a:avLst/>
              <a:gdLst/>
              <a:ahLst/>
              <a:cxnLst/>
              <a:rect l="l" t="t" r="r" b="b"/>
              <a:pathLst>
                <a:path w="8204" h="4347" fill="none" extrusionOk="0">
                  <a:moveTo>
                    <a:pt x="0" y="4347"/>
                  </a:moveTo>
                  <a:lnTo>
                    <a:pt x="8204"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2">
              <a:extLst>
                <a:ext uri="{FF2B5EF4-FFF2-40B4-BE49-F238E27FC236}">
                  <a16:creationId xmlns:a16="http://schemas.microsoft.com/office/drawing/2014/main" id="{6044B3D8-7DCA-D4AC-656C-7216A9AFB851}"/>
                </a:ext>
              </a:extLst>
            </p:cNvPr>
            <p:cNvSpPr/>
            <p:nvPr/>
          </p:nvSpPr>
          <p:spPr>
            <a:xfrm>
              <a:off x="8521913" y="4248975"/>
              <a:ext cx="220275" cy="118500"/>
            </a:xfrm>
            <a:custGeom>
              <a:avLst/>
              <a:gdLst/>
              <a:ahLst/>
              <a:cxnLst/>
              <a:rect l="l" t="t" r="r" b="b"/>
              <a:pathLst>
                <a:path w="8811" h="4740" fill="none" extrusionOk="0">
                  <a:moveTo>
                    <a:pt x="0" y="4739"/>
                  </a:moveTo>
                  <a:lnTo>
                    <a:pt x="8811"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51;p37">
            <a:extLst>
              <a:ext uri="{FF2B5EF4-FFF2-40B4-BE49-F238E27FC236}">
                <a16:creationId xmlns:a16="http://schemas.microsoft.com/office/drawing/2014/main" id="{45422709-8EB0-BFC7-4898-C1580B052EC2}"/>
              </a:ext>
            </a:extLst>
          </p:cNvPr>
          <p:cNvSpPr txBox="1">
            <a:spLocks/>
          </p:cNvSpPr>
          <p:nvPr/>
        </p:nvSpPr>
        <p:spPr>
          <a:xfrm>
            <a:off x="717525" y="552990"/>
            <a:ext cx="7708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2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pPr algn="l"/>
            <a:r>
              <a:rPr lang="it-IT" dirty="0"/>
              <a:t>04 – Valutazione</a:t>
            </a:r>
          </a:p>
          <a:p>
            <a:pPr algn="l"/>
            <a:endParaRPr lang="it-IT" dirty="0"/>
          </a:p>
        </p:txBody>
      </p:sp>
      <p:graphicFrame>
        <p:nvGraphicFramePr>
          <p:cNvPr id="2" name="Tabella 1">
            <a:extLst>
              <a:ext uri="{FF2B5EF4-FFF2-40B4-BE49-F238E27FC236}">
                <a16:creationId xmlns:a16="http://schemas.microsoft.com/office/drawing/2014/main" id="{8D2FC170-55A8-A426-28D2-4F7FB6F03FA0}"/>
              </a:ext>
            </a:extLst>
          </p:cNvPr>
          <p:cNvGraphicFramePr>
            <a:graphicFrameLocks noGrp="1"/>
          </p:cNvGraphicFramePr>
          <p:nvPr>
            <p:extLst>
              <p:ext uri="{D42A27DB-BD31-4B8C-83A1-F6EECF244321}">
                <p14:modId xmlns:p14="http://schemas.microsoft.com/office/powerpoint/2010/main" val="396068111"/>
              </p:ext>
            </p:extLst>
          </p:nvPr>
        </p:nvGraphicFramePr>
        <p:xfrm>
          <a:off x="161203" y="1084243"/>
          <a:ext cx="8826034" cy="3978424"/>
        </p:xfrm>
        <a:graphic>
          <a:graphicData uri="http://schemas.openxmlformats.org/drawingml/2006/table">
            <a:tbl>
              <a:tblPr firstRow="1" bandRow="1">
                <a:tableStyleId>{A4F61A67-2729-4F7B-AD7F-19EEDA053755}</a:tableStyleId>
              </a:tblPr>
              <a:tblGrid>
                <a:gridCol w="777069">
                  <a:extLst>
                    <a:ext uri="{9D8B030D-6E8A-4147-A177-3AD203B41FA5}">
                      <a16:colId xmlns:a16="http://schemas.microsoft.com/office/drawing/2014/main" val="3259067996"/>
                    </a:ext>
                  </a:extLst>
                </a:gridCol>
                <a:gridCol w="1448174">
                  <a:extLst>
                    <a:ext uri="{9D8B030D-6E8A-4147-A177-3AD203B41FA5}">
                      <a16:colId xmlns:a16="http://schemas.microsoft.com/office/drawing/2014/main" val="1848561229"/>
                    </a:ext>
                  </a:extLst>
                </a:gridCol>
                <a:gridCol w="671105">
                  <a:extLst>
                    <a:ext uri="{9D8B030D-6E8A-4147-A177-3AD203B41FA5}">
                      <a16:colId xmlns:a16="http://schemas.microsoft.com/office/drawing/2014/main" val="2019313856"/>
                    </a:ext>
                  </a:extLst>
                </a:gridCol>
                <a:gridCol w="3037633">
                  <a:extLst>
                    <a:ext uri="{9D8B030D-6E8A-4147-A177-3AD203B41FA5}">
                      <a16:colId xmlns:a16="http://schemas.microsoft.com/office/drawing/2014/main" val="447039669"/>
                    </a:ext>
                  </a:extLst>
                </a:gridCol>
                <a:gridCol w="2892053">
                  <a:extLst>
                    <a:ext uri="{9D8B030D-6E8A-4147-A177-3AD203B41FA5}">
                      <a16:colId xmlns:a16="http://schemas.microsoft.com/office/drawing/2014/main" val="1726066304"/>
                    </a:ext>
                  </a:extLst>
                </a:gridCol>
              </a:tblGrid>
              <a:tr h="455950">
                <a:tc>
                  <a:txBody>
                    <a:bodyPr/>
                    <a:lstStyle/>
                    <a:p>
                      <a:pPr marR="0" algn="ctr" rtl="0">
                        <a:lnSpc>
                          <a:spcPct val="100000"/>
                        </a:lnSpc>
                        <a:spcBef>
                          <a:spcPts val="0"/>
                        </a:spcBef>
                        <a:spcAft>
                          <a:spcPts val="0"/>
                        </a:spcAft>
                        <a:buClr>
                          <a:srgbClr val="000000"/>
                        </a:buClr>
                        <a:buFont typeface="Arial"/>
                      </a:pPr>
                      <a:r>
                        <a:rPr lang="it-IT" sz="1400" b="0" i="0" u="none" strike="noStrike" cap="none" dirty="0">
                          <a:solidFill>
                            <a:schemeClr val="bg1"/>
                          </a:solidFill>
                          <a:latin typeface="Oswald" panose="00000500000000000000" pitchFamily="2" charset="0"/>
                          <a:ea typeface="Open Sans"/>
                          <a:cs typeface="Open Sans"/>
                          <a:sym typeface="Arial"/>
                        </a:rPr>
                        <a:t>Tecnica</a:t>
                      </a:r>
                    </a:p>
                  </a:txBody>
                  <a:tcPr anchor="ctr">
                    <a:solidFill>
                      <a:schemeClr val="tx1"/>
                    </a:solidFill>
                  </a:tcPr>
                </a:tc>
                <a:tc>
                  <a:txBody>
                    <a:bodyPr/>
                    <a:lstStyle/>
                    <a:p>
                      <a:pPr marR="0" algn="ctr" rtl="0">
                        <a:lnSpc>
                          <a:spcPct val="100000"/>
                        </a:lnSpc>
                        <a:spcBef>
                          <a:spcPts val="0"/>
                        </a:spcBef>
                        <a:spcAft>
                          <a:spcPts val="0"/>
                        </a:spcAft>
                        <a:buClr>
                          <a:srgbClr val="000000"/>
                        </a:buClr>
                        <a:buFont typeface="Arial"/>
                      </a:pPr>
                      <a:r>
                        <a:rPr lang="it-IT" sz="1400" b="0" i="0" u="none" strike="noStrike" cap="none" dirty="0">
                          <a:solidFill>
                            <a:schemeClr val="bg1"/>
                          </a:solidFill>
                          <a:latin typeface="Oswald" panose="00000500000000000000" pitchFamily="2" charset="0"/>
                          <a:ea typeface="Open Sans"/>
                          <a:cs typeface="Open Sans"/>
                          <a:sym typeface="Arial"/>
                        </a:rPr>
                        <a:t>Domanda</a:t>
                      </a:r>
                    </a:p>
                  </a:txBody>
                  <a:tcPr anchor="ctr">
                    <a:solidFill>
                      <a:schemeClr val="tx1"/>
                    </a:solidFill>
                  </a:tcPr>
                </a:tc>
                <a:tc>
                  <a:txBody>
                    <a:bodyPr/>
                    <a:lstStyle/>
                    <a:p>
                      <a:pPr marR="0" algn="ctr" rtl="0">
                        <a:lnSpc>
                          <a:spcPct val="100000"/>
                        </a:lnSpc>
                        <a:spcBef>
                          <a:spcPts val="0"/>
                        </a:spcBef>
                        <a:spcAft>
                          <a:spcPts val="0"/>
                        </a:spcAft>
                        <a:buClr>
                          <a:srgbClr val="000000"/>
                        </a:buClr>
                        <a:buFont typeface="Arial"/>
                      </a:pPr>
                      <a:r>
                        <a:rPr lang="it-IT" sz="1200" b="0" i="0" u="none" strike="noStrike" cap="none" dirty="0">
                          <a:solidFill>
                            <a:schemeClr val="bg1"/>
                          </a:solidFill>
                          <a:latin typeface="Oswald" panose="00000500000000000000" pitchFamily="2" charset="0"/>
                          <a:ea typeface="Open Sans"/>
                          <a:cs typeface="Open Sans"/>
                          <a:sym typeface="Arial"/>
                        </a:rPr>
                        <a:t>Tipologia</a:t>
                      </a:r>
                    </a:p>
                  </a:txBody>
                  <a:tcPr anchor="ctr">
                    <a:solidFill>
                      <a:schemeClr val="tx1"/>
                    </a:solidFill>
                  </a:tcPr>
                </a:tc>
                <a:tc>
                  <a:txBody>
                    <a:bodyPr/>
                    <a:lstStyle/>
                    <a:p>
                      <a:pPr marR="0" algn="ctr" rtl="0">
                        <a:lnSpc>
                          <a:spcPct val="100000"/>
                        </a:lnSpc>
                        <a:spcBef>
                          <a:spcPts val="0"/>
                        </a:spcBef>
                        <a:spcAft>
                          <a:spcPts val="0"/>
                        </a:spcAft>
                        <a:buClr>
                          <a:srgbClr val="000000"/>
                        </a:buClr>
                        <a:buFont typeface="Arial"/>
                      </a:pPr>
                      <a:r>
                        <a:rPr lang="it-IT" sz="1400" b="0" i="0" u="none" strike="noStrike" cap="none" dirty="0">
                          <a:solidFill>
                            <a:schemeClr val="bg1"/>
                          </a:solidFill>
                          <a:latin typeface="Oswald" panose="00000500000000000000" pitchFamily="2" charset="0"/>
                          <a:ea typeface="Open Sans"/>
                          <a:cs typeface="Open Sans"/>
                          <a:sym typeface="Arial"/>
                        </a:rPr>
                        <a:t>Risposta attesa</a:t>
                      </a:r>
                    </a:p>
                  </a:txBody>
                  <a:tcPr anchor="ctr">
                    <a:solidFill>
                      <a:schemeClr val="tx1"/>
                    </a:solidFill>
                  </a:tcPr>
                </a:tc>
                <a:tc>
                  <a:txBody>
                    <a:bodyPr/>
                    <a:lstStyle/>
                    <a:p>
                      <a:pPr marR="0" algn="ctr" rtl="0">
                        <a:lnSpc>
                          <a:spcPct val="100000"/>
                        </a:lnSpc>
                        <a:spcBef>
                          <a:spcPts val="0"/>
                        </a:spcBef>
                        <a:spcAft>
                          <a:spcPts val="0"/>
                        </a:spcAft>
                        <a:buClr>
                          <a:srgbClr val="000000"/>
                        </a:buClr>
                        <a:buFont typeface="Arial"/>
                      </a:pPr>
                      <a:r>
                        <a:rPr lang="it-IT" sz="1400" b="0" i="0" u="none" strike="noStrike" cap="none" dirty="0">
                          <a:solidFill>
                            <a:schemeClr val="bg1"/>
                          </a:solidFill>
                          <a:latin typeface="Oswald" panose="00000500000000000000" pitchFamily="2" charset="0"/>
                          <a:ea typeface="Open Sans"/>
                          <a:cs typeface="Open Sans"/>
                          <a:sym typeface="Arial"/>
                        </a:rPr>
                        <a:t>Risposta</a:t>
                      </a:r>
                    </a:p>
                  </a:txBody>
                  <a:tcPr anchor="ctr">
                    <a:solidFill>
                      <a:schemeClr val="tx1"/>
                    </a:solidFill>
                  </a:tcPr>
                </a:tc>
                <a:extLst>
                  <a:ext uri="{0D108BD9-81ED-4DB2-BD59-A6C34878D82A}">
                    <a16:rowId xmlns:a16="http://schemas.microsoft.com/office/drawing/2014/main" val="2583593923"/>
                  </a:ext>
                </a:extLst>
              </a:tr>
              <a:tr h="986011">
                <a:tc>
                  <a:txBody>
                    <a:bodyPr/>
                    <a:lstStyle/>
                    <a:p>
                      <a:pPr marR="0" algn="ctr" rtl="0">
                        <a:lnSpc>
                          <a:spcPct val="100000"/>
                        </a:lnSpc>
                        <a:spcBef>
                          <a:spcPts val="0"/>
                        </a:spcBef>
                        <a:spcAft>
                          <a:spcPts val="0"/>
                        </a:spcAft>
                        <a:buClr>
                          <a:srgbClr val="000000"/>
                        </a:buClr>
                        <a:buFont typeface="Arial"/>
                      </a:pPr>
                      <a:r>
                        <a:rPr lang="it-IT" sz="1400" b="0" i="0" u="none" strike="noStrike" cap="none" dirty="0">
                          <a:solidFill>
                            <a:schemeClr val="bg1"/>
                          </a:solidFill>
                          <a:latin typeface="Oswald" panose="00000500000000000000" pitchFamily="2" charset="0"/>
                          <a:ea typeface="Open Sans"/>
                          <a:cs typeface="Open Sans"/>
                          <a:sym typeface="Arial"/>
                        </a:rPr>
                        <a:t>Direct </a:t>
                      </a:r>
                      <a:r>
                        <a:rPr lang="it-IT" sz="1400" b="0" i="0" u="none" strike="noStrike" cap="none" dirty="0" err="1">
                          <a:solidFill>
                            <a:schemeClr val="bg1"/>
                          </a:solidFill>
                          <a:latin typeface="Oswald" panose="00000500000000000000" pitchFamily="2" charset="0"/>
                          <a:ea typeface="Open Sans"/>
                          <a:cs typeface="Open Sans"/>
                          <a:sym typeface="Arial"/>
                        </a:rPr>
                        <a:t>Retrieval</a:t>
                      </a:r>
                      <a:endParaRPr lang="it-IT" sz="1400" b="0" i="0" u="none" strike="noStrike" cap="none" dirty="0">
                        <a:solidFill>
                          <a:schemeClr val="bg1"/>
                        </a:solidFill>
                        <a:latin typeface="Oswald" panose="00000500000000000000" pitchFamily="2" charset="0"/>
                        <a:ea typeface="Open Sans"/>
                        <a:cs typeface="Open Sans"/>
                        <a:sym typeface="Arial"/>
                      </a:endParaRPr>
                    </a:p>
                  </a:txBody>
                  <a:tcPr anchor="ctr">
                    <a:solidFill>
                      <a:schemeClr val="tx1"/>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What are the ESG scores of Atlantis in 2015?</a:t>
                      </a:r>
                      <a:endParaRPr lang="it-IT" sz="1100" b="0" i="0" u="none" strike="noStrike" cap="none" dirty="0">
                        <a:solidFill>
                          <a:schemeClr val="tx1"/>
                        </a:solidFill>
                        <a:latin typeface="Open Sans"/>
                        <a:ea typeface="Open Sans"/>
                        <a:cs typeface="Open Sans"/>
                        <a:sym typeface="Arial"/>
                      </a:endParaRP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tx1"/>
                          </a:solidFill>
                          <a:latin typeface="Open Sans"/>
                          <a:ea typeface="Open Sans"/>
                          <a:cs typeface="Open Sans"/>
                          <a:sym typeface="Arial"/>
                        </a:rPr>
                        <a:t>Out of scope</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No correct answer</a:t>
                      </a:r>
                      <a:endParaRPr lang="it-IT" sz="1100" b="0" i="0" u="none" strike="noStrike" cap="none" dirty="0">
                        <a:solidFill>
                          <a:schemeClr val="tx1"/>
                        </a:solidFill>
                        <a:latin typeface="Open Sans"/>
                        <a:ea typeface="Open Sans"/>
                        <a:cs typeface="Open Sans"/>
                        <a:sym typeface="Arial"/>
                      </a:endParaRP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To calculate the ESG score of Atlantis in 2015, we need to find the average of the ESG scores of Eswatini and Samoa in 2015.\n\</a:t>
                      </a:r>
                      <a:r>
                        <a:rPr lang="en-US" sz="1100" b="0" i="0" u="none" strike="noStrike" cap="none" dirty="0" err="1">
                          <a:solidFill>
                            <a:schemeClr val="tx1"/>
                          </a:solidFill>
                          <a:latin typeface="Open Sans"/>
                          <a:ea typeface="Open Sans"/>
                          <a:cs typeface="Open Sans"/>
                          <a:sym typeface="Arial"/>
                        </a:rPr>
                        <a:t>nESG</a:t>
                      </a:r>
                      <a:r>
                        <a:rPr lang="en-US" sz="1100" b="0" i="0" u="none" strike="noStrike" cap="none" dirty="0">
                          <a:solidFill>
                            <a:schemeClr val="tx1"/>
                          </a:solidFill>
                          <a:latin typeface="Open Sans"/>
                          <a:ea typeface="Open Sans"/>
                          <a:cs typeface="Open Sans"/>
                          <a:sym typeface="Arial"/>
                        </a:rPr>
                        <a:t> score of Eswatini = 1 (from the document)\</a:t>
                      </a:r>
                      <a:r>
                        <a:rPr lang="en-US" sz="1100" b="0" i="0" u="none" strike="noStrike" cap="none" dirty="0" err="1">
                          <a:solidFill>
                            <a:schemeClr val="tx1"/>
                          </a:solidFill>
                          <a:latin typeface="Open Sans"/>
                          <a:ea typeface="Open Sans"/>
                          <a:cs typeface="Open Sans"/>
                          <a:sym typeface="Arial"/>
                        </a:rPr>
                        <a:t>nESG</a:t>
                      </a:r>
                      <a:r>
                        <a:rPr lang="en-US" sz="1100" b="0" i="0" u="none" strike="noStrike" cap="none" dirty="0">
                          <a:solidFill>
                            <a:schemeClr val="tx1"/>
                          </a:solidFill>
                          <a:latin typeface="Open Sans"/>
                          <a:ea typeface="Open Sans"/>
                          <a:cs typeface="Open Sans"/>
                          <a:sym typeface="Arial"/>
                        </a:rPr>
                        <a:t> score of Samoa = 1..</a:t>
                      </a:r>
                      <a:endParaRPr lang="it-IT" sz="1100" b="0" i="0" u="none" strike="noStrike" cap="none" dirty="0">
                        <a:solidFill>
                          <a:schemeClr val="tx1"/>
                        </a:solidFill>
                        <a:latin typeface="Open Sans"/>
                        <a:ea typeface="Open Sans"/>
                        <a:cs typeface="Open Sans"/>
                        <a:sym typeface="Arial"/>
                      </a:endParaRPr>
                    </a:p>
                  </a:txBody>
                  <a:tcPr anchor="ctr">
                    <a:solidFill>
                      <a:schemeClr val="bg2"/>
                    </a:solidFill>
                  </a:tcPr>
                </a:tc>
                <a:extLst>
                  <a:ext uri="{0D108BD9-81ED-4DB2-BD59-A6C34878D82A}">
                    <a16:rowId xmlns:a16="http://schemas.microsoft.com/office/drawing/2014/main" val="1297032696"/>
                  </a:ext>
                </a:extLst>
              </a:tr>
              <a:tr h="882901">
                <a:tc>
                  <a:txBody>
                    <a:bodyPr/>
                    <a:lstStyle/>
                    <a:p>
                      <a:pPr marR="0" algn="ctr" rtl="0">
                        <a:lnSpc>
                          <a:spcPct val="100000"/>
                        </a:lnSpc>
                        <a:spcBef>
                          <a:spcPts val="0"/>
                        </a:spcBef>
                        <a:spcAft>
                          <a:spcPts val="0"/>
                        </a:spcAft>
                        <a:buClr>
                          <a:srgbClr val="000000"/>
                        </a:buClr>
                        <a:buFont typeface="Arial"/>
                      </a:pPr>
                      <a:r>
                        <a:rPr lang="it-IT" sz="1400" b="0" i="0" u="none" strike="noStrike" cap="none" dirty="0">
                          <a:solidFill>
                            <a:schemeClr val="bg1"/>
                          </a:solidFill>
                          <a:latin typeface="Oswald" panose="00000500000000000000" pitchFamily="2" charset="0"/>
                          <a:ea typeface="Open Sans"/>
                          <a:cs typeface="Open Sans"/>
                          <a:sym typeface="Arial"/>
                        </a:rPr>
                        <a:t>Chain of </a:t>
                      </a:r>
                      <a:r>
                        <a:rPr lang="it-IT" sz="1400" b="0" i="0" u="none" strike="noStrike" cap="none" dirty="0" err="1">
                          <a:solidFill>
                            <a:schemeClr val="bg1"/>
                          </a:solidFill>
                          <a:latin typeface="Oswald" panose="00000500000000000000" pitchFamily="2" charset="0"/>
                          <a:ea typeface="Open Sans"/>
                          <a:cs typeface="Open Sans"/>
                          <a:sym typeface="Arial"/>
                        </a:rPr>
                        <a:t>Thougt</a:t>
                      </a:r>
                      <a:endParaRPr lang="it-IT" sz="1400" b="0" i="0" u="none" strike="noStrike" cap="none" dirty="0">
                        <a:solidFill>
                          <a:schemeClr val="bg1"/>
                        </a:solidFill>
                        <a:latin typeface="Oswald" panose="00000500000000000000" pitchFamily="2" charset="0"/>
                        <a:ea typeface="Open Sans"/>
                        <a:cs typeface="Open Sans"/>
                        <a:sym typeface="Arial"/>
                      </a:endParaRPr>
                    </a:p>
                  </a:txBody>
                  <a:tcPr anchor="ctr">
                    <a:solidFill>
                      <a:schemeClr val="tx1"/>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Identify the country with the highest increase in literacy rate between 2012 and 2018.</a:t>
                      </a:r>
                      <a:endParaRPr lang="it-IT" sz="1100" b="0" i="0" u="none" strike="noStrike" cap="none" dirty="0">
                        <a:solidFill>
                          <a:schemeClr val="tx1"/>
                        </a:solidFill>
                        <a:latin typeface="Open Sans"/>
                        <a:ea typeface="Open Sans"/>
                        <a:cs typeface="Open Sans"/>
                        <a:sym typeface="Arial"/>
                      </a:endParaRP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tx1"/>
                          </a:solidFill>
                          <a:latin typeface="Open Sans"/>
                          <a:ea typeface="Open Sans"/>
                          <a:cs typeface="Open Sans"/>
                          <a:sym typeface="Arial"/>
                        </a:rPr>
                        <a:t>COT</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The country with the highest increase in literacy rate between 2012 and 2018 is Bangladesh which increased by 16%, from 57.860748 in 2012 to 73.912201 in 2018.</a:t>
                      </a:r>
                      <a:endParaRPr lang="it-IT" sz="1100" b="0" i="0" u="none" strike="noStrike" cap="none" dirty="0">
                        <a:solidFill>
                          <a:schemeClr val="tx1"/>
                        </a:solidFill>
                        <a:latin typeface="Open Sans"/>
                        <a:ea typeface="Open Sans"/>
                        <a:cs typeface="Open Sans"/>
                        <a:sym typeface="Arial"/>
                      </a:endParaRP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tx1"/>
                          </a:solidFill>
                          <a:latin typeface="Open Sans"/>
                          <a:ea typeface="Open Sans"/>
                          <a:cs typeface="Open Sans"/>
                          <a:sym typeface="Arial"/>
                        </a:rPr>
                        <a:t>The following for.</a:t>
                      </a:r>
                    </a:p>
                  </a:txBody>
                  <a:tcPr anchor="ctr">
                    <a:solidFill>
                      <a:schemeClr val="bg2"/>
                    </a:solidFill>
                  </a:tcPr>
                </a:tc>
                <a:extLst>
                  <a:ext uri="{0D108BD9-81ED-4DB2-BD59-A6C34878D82A}">
                    <a16:rowId xmlns:a16="http://schemas.microsoft.com/office/drawing/2014/main" val="2527201019"/>
                  </a:ext>
                </a:extLst>
              </a:tr>
              <a:tr h="1437933">
                <a:tc>
                  <a:txBody>
                    <a:bodyPr/>
                    <a:lstStyle/>
                    <a:p>
                      <a:pPr marR="0" algn="ctr" rtl="0">
                        <a:lnSpc>
                          <a:spcPct val="100000"/>
                        </a:lnSpc>
                        <a:spcBef>
                          <a:spcPts val="0"/>
                        </a:spcBef>
                        <a:spcAft>
                          <a:spcPts val="0"/>
                        </a:spcAft>
                        <a:buClr>
                          <a:srgbClr val="000000"/>
                        </a:buClr>
                        <a:buFont typeface="Arial"/>
                      </a:pPr>
                      <a:r>
                        <a:rPr lang="it-IT" sz="1400" b="0" i="0" u="none" strike="noStrike" cap="none" dirty="0" err="1">
                          <a:solidFill>
                            <a:schemeClr val="bg1"/>
                          </a:solidFill>
                          <a:latin typeface="Oswald" panose="00000500000000000000" pitchFamily="2" charset="0"/>
                          <a:ea typeface="Open Sans"/>
                          <a:cs typeface="Open Sans"/>
                          <a:sym typeface="Arial"/>
                        </a:rPr>
                        <a:t>Fallback</a:t>
                      </a:r>
                      <a:r>
                        <a:rPr lang="it-IT" sz="1400" b="0" i="0" u="none" strike="noStrike" cap="none" dirty="0">
                          <a:solidFill>
                            <a:schemeClr val="bg1"/>
                          </a:solidFill>
                          <a:latin typeface="Oswald" panose="00000500000000000000" pitchFamily="2" charset="0"/>
                          <a:ea typeface="Open Sans"/>
                          <a:cs typeface="Open Sans"/>
                          <a:sym typeface="Arial"/>
                        </a:rPr>
                        <a:t> </a:t>
                      </a:r>
                      <a:r>
                        <a:rPr lang="it-IT" sz="1400" b="0" i="0" u="none" strike="noStrike" cap="none" dirty="0" err="1">
                          <a:solidFill>
                            <a:schemeClr val="bg1"/>
                          </a:solidFill>
                          <a:latin typeface="Oswald" panose="00000500000000000000" pitchFamily="2" charset="0"/>
                          <a:ea typeface="Open Sans"/>
                          <a:cs typeface="Open Sans"/>
                          <a:sym typeface="Arial"/>
                        </a:rPr>
                        <a:t>Hybrid</a:t>
                      </a:r>
                      <a:endParaRPr lang="it-IT" sz="1400" b="0" i="0" u="none" strike="noStrike" cap="none" dirty="0">
                        <a:solidFill>
                          <a:schemeClr val="bg1"/>
                        </a:solidFill>
                        <a:latin typeface="Oswald" panose="00000500000000000000" pitchFamily="2" charset="0"/>
                        <a:ea typeface="Open Sans"/>
                        <a:cs typeface="Open Sans"/>
                        <a:sym typeface="Arial"/>
                      </a:endParaRPr>
                    </a:p>
                  </a:txBody>
                  <a:tcPr anchor="ctr">
                    <a:solidFill>
                      <a:schemeClr val="tx1"/>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Track the trend of forest coverage in Congo Rep. over the last decade.</a:t>
                      </a:r>
                      <a:endParaRPr lang="it-IT" sz="1100" b="0" i="0" u="none" strike="noStrike" cap="none" dirty="0">
                        <a:solidFill>
                          <a:schemeClr val="tx1"/>
                        </a:solidFill>
                        <a:latin typeface="Open Sans"/>
                        <a:ea typeface="Open Sans"/>
                        <a:cs typeface="Open Sans"/>
                        <a:sym typeface="Arial"/>
                      </a:endParaRP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tx1"/>
                          </a:solidFill>
                          <a:latin typeface="Open Sans"/>
                          <a:ea typeface="Open Sans"/>
                          <a:cs typeface="Open Sans"/>
                          <a:sym typeface="Arial"/>
                        </a:rPr>
                        <a:t>COT</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Between 2010 and 2020, the forest area in the Republic of Congo gradually declined.</a:t>
                      </a:r>
                    </a:p>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The percentage of land area covered by forest decreased from 64.64% in 2010 to 64.26% in 2020, showing a slow but steady downward trend throughout the decade.</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"\n\</a:t>
                      </a:r>
                      <a:r>
                        <a:rPr lang="en-US" sz="1100" b="0" i="0" u="none" strike="noStrike" cap="none" dirty="0" err="1">
                          <a:solidFill>
                            <a:schemeClr val="tx1"/>
                          </a:solidFill>
                          <a:latin typeface="Open Sans"/>
                          <a:ea typeface="Open Sans"/>
                          <a:cs typeface="Open Sans"/>
                          <a:sym typeface="Arial"/>
                        </a:rPr>
                        <a:t>nYou</a:t>
                      </a:r>
                      <a:r>
                        <a:rPr lang="en-US" sz="1100" b="0" i="0" u="none" strike="noStrike" cap="none" dirty="0">
                          <a:solidFill>
                            <a:schemeClr val="tx1"/>
                          </a:solidFill>
                          <a:latin typeface="Open Sans"/>
                          <a:ea typeface="Open Sans"/>
                          <a:cs typeface="Open Sans"/>
                          <a:sym typeface="Arial"/>
                        </a:rPr>
                        <a:t> may.\</a:t>
                      </a:r>
                      <a:r>
                        <a:rPr lang="en-US" sz="1100" b="0" i="0" u="none" strike="noStrike" cap="none" dirty="0" err="1">
                          <a:solidFill>
                            <a:schemeClr val="tx1"/>
                          </a:solidFill>
                          <a:latin typeface="Open Sans"/>
                          <a:ea typeface="Open Sans"/>
                          <a:cs typeface="Open Sans"/>
                          <a:sym typeface="Arial"/>
                        </a:rPr>
                        <a:t>nThe</a:t>
                      </a:r>
                      <a:r>
                        <a:rPr lang="en-US" sz="1100" b="0" i="0" u="none" strike="noStrike" cap="none" dirty="0">
                          <a:solidFill>
                            <a:schemeClr val="tx1"/>
                          </a:solidFill>
                          <a:latin typeface="Open Sans"/>
                          <a:ea typeface="Open Sans"/>
                          <a:cs typeface="Open Sans"/>
                          <a:sym typeface="Arial"/>
                        </a:rPr>
                        <a:t> answer):\</a:t>
                      </a:r>
                      <a:r>
                        <a:rPr lang="en-US" sz="1100" b="0" i="0" u="none" strike="noStrike" cap="none" dirty="0" err="1">
                          <a:solidFill>
                            <a:schemeClr val="tx1"/>
                          </a:solidFill>
                          <a:latin typeface="Open Sans"/>
                          <a:ea typeface="Open Sans"/>
                          <a:cs typeface="Open Sans"/>
                          <a:sym typeface="Arial"/>
                        </a:rPr>
                        <a:t>nYou</a:t>
                      </a:r>
                      <a:r>
                        <a:rPr lang="en-US" sz="1100" b="0" i="0" u="none" strike="noStrike" cap="none" dirty="0">
                          <a:solidFill>
                            <a:schemeClr val="tx1"/>
                          </a:solidFill>
                          <a:latin typeface="Open Sans"/>
                          <a:ea typeface="Open Sans"/>
                          <a:cs typeface="Open Sans"/>
                          <a:sym typeface="Arial"/>
                        </a:rPr>
                        <a:t>)\n\</a:t>
                      </a:r>
                      <a:r>
                        <a:rPr lang="en-US" sz="1100" b="0" i="0" u="none" strike="noStrike" cap="none" dirty="0" err="1">
                          <a:solidFill>
                            <a:schemeClr val="tx1"/>
                          </a:solidFill>
                          <a:latin typeface="Open Sans"/>
                          <a:ea typeface="Open Sans"/>
                          <a:cs typeface="Open Sans"/>
                          <a:sym typeface="Arial"/>
                        </a:rPr>
                        <a:t>nThe</a:t>
                      </a:r>
                      <a:r>
                        <a:rPr lang="en-US" sz="1100" b="0" i="0" u="none" strike="noStrike" cap="none" dirty="0">
                          <a:solidFill>
                            <a:schemeClr val="tx1"/>
                          </a:solidFill>
                          <a:latin typeface="Open Sans"/>
                          <a:ea typeface="Open Sans"/>
                          <a:cs typeface="Open Sans"/>
                          <a:sym typeface="Arial"/>
                        </a:rPr>
                        <a:t> company\n1A)\</a:t>
                      </a:r>
                      <a:r>
                        <a:rPr lang="en-US" sz="1100" b="0" i="0" u="none" strike="noStrike" cap="none" dirty="0" err="1">
                          <a:solidFill>
                            <a:schemeClr val="tx1"/>
                          </a:solidFill>
                          <a:latin typeface="Open Sans"/>
                          <a:ea typeface="Open Sans"/>
                          <a:cs typeface="Open Sans"/>
                          <a:sym typeface="Arial"/>
                        </a:rPr>
                        <a:t>nANSWER</a:t>
                      </a:r>
                      <a:r>
                        <a:rPr lang="en-US" sz="1100" b="0" i="0" u="none" strike="noStrike" cap="none" dirty="0">
                          <a:solidFill>
                            <a:schemeClr val="tx1"/>
                          </a:solidFill>
                          <a:latin typeface="Open Sans"/>
                          <a:ea typeface="Open Sans"/>
                          <a:cs typeface="Open Sans"/>
                          <a:sym typeface="Arial"/>
                        </a:rPr>
                        <a:t>):\n\</a:t>
                      </a:r>
                      <a:r>
                        <a:rPr lang="en-US" sz="1100" b="0" i="0" u="none" strike="noStrike" cap="none" dirty="0" err="1">
                          <a:solidFill>
                            <a:schemeClr val="tx1"/>
                          </a:solidFill>
                          <a:latin typeface="Open Sans"/>
                          <a:ea typeface="Open Sans"/>
                          <a:cs typeface="Open Sans"/>
                          <a:sym typeface="Arial"/>
                        </a:rPr>
                        <a:t>nQuestion</a:t>
                      </a:r>
                      <a:r>
                        <a:rPr lang="en-US" sz="1100" b="0" i="0" u="none" strike="noStrike" cap="none" dirty="0">
                          <a:solidFill>
                            <a:schemeClr val="tx1"/>
                          </a:solidFill>
                          <a:latin typeface="Open Sans"/>
                          <a:ea typeface="Open Sans"/>
                          <a:cs typeface="Open Sans"/>
                          <a:sym typeface="Arial"/>
                        </a:rPr>
                        <a:t>:\</a:t>
                      </a:r>
                      <a:r>
                        <a:rPr lang="en-US" sz="1100" b="0" i="0" u="none" strike="noStrike" cap="none" dirty="0" err="1">
                          <a:solidFill>
                            <a:schemeClr val="tx1"/>
                          </a:solidFill>
                          <a:latin typeface="Open Sans"/>
                          <a:ea typeface="Open Sans"/>
                          <a:cs typeface="Open Sans"/>
                          <a:sym typeface="Arial"/>
                        </a:rPr>
                        <a:t>nYou</a:t>
                      </a:r>
                      <a:r>
                        <a:rPr lang="en-US" sz="1100" b="0" i="0" u="none" strike="noStrike" cap="none" dirty="0">
                          <a:solidFill>
                            <a:schemeClr val="tx1"/>
                          </a:solidFill>
                          <a:latin typeface="Open Sans"/>
                          <a:ea typeface="Open Sans"/>
                          <a:cs typeface="Open Sans"/>
                          <a:sym typeface="Arial"/>
                        </a:rPr>
                        <a:t>\</a:t>
                      </a:r>
                      <a:r>
                        <a:rPr lang="en-US" sz="1100" b="0" i="0" u="none" strike="noStrike" cap="none" dirty="0" err="1">
                          <a:solidFill>
                            <a:schemeClr val="tx1"/>
                          </a:solidFill>
                          <a:latin typeface="Open Sans"/>
                          <a:ea typeface="Open Sans"/>
                          <a:cs typeface="Open Sans"/>
                          <a:sym typeface="Arial"/>
                        </a:rPr>
                        <a:t>nQuestion</a:t>
                      </a:r>
                      <a:r>
                        <a:rPr lang="en-US" sz="1100" b="0" i="0" u="none" strike="noStrike" cap="none" dirty="0">
                          <a:solidFill>
                            <a:schemeClr val="tx1"/>
                          </a:solidFill>
                          <a:latin typeface="Open Sans"/>
                          <a:ea typeface="Open Sans"/>
                          <a:cs typeface="Open Sans"/>
                          <a:sym typeface="Arial"/>
                        </a:rPr>
                        <a:t>.\</a:t>
                      </a:r>
                      <a:r>
                        <a:rPr lang="en-US" sz="1100" b="0" i="0" u="none" strike="noStrike" cap="none" dirty="0" err="1">
                          <a:solidFill>
                            <a:schemeClr val="tx1"/>
                          </a:solidFill>
                          <a:latin typeface="Open Sans"/>
                          <a:ea typeface="Open Sans"/>
                          <a:cs typeface="Open Sans"/>
                          <a:sym typeface="Arial"/>
                        </a:rPr>
                        <a:t>nQuestion</a:t>
                      </a:r>
                      <a:r>
                        <a:rPr lang="en-US" sz="1100" b="0" i="0" u="none" strike="noStrike" cap="none" dirty="0">
                          <a:solidFill>
                            <a:schemeClr val="tx1"/>
                          </a:solidFill>
                          <a:latin typeface="Open Sans"/>
                          <a:ea typeface="Open Sans"/>
                          <a:cs typeface="Open Sans"/>
                          <a:sym typeface="Arial"/>
                        </a:rPr>
                        <a:t>.</a:t>
                      </a:r>
                      <a:endParaRPr lang="it-IT" sz="1100" b="0" i="0" u="none" strike="noStrike" cap="none" dirty="0">
                        <a:solidFill>
                          <a:schemeClr val="tx1"/>
                        </a:solidFill>
                        <a:latin typeface="Open Sans"/>
                        <a:ea typeface="Open Sans"/>
                        <a:cs typeface="Open Sans"/>
                        <a:sym typeface="Arial"/>
                      </a:endParaRPr>
                    </a:p>
                  </a:txBody>
                  <a:tcPr anchor="ctr">
                    <a:solidFill>
                      <a:schemeClr val="bg2"/>
                    </a:solidFill>
                  </a:tcPr>
                </a:tc>
                <a:extLst>
                  <a:ext uri="{0D108BD9-81ED-4DB2-BD59-A6C34878D82A}">
                    <a16:rowId xmlns:a16="http://schemas.microsoft.com/office/drawing/2014/main" val="2510393659"/>
                  </a:ext>
                </a:extLst>
              </a:tr>
            </a:tbl>
          </a:graphicData>
        </a:graphic>
      </p:graphicFrame>
    </p:spTree>
    <p:extLst>
      <p:ext uri="{BB962C8B-B14F-4D97-AF65-F5344CB8AC3E}">
        <p14:creationId xmlns:p14="http://schemas.microsoft.com/office/powerpoint/2010/main" val="2624313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3">
          <a:extLst>
            <a:ext uri="{FF2B5EF4-FFF2-40B4-BE49-F238E27FC236}">
              <a16:creationId xmlns:a16="http://schemas.microsoft.com/office/drawing/2014/main" id="{5399871E-A341-7B0E-5620-7569386BCCE4}"/>
            </a:ext>
          </a:extLst>
        </p:cNvPr>
        <p:cNvGrpSpPr/>
        <p:nvPr/>
      </p:nvGrpSpPr>
      <p:grpSpPr>
        <a:xfrm>
          <a:off x="0" y="0"/>
          <a:ext cx="0" cy="0"/>
          <a:chOff x="0" y="0"/>
          <a:chExt cx="0" cy="0"/>
        </a:xfrm>
      </p:grpSpPr>
      <p:grpSp>
        <p:nvGrpSpPr>
          <p:cNvPr id="1565" name="Google Shape;1565;p52">
            <a:extLst>
              <a:ext uri="{FF2B5EF4-FFF2-40B4-BE49-F238E27FC236}">
                <a16:creationId xmlns:a16="http://schemas.microsoft.com/office/drawing/2014/main" id="{5DDAE7EF-0591-BC07-7A0F-89B93942DA42}"/>
              </a:ext>
            </a:extLst>
          </p:cNvPr>
          <p:cNvGrpSpPr/>
          <p:nvPr/>
        </p:nvGrpSpPr>
        <p:grpSpPr>
          <a:xfrm flipH="1">
            <a:off x="6934909" y="252058"/>
            <a:ext cx="516022" cy="1033602"/>
            <a:chOff x="8208488" y="3307425"/>
            <a:chExt cx="935500" cy="1873825"/>
          </a:xfrm>
        </p:grpSpPr>
        <p:sp>
          <p:nvSpPr>
            <p:cNvPr id="1566" name="Google Shape;1566;p52">
              <a:extLst>
                <a:ext uri="{FF2B5EF4-FFF2-40B4-BE49-F238E27FC236}">
                  <a16:creationId xmlns:a16="http://schemas.microsoft.com/office/drawing/2014/main" id="{CA8E2D17-23EB-53A4-9380-A1FE5CA5BF07}"/>
                </a:ext>
              </a:extLst>
            </p:cNvPr>
            <p:cNvSpPr/>
            <p:nvPr/>
          </p:nvSpPr>
          <p:spPr>
            <a:xfrm>
              <a:off x="8644188" y="3606050"/>
              <a:ext cx="499800" cy="1162300"/>
            </a:xfrm>
            <a:custGeom>
              <a:avLst/>
              <a:gdLst/>
              <a:ahLst/>
              <a:cxnLst/>
              <a:rect l="l" t="t" r="r" b="b"/>
              <a:pathLst>
                <a:path w="19992" h="46492" extrusionOk="0">
                  <a:moveTo>
                    <a:pt x="10035" y="0"/>
                  </a:moveTo>
                  <a:cubicBezTo>
                    <a:pt x="8386" y="0"/>
                    <a:pt x="6741" y="963"/>
                    <a:pt x="6002" y="2441"/>
                  </a:cubicBezTo>
                  <a:cubicBezTo>
                    <a:pt x="4954" y="4548"/>
                    <a:pt x="5740" y="7120"/>
                    <a:pt x="5025" y="9358"/>
                  </a:cubicBezTo>
                  <a:cubicBezTo>
                    <a:pt x="4120" y="12204"/>
                    <a:pt x="930" y="14026"/>
                    <a:pt x="489" y="16978"/>
                  </a:cubicBezTo>
                  <a:cubicBezTo>
                    <a:pt x="1" y="20181"/>
                    <a:pt x="2906" y="22848"/>
                    <a:pt x="3668" y="25991"/>
                  </a:cubicBezTo>
                  <a:cubicBezTo>
                    <a:pt x="4370" y="28861"/>
                    <a:pt x="3227" y="31814"/>
                    <a:pt x="2227" y="34600"/>
                  </a:cubicBezTo>
                  <a:cubicBezTo>
                    <a:pt x="1811" y="35719"/>
                    <a:pt x="1418" y="36874"/>
                    <a:pt x="1418" y="38076"/>
                  </a:cubicBezTo>
                  <a:cubicBezTo>
                    <a:pt x="1430" y="39624"/>
                    <a:pt x="2108" y="41112"/>
                    <a:pt x="3049" y="42339"/>
                  </a:cubicBezTo>
                  <a:cubicBezTo>
                    <a:pt x="4951" y="44839"/>
                    <a:pt x="7973" y="46492"/>
                    <a:pt x="11087" y="46492"/>
                  </a:cubicBezTo>
                  <a:cubicBezTo>
                    <a:pt x="12242" y="46492"/>
                    <a:pt x="13410" y="46264"/>
                    <a:pt x="14538" y="45768"/>
                  </a:cubicBezTo>
                  <a:cubicBezTo>
                    <a:pt x="16979" y="44696"/>
                    <a:pt x="18741" y="42351"/>
                    <a:pt x="19360" y="39755"/>
                  </a:cubicBezTo>
                  <a:cubicBezTo>
                    <a:pt x="19991" y="37171"/>
                    <a:pt x="19539" y="34397"/>
                    <a:pt x="18396" y="31992"/>
                  </a:cubicBezTo>
                  <a:cubicBezTo>
                    <a:pt x="17813" y="30766"/>
                    <a:pt x="17051" y="29635"/>
                    <a:pt x="16527" y="28385"/>
                  </a:cubicBezTo>
                  <a:cubicBezTo>
                    <a:pt x="15991" y="27134"/>
                    <a:pt x="15717" y="25706"/>
                    <a:pt x="16146" y="24420"/>
                  </a:cubicBezTo>
                  <a:cubicBezTo>
                    <a:pt x="16562" y="23182"/>
                    <a:pt x="17575" y="22253"/>
                    <a:pt x="18194" y="21110"/>
                  </a:cubicBezTo>
                  <a:cubicBezTo>
                    <a:pt x="18968" y="19717"/>
                    <a:pt x="19134" y="18086"/>
                    <a:pt x="19134" y="16502"/>
                  </a:cubicBezTo>
                  <a:cubicBezTo>
                    <a:pt x="19134" y="15502"/>
                    <a:pt x="19075" y="14478"/>
                    <a:pt x="18670" y="13561"/>
                  </a:cubicBezTo>
                  <a:cubicBezTo>
                    <a:pt x="17991" y="12002"/>
                    <a:pt x="16432" y="10990"/>
                    <a:pt x="15681" y="9466"/>
                  </a:cubicBezTo>
                  <a:cubicBezTo>
                    <a:pt x="14693" y="7477"/>
                    <a:pt x="15253" y="5013"/>
                    <a:pt x="14407" y="2977"/>
                  </a:cubicBezTo>
                  <a:cubicBezTo>
                    <a:pt x="13729" y="1346"/>
                    <a:pt x="12110" y="143"/>
                    <a:pt x="10347" y="12"/>
                  </a:cubicBezTo>
                  <a:cubicBezTo>
                    <a:pt x="10244" y="4"/>
                    <a:pt x="10139" y="0"/>
                    <a:pt x="100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2">
              <a:extLst>
                <a:ext uri="{FF2B5EF4-FFF2-40B4-BE49-F238E27FC236}">
                  <a16:creationId xmlns:a16="http://schemas.microsoft.com/office/drawing/2014/main" id="{0FE7C013-D092-D6F1-6D34-867C92A07443}"/>
                </a:ext>
              </a:extLst>
            </p:cNvPr>
            <p:cNvSpPr/>
            <p:nvPr/>
          </p:nvSpPr>
          <p:spPr>
            <a:xfrm>
              <a:off x="8896613" y="3682825"/>
              <a:ext cx="25" cy="1498425"/>
            </a:xfrm>
            <a:custGeom>
              <a:avLst/>
              <a:gdLst/>
              <a:ahLst/>
              <a:cxnLst/>
              <a:rect l="l" t="t" r="r" b="b"/>
              <a:pathLst>
                <a:path w="1" h="59937" fill="none" extrusionOk="0">
                  <a:moveTo>
                    <a:pt x="0" y="1"/>
                  </a:moveTo>
                  <a:lnTo>
                    <a:pt x="0" y="59937"/>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2">
              <a:extLst>
                <a:ext uri="{FF2B5EF4-FFF2-40B4-BE49-F238E27FC236}">
                  <a16:creationId xmlns:a16="http://schemas.microsoft.com/office/drawing/2014/main" id="{0AE19E1B-63F1-3D03-6B75-FCC3B5DC737D}"/>
                </a:ext>
              </a:extLst>
            </p:cNvPr>
            <p:cNvSpPr/>
            <p:nvPr/>
          </p:nvSpPr>
          <p:spPr>
            <a:xfrm>
              <a:off x="8896613" y="3917975"/>
              <a:ext cx="161650" cy="150650"/>
            </a:xfrm>
            <a:custGeom>
              <a:avLst/>
              <a:gdLst/>
              <a:ahLst/>
              <a:cxnLst/>
              <a:rect l="l" t="t" r="r" b="b"/>
              <a:pathLst>
                <a:path w="6466" h="6026" fill="none" extrusionOk="0">
                  <a:moveTo>
                    <a:pt x="6465" y="1"/>
                  </a:moveTo>
                  <a:lnTo>
                    <a:pt x="0" y="6025"/>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2">
              <a:extLst>
                <a:ext uri="{FF2B5EF4-FFF2-40B4-BE49-F238E27FC236}">
                  <a16:creationId xmlns:a16="http://schemas.microsoft.com/office/drawing/2014/main" id="{DF53401C-71C2-7B4E-DCDD-9D47AA538578}"/>
                </a:ext>
              </a:extLst>
            </p:cNvPr>
            <p:cNvSpPr/>
            <p:nvPr/>
          </p:nvSpPr>
          <p:spPr>
            <a:xfrm>
              <a:off x="8766238" y="4362375"/>
              <a:ext cx="130400" cy="108375"/>
            </a:xfrm>
            <a:custGeom>
              <a:avLst/>
              <a:gdLst/>
              <a:ahLst/>
              <a:cxnLst/>
              <a:rect l="l" t="t" r="r" b="b"/>
              <a:pathLst>
                <a:path w="5216" h="4335" fill="none" extrusionOk="0">
                  <a:moveTo>
                    <a:pt x="0" y="1"/>
                  </a:moveTo>
                  <a:lnTo>
                    <a:pt x="5215" y="4335"/>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2">
              <a:extLst>
                <a:ext uri="{FF2B5EF4-FFF2-40B4-BE49-F238E27FC236}">
                  <a16:creationId xmlns:a16="http://schemas.microsoft.com/office/drawing/2014/main" id="{A8AF4BFB-C712-4A0B-F50E-3CF23E9805C7}"/>
                </a:ext>
              </a:extLst>
            </p:cNvPr>
            <p:cNvSpPr/>
            <p:nvPr/>
          </p:nvSpPr>
          <p:spPr>
            <a:xfrm>
              <a:off x="8896613" y="4544250"/>
              <a:ext cx="136050" cy="139325"/>
            </a:xfrm>
            <a:custGeom>
              <a:avLst/>
              <a:gdLst/>
              <a:ahLst/>
              <a:cxnLst/>
              <a:rect l="l" t="t" r="r" b="b"/>
              <a:pathLst>
                <a:path w="5442" h="5573" fill="none" extrusionOk="0">
                  <a:moveTo>
                    <a:pt x="5442" y="1"/>
                  </a:moveTo>
                  <a:lnTo>
                    <a:pt x="0" y="5573"/>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2">
              <a:extLst>
                <a:ext uri="{FF2B5EF4-FFF2-40B4-BE49-F238E27FC236}">
                  <a16:creationId xmlns:a16="http://schemas.microsoft.com/office/drawing/2014/main" id="{6EE9E96C-CF51-7331-BC14-18E02ACB2350}"/>
                </a:ext>
              </a:extLst>
            </p:cNvPr>
            <p:cNvSpPr/>
            <p:nvPr/>
          </p:nvSpPr>
          <p:spPr>
            <a:xfrm>
              <a:off x="8898388" y="4490975"/>
              <a:ext cx="114025" cy="110150"/>
            </a:xfrm>
            <a:custGeom>
              <a:avLst/>
              <a:gdLst/>
              <a:ahLst/>
              <a:cxnLst/>
              <a:rect l="l" t="t" r="r" b="b"/>
              <a:pathLst>
                <a:path w="4561" h="4406" fill="none" extrusionOk="0">
                  <a:moveTo>
                    <a:pt x="4561" y="0"/>
                  </a:moveTo>
                  <a:lnTo>
                    <a:pt x="1" y="4406"/>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2">
              <a:extLst>
                <a:ext uri="{FF2B5EF4-FFF2-40B4-BE49-F238E27FC236}">
                  <a16:creationId xmlns:a16="http://schemas.microsoft.com/office/drawing/2014/main" id="{AD60B786-17EC-F111-026F-154854FE3A63}"/>
                </a:ext>
              </a:extLst>
            </p:cNvPr>
            <p:cNvSpPr/>
            <p:nvPr/>
          </p:nvSpPr>
          <p:spPr>
            <a:xfrm>
              <a:off x="8208488" y="3307425"/>
              <a:ext cx="634325" cy="1474725"/>
            </a:xfrm>
            <a:custGeom>
              <a:avLst/>
              <a:gdLst/>
              <a:ahLst/>
              <a:cxnLst/>
              <a:rect l="l" t="t" r="r" b="b"/>
              <a:pathLst>
                <a:path w="25373" h="58989" extrusionOk="0">
                  <a:moveTo>
                    <a:pt x="12734" y="0"/>
                  </a:moveTo>
                  <a:cubicBezTo>
                    <a:pt x="10638" y="0"/>
                    <a:pt x="8561" y="1218"/>
                    <a:pt x="7620" y="3099"/>
                  </a:cubicBezTo>
                  <a:cubicBezTo>
                    <a:pt x="6287" y="5766"/>
                    <a:pt x="7287" y="9040"/>
                    <a:pt x="6382" y="11874"/>
                  </a:cubicBezTo>
                  <a:cubicBezTo>
                    <a:pt x="5227" y="15481"/>
                    <a:pt x="1191" y="17791"/>
                    <a:pt x="619" y="21542"/>
                  </a:cubicBezTo>
                  <a:cubicBezTo>
                    <a:pt x="0" y="25602"/>
                    <a:pt x="3679" y="28983"/>
                    <a:pt x="4655" y="32972"/>
                  </a:cubicBezTo>
                  <a:cubicBezTo>
                    <a:pt x="5548" y="36615"/>
                    <a:pt x="4108" y="40365"/>
                    <a:pt x="2822" y="43901"/>
                  </a:cubicBezTo>
                  <a:cubicBezTo>
                    <a:pt x="2310" y="45318"/>
                    <a:pt x="1810" y="46795"/>
                    <a:pt x="1810" y="48307"/>
                  </a:cubicBezTo>
                  <a:cubicBezTo>
                    <a:pt x="1810" y="50271"/>
                    <a:pt x="2667" y="52152"/>
                    <a:pt x="3870" y="53724"/>
                  </a:cubicBezTo>
                  <a:cubicBezTo>
                    <a:pt x="6282" y="56900"/>
                    <a:pt x="10111" y="58988"/>
                    <a:pt x="14062" y="58988"/>
                  </a:cubicBezTo>
                  <a:cubicBezTo>
                    <a:pt x="15532" y="58988"/>
                    <a:pt x="17018" y="58699"/>
                    <a:pt x="18455" y="58070"/>
                  </a:cubicBezTo>
                  <a:cubicBezTo>
                    <a:pt x="21539" y="56701"/>
                    <a:pt x="23777" y="53724"/>
                    <a:pt x="24575" y="50450"/>
                  </a:cubicBezTo>
                  <a:cubicBezTo>
                    <a:pt x="25372" y="47164"/>
                    <a:pt x="24801" y="43640"/>
                    <a:pt x="23348" y="40592"/>
                  </a:cubicBezTo>
                  <a:cubicBezTo>
                    <a:pt x="22598" y="39044"/>
                    <a:pt x="21634" y="37591"/>
                    <a:pt x="20967" y="36008"/>
                  </a:cubicBezTo>
                  <a:cubicBezTo>
                    <a:pt x="20300" y="34424"/>
                    <a:pt x="19943" y="32614"/>
                    <a:pt x="20491" y="30983"/>
                  </a:cubicBezTo>
                  <a:cubicBezTo>
                    <a:pt x="21027" y="29412"/>
                    <a:pt x="22301" y="28233"/>
                    <a:pt x="23098" y="26780"/>
                  </a:cubicBezTo>
                  <a:cubicBezTo>
                    <a:pt x="24063" y="25018"/>
                    <a:pt x="24277" y="22946"/>
                    <a:pt x="24289" y="20934"/>
                  </a:cubicBezTo>
                  <a:cubicBezTo>
                    <a:pt x="24289" y="19660"/>
                    <a:pt x="24206" y="18363"/>
                    <a:pt x="23694" y="17196"/>
                  </a:cubicBezTo>
                  <a:cubicBezTo>
                    <a:pt x="22824" y="15231"/>
                    <a:pt x="20848" y="13933"/>
                    <a:pt x="19895" y="12005"/>
                  </a:cubicBezTo>
                  <a:cubicBezTo>
                    <a:pt x="18645" y="9481"/>
                    <a:pt x="19360" y="6361"/>
                    <a:pt x="18276" y="3766"/>
                  </a:cubicBezTo>
                  <a:cubicBezTo>
                    <a:pt x="17419" y="1706"/>
                    <a:pt x="15359" y="170"/>
                    <a:pt x="13133" y="15"/>
                  </a:cubicBezTo>
                  <a:cubicBezTo>
                    <a:pt x="13000" y="5"/>
                    <a:pt x="12867" y="0"/>
                    <a:pt x="12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2">
              <a:extLst>
                <a:ext uri="{FF2B5EF4-FFF2-40B4-BE49-F238E27FC236}">
                  <a16:creationId xmlns:a16="http://schemas.microsoft.com/office/drawing/2014/main" id="{3C94FD8F-D2E5-DE6C-37D3-E01FC8309D02}"/>
                </a:ext>
              </a:extLst>
            </p:cNvPr>
            <p:cNvSpPr/>
            <p:nvPr/>
          </p:nvSpPr>
          <p:spPr>
            <a:xfrm>
              <a:off x="8523388" y="3349450"/>
              <a:ext cx="25" cy="1830325"/>
            </a:xfrm>
            <a:custGeom>
              <a:avLst/>
              <a:gdLst/>
              <a:ahLst/>
              <a:cxnLst/>
              <a:rect l="l" t="t" r="r" b="b"/>
              <a:pathLst>
                <a:path w="1" h="73213" fill="none" extrusionOk="0">
                  <a:moveTo>
                    <a:pt x="1" y="1"/>
                  </a:moveTo>
                  <a:lnTo>
                    <a:pt x="1" y="73212"/>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2">
              <a:extLst>
                <a:ext uri="{FF2B5EF4-FFF2-40B4-BE49-F238E27FC236}">
                  <a16:creationId xmlns:a16="http://schemas.microsoft.com/office/drawing/2014/main" id="{7C8BCAF3-B003-E849-6DEB-4FB61751E3D5}"/>
                </a:ext>
              </a:extLst>
            </p:cNvPr>
            <p:cNvSpPr/>
            <p:nvPr/>
          </p:nvSpPr>
          <p:spPr>
            <a:xfrm>
              <a:off x="8389763" y="3590575"/>
              <a:ext cx="133650" cy="130975"/>
            </a:xfrm>
            <a:custGeom>
              <a:avLst/>
              <a:gdLst/>
              <a:ahLst/>
              <a:cxnLst/>
              <a:rect l="l" t="t" r="r" b="b"/>
              <a:pathLst>
                <a:path w="5346" h="5239" fill="none" extrusionOk="0">
                  <a:moveTo>
                    <a:pt x="0" y="0"/>
                  </a:moveTo>
                  <a:lnTo>
                    <a:pt x="5346" y="5239"/>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2">
              <a:extLst>
                <a:ext uri="{FF2B5EF4-FFF2-40B4-BE49-F238E27FC236}">
                  <a16:creationId xmlns:a16="http://schemas.microsoft.com/office/drawing/2014/main" id="{02319602-BA7A-6439-70D0-025028574BA3}"/>
                </a:ext>
              </a:extLst>
            </p:cNvPr>
            <p:cNvSpPr/>
            <p:nvPr/>
          </p:nvSpPr>
          <p:spPr>
            <a:xfrm>
              <a:off x="8351063" y="3656650"/>
              <a:ext cx="170875" cy="154200"/>
            </a:xfrm>
            <a:custGeom>
              <a:avLst/>
              <a:gdLst/>
              <a:ahLst/>
              <a:cxnLst/>
              <a:rect l="l" t="t" r="r" b="b"/>
              <a:pathLst>
                <a:path w="6835" h="6168" fill="none" extrusionOk="0">
                  <a:moveTo>
                    <a:pt x="0" y="0"/>
                  </a:moveTo>
                  <a:lnTo>
                    <a:pt x="6834" y="6168"/>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2">
              <a:extLst>
                <a:ext uri="{FF2B5EF4-FFF2-40B4-BE49-F238E27FC236}">
                  <a16:creationId xmlns:a16="http://schemas.microsoft.com/office/drawing/2014/main" id="{5098FEC0-4C53-F9A2-9903-4A119FED0044}"/>
                </a:ext>
              </a:extLst>
            </p:cNvPr>
            <p:cNvSpPr/>
            <p:nvPr/>
          </p:nvSpPr>
          <p:spPr>
            <a:xfrm>
              <a:off x="8290638" y="3992700"/>
              <a:ext cx="231300" cy="143200"/>
            </a:xfrm>
            <a:custGeom>
              <a:avLst/>
              <a:gdLst/>
              <a:ahLst/>
              <a:cxnLst/>
              <a:rect l="l" t="t" r="r" b="b"/>
              <a:pathLst>
                <a:path w="9252" h="5728" fill="none" extrusionOk="0">
                  <a:moveTo>
                    <a:pt x="0" y="0"/>
                  </a:moveTo>
                  <a:lnTo>
                    <a:pt x="9251" y="5727"/>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2">
              <a:extLst>
                <a:ext uri="{FF2B5EF4-FFF2-40B4-BE49-F238E27FC236}">
                  <a16:creationId xmlns:a16="http://schemas.microsoft.com/office/drawing/2014/main" id="{54ABB89B-C48F-0C6E-8579-4DBE1493DB16}"/>
                </a:ext>
              </a:extLst>
            </p:cNvPr>
            <p:cNvSpPr/>
            <p:nvPr/>
          </p:nvSpPr>
          <p:spPr>
            <a:xfrm>
              <a:off x="8305813" y="4392150"/>
              <a:ext cx="214625" cy="136350"/>
            </a:xfrm>
            <a:custGeom>
              <a:avLst/>
              <a:gdLst/>
              <a:ahLst/>
              <a:cxnLst/>
              <a:rect l="l" t="t" r="r" b="b"/>
              <a:pathLst>
                <a:path w="8585" h="5454" fill="none" extrusionOk="0">
                  <a:moveTo>
                    <a:pt x="0" y="0"/>
                  </a:moveTo>
                  <a:lnTo>
                    <a:pt x="8585" y="5454"/>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2">
              <a:extLst>
                <a:ext uri="{FF2B5EF4-FFF2-40B4-BE49-F238E27FC236}">
                  <a16:creationId xmlns:a16="http://schemas.microsoft.com/office/drawing/2014/main" id="{97A680C6-8F66-1ED5-9AEA-CA5E4C6348D7}"/>
                </a:ext>
              </a:extLst>
            </p:cNvPr>
            <p:cNvSpPr/>
            <p:nvPr/>
          </p:nvSpPr>
          <p:spPr>
            <a:xfrm>
              <a:off x="8279613" y="4477575"/>
              <a:ext cx="240825" cy="159875"/>
            </a:xfrm>
            <a:custGeom>
              <a:avLst/>
              <a:gdLst/>
              <a:ahLst/>
              <a:cxnLst/>
              <a:rect l="l" t="t" r="r" b="b"/>
              <a:pathLst>
                <a:path w="9633" h="6395" fill="none" extrusionOk="0">
                  <a:moveTo>
                    <a:pt x="1" y="1"/>
                  </a:moveTo>
                  <a:lnTo>
                    <a:pt x="9633" y="6394"/>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2">
              <a:extLst>
                <a:ext uri="{FF2B5EF4-FFF2-40B4-BE49-F238E27FC236}">
                  <a16:creationId xmlns:a16="http://schemas.microsoft.com/office/drawing/2014/main" id="{50E9A664-F1D8-CCDA-7C63-4AF25D4CEE61}"/>
                </a:ext>
              </a:extLst>
            </p:cNvPr>
            <p:cNvSpPr/>
            <p:nvPr/>
          </p:nvSpPr>
          <p:spPr>
            <a:xfrm>
              <a:off x="8523388" y="3753075"/>
              <a:ext cx="206600" cy="175050"/>
            </a:xfrm>
            <a:custGeom>
              <a:avLst/>
              <a:gdLst/>
              <a:ahLst/>
              <a:cxnLst/>
              <a:rect l="l" t="t" r="r" b="b"/>
              <a:pathLst>
                <a:path w="8264" h="7002" fill="none" extrusionOk="0">
                  <a:moveTo>
                    <a:pt x="1" y="7002"/>
                  </a:moveTo>
                  <a:lnTo>
                    <a:pt x="8264"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2">
              <a:extLst>
                <a:ext uri="{FF2B5EF4-FFF2-40B4-BE49-F238E27FC236}">
                  <a16:creationId xmlns:a16="http://schemas.microsoft.com/office/drawing/2014/main" id="{F4DB3EB4-5130-2298-6AE5-27C091850346}"/>
                </a:ext>
              </a:extLst>
            </p:cNvPr>
            <p:cNvSpPr/>
            <p:nvPr/>
          </p:nvSpPr>
          <p:spPr>
            <a:xfrm>
              <a:off x="8519238" y="4193900"/>
              <a:ext cx="205100" cy="108675"/>
            </a:xfrm>
            <a:custGeom>
              <a:avLst/>
              <a:gdLst/>
              <a:ahLst/>
              <a:cxnLst/>
              <a:rect l="l" t="t" r="r" b="b"/>
              <a:pathLst>
                <a:path w="8204" h="4347" fill="none" extrusionOk="0">
                  <a:moveTo>
                    <a:pt x="0" y="4347"/>
                  </a:moveTo>
                  <a:lnTo>
                    <a:pt x="8204"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2">
              <a:extLst>
                <a:ext uri="{FF2B5EF4-FFF2-40B4-BE49-F238E27FC236}">
                  <a16:creationId xmlns:a16="http://schemas.microsoft.com/office/drawing/2014/main" id="{CA038F29-11DD-5701-0172-217B4D38637C}"/>
                </a:ext>
              </a:extLst>
            </p:cNvPr>
            <p:cNvSpPr/>
            <p:nvPr/>
          </p:nvSpPr>
          <p:spPr>
            <a:xfrm>
              <a:off x="8521913" y="4248975"/>
              <a:ext cx="220275" cy="118500"/>
            </a:xfrm>
            <a:custGeom>
              <a:avLst/>
              <a:gdLst/>
              <a:ahLst/>
              <a:cxnLst/>
              <a:rect l="l" t="t" r="r" b="b"/>
              <a:pathLst>
                <a:path w="8811" h="4740" fill="none" extrusionOk="0">
                  <a:moveTo>
                    <a:pt x="0" y="4739"/>
                  </a:moveTo>
                  <a:lnTo>
                    <a:pt x="8811"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51;p37">
            <a:extLst>
              <a:ext uri="{FF2B5EF4-FFF2-40B4-BE49-F238E27FC236}">
                <a16:creationId xmlns:a16="http://schemas.microsoft.com/office/drawing/2014/main" id="{4E00EF22-AE3F-42A9-08EE-188E26CB7758}"/>
              </a:ext>
            </a:extLst>
          </p:cNvPr>
          <p:cNvSpPr txBox="1">
            <a:spLocks/>
          </p:cNvSpPr>
          <p:nvPr/>
        </p:nvSpPr>
        <p:spPr>
          <a:xfrm>
            <a:off x="717525" y="552990"/>
            <a:ext cx="7708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2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pPr algn="l"/>
            <a:r>
              <a:rPr lang="it-IT" dirty="0"/>
              <a:t>04 – Valutazione – Prompt Ottimizzato</a:t>
            </a:r>
          </a:p>
          <a:p>
            <a:pPr algn="l"/>
            <a:endParaRPr lang="it-IT" dirty="0"/>
          </a:p>
        </p:txBody>
      </p:sp>
      <p:graphicFrame>
        <p:nvGraphicFramePr>
          <p:cNvPr id="2" name="Tabella 1">
            <a:extLst>
              <a:ext uri="{FF2B5EF4-FFF2-40B4-BE49-F238E27FC236}">
                <a16:creationId xmlns:a16="http://schemas.microsoft.com/office/drawing/2014/main" id="{AB885847-A7D8-CD60-539F-731DBC2A6FE8}"/>
              </a:ext>
            </a:extLst>
          </p:cNvPr>
          <p:cNvGraphicFramePr>
            <a:graphicFrameLocks noGrp="1"/>
          </p:cNvGraphicFramePr>
          <p:nvPr>
            <p:extLst>
              <p:ext uri="{D42A27DB-BD31-4B8C-83A1-F6EECF244321}">
                <p14:modId xmlns:p14="http://schemas.microsoft.com/office/powerpoint/2010/main" val="2547136892"/>
              </p:ext>
            </p:extLst>
          </p:nvPr>
        </p:nvGraphicFramePr>
        <p:xfrm>
          <a:off x="470113" y="1285660"/>
          <a:ext cx="8203623" cy="3603623"/>
        </p:xfrm>
        <a:graphic>
          <a:graphicData uri="http://schemas.openxmlformats.org/drawingml/2006/table">
            <a:tbl>
              <a:tblPr firstRow="1" bandRow="1">
                <a:tableStyleId>{A4F61A67-2729-4F7B-AD7F-19EEDA053755}</a:tableStyleId>
              </a:tblPr>
              <a:tblGrid>
                <a:gridCol w="1476000">
                  <a:extLst>
                    <a:ext uri="{9D8B030D-6E8A-4147-A177-3AD203B41FA5}">
                      <a16:colId xmlns:a16="http://schemas.microsoft.com/office/drawing/2014/main" val="1848561229"/>
                    </a:ext>
                  </a:extLst>
                </a:gridCol>
                <a:gridCol w="684000">
                  <a:extLst>
                    <a:ext uri="{9D8B030D-6E8A-4147-A177-3AD203B41FA5}">
                      <a16:colId xmlns:a16="http://schemas.microsoft.com/office/drawing/2014/main" val="2019313856"/>
                    </a:ext>
                  </a:extLst>
                </a:gridCol>
                <a:gridCol w="3096000">
                  <a:extLst>
                    <a:ext uri="{9D8B030D-6E8A-4147-A177-3AD203B41FA5}">
                      <a16:colId xmlns:a16="http://schemas.microsoft.com/office/drawing/2014/main" val="447039669"/>
                    </a:ext>
                  </a:extLst>
                </a:gridCol>
                <a:gridCol w="2947623">
                  <a:extLst>
                    <a:ext uri="{9D8B030D-6E8A-4147-A177-3AD203B41FA5}">
                      <a16:colId xmlns:a16="http://schemas.microsoft.com/office/drawing/2014/main" val="1726066304"/>
                    </a:ext>
                  </a:extLst>
                </a:gridCol>
              </a:tblGrid>
              <a:tr h="396810">
                <a:tc>
                  <a:txBody>
                    <a:bodyPr/>
                    <a:lstStyle/>
                    <a:p>
                      <a:pPr marR="0" algn="ctr" rtl="0">
                        <a:lnSpc>
                          <a:spcPct val="100000"/>
                        </a:lnSpc>
                        <a:spcBef>
                          <a:spcPts val="0"/>
                        </a:spcBef>
                        <a:spcAft>
                          <a:spcPts val="0"/>
                        </a:spcAft>
                        <a:buClr>
                          <a:srgbClr val="000000"/>
                        </a:buClr>
                        <a:buFont typeface="Arial"/>
                      </a:pPr>
                      <a:r>
                        <a:rPr lang="it-IT" sz="1400" b="0" i="0" u="none" strike="noStrike" cap="none" dirty="0">
                          <a:solidFill>
                            <a:schemeClr val="bg1"/>
                          </a:solidFill>
                          <a:latin typeface="Oswald" panose="00000500000000000000" pitchFamily="2" charset="0"/>
                          <a:ea typeface="Open Sans"/>
                          <a:cs typeface="Open Sans"/>
                          <a:sym typeface="Arial"/>
                        </a:rPr>
                        <a:t>Domanda</a:t>
                      </a:r>
                    </a:p>
                  </a:txBody>
                  <a:tcPr anchor="ctr">
                    <a:solidFill>
                      <a:schemeClr val="tx1"/>
                    </a:solidFill>
                  </a:tcPr>
                </a:tc>
                <a:tc>
                  <a:txBody>
                    <a:bodyPr/>
                    <a:lstStyle/>
                    <a:p>
                      <a:pPr marR="0" algn="ctr" rtl="0">
                        <a:lnSpc>
                          <a:spcPct val="100000"/>
                        </a:lnSpc>
                        <a:spcBef>
                          <a:spcPts val="0"/>
                        </a:spcBef>
                        <a:spcAft>
                          <a:spcPts val="0"/>
                        </a:spcAft>
                        <a:buClr>
                          <a:srgbClr val="000000"/>
                        </a:buClr>
                        <a:buFont typeface="Arial"/>
                      </a:pPr>
                      <a:r>
                        <a:rPr lang="it-IT" sz="1200" b="0" i="0" u="none" strike="noStrike" cap="none" dirty="0">
                          <a:solidFill>
                            <a:schemeClr val="bg1"/>
                          </a:solidFill>
                          <a:latin typeface="Oswald" panose="00000500000000000000" pitchFamily="2" charset="0"/>
                          <a:ea typeface="Open Sans"/>
                          <a:cs typeface="Open Sans"/>
                          <a:sym typeface="Arial"/>
                        </a:rPr>
                        <a:t>Tipologia</a:t>
                      </a:r>
                    </a:p>
                  </a:txBody>
                  <a:tcPr anchor="ctr">
                    <a:solidFill>
                      <a:schemeClr val="tx1"/>
                    </a:solidFill>
                  </a:tcPr>
                </a:tc>
                <a:tc>
                  <a:txBody>
                    <a:bodyPr/>
                    <a:lstStyle/>
                    <a:p>
                      <a:pPr marR="0" algn="ctr" rtl="0">
                        <a:lnSpc>
                          <a:spcPct val="100000"/>
                        </a:lnSpc>
                        <a:spcBef>
                          <a:spcPts val="0"/>
                        </a:spcBef>
                        <a:spcAft>
                          <a:spcPts val="0"/>
                        </a:spcAft>
                        <a:buClr>
                          <a:srgbClr val="000000"/>
                        </a:buClr>
                        <a:buFont typeface="Arial"/>
                      </a:pPr>
                      <a:r>
                        <a:rPr lang="it-IT" sz="1400" b="0" i="0" u="none" strike="noStrike" cap="none" dirty="0">
                          <a:solidFill>
                            <a:schemeClr val="bg1"/>
                          </a:solidFill>
                          <a:latin typeface="Oswald" panose="00000500000000000000" pitchFamily="2" charset="0"/>
                          <a:ea typeface="Open Sans"/>
                          <a:cs typeface="Open Sans"/>
                          <a:sym typeface="Arial"/>
                        </a:rPr>
                        <a:t>Risposta attesa</a:t>
                      </a:r>
                    </a:p>
                  </a:txBody>
                  <a:tcPr anchor="ctr">
                    <a:solidFill>
                      <a:schemeClr val="tx1"/>
                    </a:solidFill>
                  </a:tcPr>
                </a:tc>
                <a:tc>
                  <a:txBody>
                    <a:bodyPr/>
                    <a:lstStyle/>
                    <a:p>
                      <a:pPr marR="0" algn="ctr" rtl="0">
                        <a:lnSpc>
                          <a:spcPct val="100000"/>
                        </a:lnSpc>
                        <a:spcBef>
                          <a:spcPts val="0"/>
                        </a:spcBef>
                        <a:spcAft>
                          <a:spcPts val="0"/>
                        </a:spcAft>
                        <a:buClr>
                          <a:srgbClr val="000000"/>
                        </a:buClr>
                        <a:buFont typeface="Arial"/>
                      </a:pPr>
                      <a:r>
                        <a:rPr lang="it-IT" sz="1400" b="0" i="0" u="none" strike="noStrike" cap="none" dirty="0">
                          <a:solidFill>
                            <a:schemeClr val="bg1"/>
                          </a:solidFill>
                          <a:latin typeface="Oswald" panose="00000500000000000000" pitchFamily="2" charset="0"/>
                          <a:ea typeface="Open Sans"/>
                          <a:cs typeface="Open Sans"/>
                          <a:sym typeface="Arial"/>
                        </a:rPr>
                        <a:t>Risposta</a:t>
                      </a:r>
                    </a:p>
                  </a:txBody>
                  <a:tcPr anchor="ctr">
                    <a:solidFill>
                      <a:schemeClr val="tx1"/>
                    </a:solidFill>
                  </a:tcPr>
                </a:tc>
                <a:extLst>
                  <a:ext uri="{0D108BD9-81ED-4DB2-BD59-A6C34878D82A}">
                    <a16:rowId xmlns:a16="http://schemas.microsoft.com/office/drawing/2014/main" val="2583593923"/>
                  </a:ext>
                </a:extLst>
              </a:tr>
              <a:tr h="858114">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What are the ESG scores of Atlantis in 2015?</a:t>
                      </a:r>
                      <a:endParaRPr lang="it-IT" sz="1100" b="0" i="0" u="none" strike="noStrike" cap="none" dirty="0">
                        <a:solidFill>
                          <a:schemeClr val="tx1"/>
                        </a:solidFill>
                        <a:latin typeface="Open Sans"/>
                        <a:ea typeface="Open Sans"/>
                        <a:cs typeface="Open Sans"/>
                        <a:sym typeface="Arial"/>
                      </a:endParaRP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tx1"/>
                          </a:solidFill>
                          <a:latin typeface="Open Sans"/>
                          <a:ea typeface="Open Sans"/>
                          <a:cs typeface="Open Sans"/>
                          <a:sym typeface="Arial"/>
                        </a:rPr>
                        <a:t>Out of scope</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No correct answer</a:t>
                      </a:r>
                      <a:endParaRPr lang="it-IT" sz="1100" b="0" i="0" u="none" strike="noStrike" cap="none" dirty="0">
                        <a:solidFill>
                          <a:schemeClr val="tx1"/>
                        </a:solidFill>
                        <a:latin typeface="Open Sans"/>
                        <a:ea typeface="Open Sans"/>
                        <a:cs typeface="Open Sans"/>
                        <a:sym typeface="Arial"/>
                      </a:endParaRP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I can't answer based on the provided data.</a:t>
                      </a:r>
                      <a:endParaRPr lang="it-IT" sz="1100" b="0" i="0" u="none" strike="noStrike" cap="none" dirty="0">
                        <a:solidFill>
                          <a:schemeClr val="tx1"/>
                        </a:solidFill>
                        <a:latin typeface="Open Sans"/>
                        <a:ea typeface="Open Sans"/>
                        <a:cs typeface="Open Sans"/>
                        <a:sym typeface="Arial"/>
                      </a:endParaRPr>
                    </a:p>
                  </a:txBody>
                  <a:tcPr anchor="ctr">
                    <a:solidFill>
                      <a:schemeClr val="bg2"/>
                    </a:solidFill>
                  </a:tcPr>
                </a:tc>
                <a:extLst>
                  <a:ext uri="{0D108BD9-81ED-4DB2-BD59-A6C34878D82A}">
                    <a16:rowId xmlns:a16="http://schemas.microsoft.com/office/drawing/2014/main" val="1297032696"/>
                  </a:ext>
                </a:extLst>
              </a:tr>
              <a:tr h="1093658">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Identify the country with the highest increase in literacy rate between 2012 and 2018.</a:t>
                      </a:r>
                      <a:endParaRPr lang="it-IT" sz="1100" b="0" i="0" u="none" strike="noStrike" cap="none" dirty="0">
                        <a:solidFill>
                          <a:schemeClr val="tx1"/>
                        </a:solidFill>
                        <a:latin typeface="Open Sans"/>
                        <a:ea typeface="Open Sans"/>
                        <a:cs typeface="Open Sans"/>
                        <a:sym typeface="Arial"/>
                      </a:endParaRP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tx1"/>
                          </a:solidFill>
                          <a:latin typeface="Open Sans"/>
                          <a:ea typeface="Open Sans"/>
                          <a:cs typeface="Open Sans"/>
                          <a:sym typeface="Arial"/>
                        </a:rPr>
                        <a:t>COT</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The country with the highest increase in literacy rate between 2012 and 2018 is Bangladesh which increased by 16%, from 57.860748 in 2012 to 73.912201 in 2018.</a:t>
                      </a:r>
                      <a:endParaRPr lang="it-IT" sz="1100" b="0" i="0" u="none" strike="noStrike" cap="none" dirty="0">
                        <a:solidFill>
                          <a:schemeClr val="tx1"/>
                        </a:solidFill>
                        <a:latin typeface="Open Sans"/>
                        <a:ea typeface="Open Sans"/>
                        <a:cs typeface="Open Sans"/>
                        <a:sym typeface="Arial"/>
                      </a:endParaRP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Based on the provided data, it's not possible to determine the country with the highest increase in literacy rate between 2012 and 2018 as specific literacy rate changes for individual countries from 2012 to 2018 are not provided.</a:t>
                      </a:r>
                      <a:endParaRPr lang="it-IT" sz="1100" b="0" i="0" u="none" strike="noStrike" cap="none" dirty="0">
                        <a:solidFill>
                          <a:schemeClr val="tx1"/>
                        </a:solidFill>
                        <a:latin typeface="Open Sans"/>
                        <a:ea typeface="Open Sans"/>
                        <a:cs typeface="Open Sans"/>
                        <a:sym typeface="Arial"/>
                      </a:endParaRPr>
                    </a:p>
                  </a:txBody>
                  <a:tcPr anchor="ctr">
                    <a:solidFill>
                      <a:schemeClr val="bg2"/>
                    </a:solidFill>
                  </a:tcPr>
                </a:tc>
                <a:extLst>
                  <a:ext uri="{0D108BD9-81ED-4DB2-BD59-A6C34878D82A}">
                    <a16:rowId xmlns:a16="http://schemas.microsoft.com/office/drawing/2014/main" val="2527201019"/>
                  </a:ext>
                </a:extLst>
              </a:tr>
              <a:tr h="1251419">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Track the trend of forest coverage in Congo Rep. over the last decade.</a:t>
                      </a:r>
                      <a:endParaRPr lang="it-IT" sz="1100" b="0" i="0" u="none" strike="noStrike" cap="none" dirty="0">
                        <a:solidFill>
                          <a:schemeClr val="tx1"/>
                        </a:solidFill>
                        <a:latin typeface="Open Sans"/>
                        <a:ea typeface="Open Sans"/>
                        <a:cs typeface="Open Sans"/>
                        <a:sym typeface="Arial"/>
                      </a:endParaRP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tx1"/>
                          </a:solidFill>
                          <a:latin typeface="Open Sans"/>
                          <a:ea typeface="Open Sans"/>
                          <a:cs typeface="Open Sans"/>
                          <a:sym typeface="Arial"/>
                        </a:rPr>
                        <a:t>COT</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Between 2010 and 2020, the forest area in the Republic of Congo gradually declined.</a:t>
                      </a:r>
                    </a:p>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The percentage of land area covered by forest decreased from 64.64% in 2010 to 64.26% in 2020, showing a slow but steady downward trend throughout the decade.</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Open Sans"/>
                          <a:ea typeface="Open Sans"/>
                          <a:cs typeface="Open Sans"/>
                          <a:sym typeface="Arial"/>
                        </a:rPr>
                        <a:t>The forest area in Congo, Rep. has shown a slight fluctuation over the last decade. It was 64.64% in 2010, increased to 64.8% in 2015, and then slightly decreased to 64.2	</a:t>
                      </a:r>
                      <a:endParaRPr lang="it-IT" sz="1100" b="0" i="0" u="none" strike="noStrike" cap="none" dirty="0">
                        <a:solidFill>
                          <a:schemeClr val="tx1"/>
                        </a:solidFill>
                        <a:latin typeface="Open Sans"/>
                        <a:ea typeface="Open Sans"/>
                        <a:cs typeface="Open Sans"/>
                        <a:sym typeface="Arial"/>
                      </a:endParaRPr>
                    </a:p>
                  </a:txBody>
                  <a:tcPr anchor="ctr">
                    <a:solidFill>
                      <a:schemeClr val="bg2"/>
                    </a:solidFill>
                  </a:tcPr>
                </a:tc>
                <a:extLst>
                  <a:ext uri="{0D108BD9-81ED-4DB2-BD59-A6C34878D82A}">
                    <a16:rowId xmlns:a16="http://schemas.microsoft.com/office/drawing/2014/main" val="2510393659"/>
                  </a:ext>
                </a:extLst>
              </a:tr>
            </a:tbl>
          </a:graphicData>
        </a:graphic>
      </p:graphicFrame>
    </p:spTree>
    <p:extLst>
      <p:ext uri="{BB962C8B-B14F-4D97-AF65-F5344CB8AC3E}">
        <p14:creationId xmlns:p14="http://schemas.microsoft.com/office/powerpoint/2010/main" val="1931964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4"/>
          <p:cNvSpPr txBox="1">
            <a:spLocks noGrp="1"/>
          </p:cNvSpPr>
          <p:nvPr>
            <p:ph type="title"/>
          </p:nvPr>
        </p:nvSpPr>
        <p:spPr>
          <a:xfrm>
            <a:off x="-228629" y="183445"/>
            <a:ext cx="3798900" cy="72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Introduzione</a:t>
            </a:r>
            <a:endParaRPr dirty="0"/>
          </a:p>
        </p:txBody>
      </p:sp>
      <p:sp>
        <p:nvSpPr>
          <p:cNvPr id="467" name="Google Shape;467;p34"/>
          <p:cNvSpPr txBox="1">
            <a:spLocks noGrp="1"/>
          </p:cNvSpPr>
          <p:nvPr>
            <p:ph type="subTitle" idx="1"/>
          </p:nvPr>
        </p:nvSpPr>
        <p:spPr>
          <a:xfrm>
            <a:off x="2900563" y="907945"/>
            <a:ext cx="3342873" cy="406286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buNone/>
            </a:pPr>
            <a:r>
              <a:rPr lang="it-IT" dirty="0"/>
              <a:t>🌍 Contesto: </a:t>
            </a:r>
          </a:p>
          <a:p>
            <a:pPr marL="0" lvl="0" indent="0" algn="l" rtl="0">
              <a:lnSpc>
                <a:spcPct val="100000"/>
              </a:lnSpc>
              <a:spcBef>
                <a:spcPts val="0"/>
              </a:spcBef>
              <a:spcAft>
                <a:spcPts val="600"/>
              </a:spcAft>
              <a:buNone/>
            </a:pPr>
            <a:r>
              <a:rPr lang="it-IT" dirty="0"/>
              <a:t>Dati ESG (</a:t>
            </a:r>
            <a:r>
              <a:rPr lang="it-IT" dirty="0" err="1"/>
              <a:t>Environmental</a:t>
            </a:r>
            <a:r>
              <a:rPr lang="it-IT" dirty="0"/>
              <a:t>, Social, Governance), cruciali per analizzare la sostenibilità di Paesi e organizzazioni. </a:t>
            </a:r>
          </a:p>
          <a:p>
            <a:pPr marL="0" lvl="0" indent="0" algn="l" rtl="0">
              <a:lnSpc>
                <a:spcPct val="100000"/>
              </a:lnSpc>
              <a:spcBef>
                <a:spcPts val="0"/>
              </a:spcBef>
              <a:buNone/>
            </a:pPr>
            <a:r>
              <a:rPr lang="it-IT" dirty="0"/>
              <a:t>🎯 Obiettivo: </a:t>
            </a:r>
          </a:p>
          <a:p>
            <a:pPr marL="0" lvl="0" indent="0" algn="l" rtl="0">
              <a:lnSpc>
                <a:spcPct val="100000"/>
              </a:lnSpc>
              <a:spcBef>
                <a:spcPts val="0"/>
              </a:spcBef>
              <a:buNone/>
            </a:pPr>
            <a:r>
              <a:rPr lang="it-IT" dirty="0"/>
              <a:t>Costruire un sistema RAG (</a:t>
            </a:r>
            <a:r>
              <a:rPr lang="it-IT" dirty="0" err="1"/>
              <a:t>Retrieval-Augmented</a:t>
            </a:r>
            <a:r>
              <a:rPr lang="it-IT" dirty="0"/>
              <a:t> Generation) che consenta di rispondere a domande ESG, implementando anche un Knowledge </a:t>
            </a:r>
            <a:r>
              <a:rPr lang="it-IT" dirty="0" err="1"/>
              <a:t>Graph</a:t>
            </a:r>
            <a:r>
              <a:rPr lang="it-IT" dirty="0"/>
              <a:t>.</a:t>
            </a:r>
          </a:p>
          <a:p>
            <a:pPr marL="0" lvl="0" indent="0" algn="l" rtl="0">
              <a:lnSpc>
                <a:spcPct val="100000"/>
              </a:lnSpc>
              <a:spcBef>
                <a:spcPts val="0"/>
              </a:spcBef>
              <a:buNone/>
            </a:pPr>
            <a:r>
              <a:rPr lang="it-IT" dirty="0"/>
              <a:t>Valutare le prestazioni attraverso un benchmark personalizzato.</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6">
          <a:extLst>
            <a:ext uri="{FF2B5EF4-FFF2-40B4-BE49-F238E27FC236}">
              <a16:creationId xmlns:a16="http://schemas.microsoft.com/office/drawing/2014/main" id="{C8CFF1E7-03B3-4ED5-BE14-ADA7009E4B85}"/>
            </a:ext>
          </a:extLst>
        </p:cNvPr>
        <p:cNvGrpSpPr/>
        <p:nvPr/>
      </p:nvGrpSpPr>
      <p:grpSpPr>
        <a:xfrm>
          <a:off x="0" y="0"/>
          <a:ext cx="0" cy="0"/>
          <a:chOff x="0" y="0"/>
          <a:chExt cx="0" cy="0"/>
        </a:xfrm>
      </p:grpSpPr>
      <p:sp>
        <p:nvSpPr>
          <p:cNvPr id="838" name="Google Shape;838;p44">
            <a:extLst>
              <a:ext uri="{FF2B5EF4-FFF2-40B4-BE49-F238E27FC236}">
                <a16:creationId xmlns:a16="http://schemas.microsoft.com/office/drawing/2014/main" id="{88D7AA23-CA48-265D-476C-2E5A087E67F2}"/>
              </a:ext>
            </a:extLst>
          </p:cNvPr>
          <p:cNvSpPr/>
          <p:nvPr/>
        </p:nvSpPr>
        <p:spPr>
          <a:xfrm>
            <a:off x="3358312" y="3213250"/>
            <a:ext cx="411900" cy="3528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4">
            <a:extLst>
              <a:ext uri="{FF2B5EF4-FFF2-40B4-BE49-F238E27FC236}">
                <a16:creationId xmlns:a16="http://schemas.microsoft.com/office/drawing/2014/main" id="{52F3478E-9BAC-D20C-15B1-20C7E681EA01}"/>
              </a:ext>
            </a:extLst>
          </p:cNvPr>
          <p:cNvSpPr/>
          <p:nvPr/>
        </p:nvSpPr>
        <p:spPr>
          <a:xfrm>
            <a:off x="1936054" y="1766606"/>
            <a:ext cx="411900" cy="1800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44">
            <a:extLst>
              <a:ext uri="{FF2B5EF4-FFF2-40B4-BE49-F238E27FC236}">
                <a16:creationId xmlns:a16="http://schemas.microsoft.com/office/drawing/2014/main" id="{7D16AD7B-ECB0-2B73-4CB6-7A98F2C126EF}"/>
              </a:ext>
            </a:extLst>
          </p:cNvPr>
          <p:cNvSpPr/>
          <p:nvPr/>
        </p:nvSpPr>
        <p:spPr>
          <a:xfrm>
            <a:off x="2648263" y="2079090"/>
            <a:ext cx="411900" cy="14868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a:extLst>
              <a:ext uri="{FF2B5EF4-FFF2-40B4-BE49-F238E27FC236}">
                <a16:creationId xmlns:a16="http://schemas.microsoft.com/office/drawing/2014/main" id="{8E8CFACF-000C-A030-E534-DC3B192B0A50}"/>
              </a:ext>
            </a:extLst>
          </p:cNvPr>
          <p:cNvSpPr/>
          <p:nvPr/>
        </p:nvSpPr>
        <p:spPr>
          <a:xfrm>
            <a:off x="1260606" y="2465705"/>
            <a:ext cx="411900" cy="11016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2" name="Google Shape;842;p44">
            <a:extLst>
              <a:ext uri="{FF2B5EF4-FFF2-40B4-BE49-F238E27FC236}">
                <a16:creationId xmlns:a16="http://schemas.microsoft.com/office/drawing/2014/main" id="{71FDE797-2D94-89B8-59B4-B7C01F09D148}"/>
              </a:ext>
            </a:extLst>
          </p:cNvPr>
          <p:cNvCxnSpPr/>
          <p:nvPr/>
        </p:nvCxnSpPr>
        <p:spPr>
          <a:xfrm>
            <a:off x="1009375" y="3563250"/>
            <a:ext cx="2980800" cy="0"/>
          </a:xfrm>
          <a:prstGeom prst="straightConnector1">
            <a:avLst/>
          </a:prstGeom>
          <a:noFill/>
          <a:ln w="9525" cap="flat" cmpd="sng">
            <a:solidFill>
              <a:schemeClr val="dk1"/>
            </a:solidFill>
            <a:prstDash val="solid"/>
            <a:round/>
            <a:headEnd type="none" w="med" len="med"/>
            <a:tailEnd type="none" w="med" len="med"/>
          </a:ln>
        </p:spPr>
      </p:cxnSp>
      <p:sp>
        <p:nvSpPr>
          <p:cNvPr id="843" name="Google Shape;843;p44">
            <a:extLst>
              <a:ext uri="{FF2B5EF4-FFF2-40B4-BE49-F238E27FC236}">
                <a16:creationId xmlns:a16="http://schemas.microsoft.com/office/drawing/2014/main" id="{90D8FD49-8CB1-E5B1-C868-CB266CB4226D}"/>
              </a:ext>
            </a:extLst>
          </p:cNvPr>
          <p:cNvSpPr txBox="1"/>
          <p:nvPr/>
        </p:nvSpPr>
        <p:spPr>
          <a:xfrm>
            <a:off x="3230266" y="3291169"/>
            <a:ext cx="6807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1"/>
                </a:solidFill>
                <a:latin typeface="Oswald"/>
                <a:ea typeface="Oswald"/>
                <a:cs typeface="Oswald"/>
                <a:sym typeface="Oswald"/>
              </a:rPr>
              <a:t>21,51</a:t>
            </a:r>
            <a:endParaRPr sz="1200" dirty="0">
              <a:solidFill>
                <a:schemeClr val="lt1"/>
              </a:solidFill>
              <a:latin typeface="Oswald"/>
              <a:ea typeface="Oswald"/>
              <a:cs typeface="Oswald"/>
              <a:sym typeface="Oswald"/>
            </a:endParaRPr>
          </a:p>
        </p:txBody>
      </p:sp>
      <p:sp>
        <p:nvSpPr>
          <p:cNvPr id="844" name="Google Shape;844;p44">
            <a:extLst>
              <a:ext uri="{FF2B5EF4-FFF2-40B4-BE49-F238E27FC236}">
                <a16:creationId xmlns:a16="http://schemas.microsoft.com/office/drawing/2014/main" id="{00320843-7237-05D5-6273-28DA4E1FD0CF}"/>
              </a:ext>
            </a:extLst>
          </p:cNvPr>
          <p:cNvSpPr txBox="1"/>
          <p:nvPr/>
        </p:nvSpPr>
        <p:spPr>
          <a:xfrm>
            <a:off x="1801638" y="1941514"/>
            <a:ext cx="6807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sz="1200" dirty="0">
                <a:solidFill>
                  <a:schemeClr val="lt1"/>
                </a:solidFill>
                <a:latin typeface="Oswald"/>
                <a:ea typeface="Oswald"/>
                <a:cs typeface="Oswald"/>
                <a:sym typeface="Oswald"/>
              </a:rPr>
              <a:t>109,6</a:t>
            </a:r>
            <a:endParaRPr sz="1200" dirty="0">
              <a:solidFill>
                <a:schemeClr val="lt1"/>
              </a:solidFill>
              <a:latin typeface="Oswald"/>
              <a:ea typeface="Oswald"/>
              <a:cs typeface="Oswald"/>
              <a:sym typeface="Oswald"/>
            </a:endParaRPr>
          </a:p>
        </p:txBody>
      </p:sp>
      <p:sp>
        <p:nvSpPr>
          <p:cNvPr id="845" name="Google Shape;845;p44">
            <a:extLst>
              <a:ext uri="{FF2B5EF4-FFF2-40B4-BE49-F238E27FC236}">
                <a16:creationId xmlns:a16="http://schemas.microsoft.com/office/drawing/2014/main" id="{15CD4E62-09B7-2B56-54D8-33D40D1535F3}"/>
              </a:ext>
            </a:extLst>
          </p:cNvPr>
          <p:cNvSpPr txBox="1"/>
          <p:nvPr/>
        </p:nvSpPr>
        <p:spPr>
          <a:xfrm>
            <a:off x="2513863" y="2268639"/>
            <a:ext cx="6807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1"/>
                </a:solidFill>
                <a:latin typeface="Oswald"/>
                <a:ea typeface="Oswald"/>
                <a:cs typeface="Oswald"/>
                <a:sym typeface="Oswald"/>
              </a:rPr>
              <a:t>90,71</a:t>
            </a:r>
            <a:endParaRPr sz="1200" dirty="0">
              <a:solidFill>
                <a:schemeClr val="lt1"/>
              </a:solidFill>
              <a:latin typeface="Oswald"/>
              <a:ea typeface="Oswald"/>
              <a:cs typeface="Oswald"/>
              <a:sym typeface="Oswald"/>
            </a:endParaRPr>
          </a:p>
        </p:txBody>
      </p:sp>
      <p:sp>
        <p:nvSpPr>
          <p:cNvPr id="846" name="Google Shape;846;p44">
            <a:extLst>
              <a:ext uri="{FF2B5EF4-FFF2-40B4-BE49-F238E27FC236}">
                <a16:creationId xmlns:a16="http://schemas.microsoft.com/office/drawing/2014/main" id="{F20EFB83-1701-93B0-3965-5E2EC716BD7E}"/>
              </a:ext>
            </a:extLst>
          </p:cNvPr>
          <p:cNvSpPr txBox="1"/>
          <p:nvPr/>
        </p:nvSpPr>
        <p:spPr>
          <a:xfrm>
            <a:off x="1139335" y="2640646"/>
            <a:ext cx="6807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1"/>
                </a:solidFill>
                <a:latin typeface="Oswald"/>
                <a:ea typeface="Oswald"/>
                <a:cs typeface="Oswald"/>
                <a:sym typeface="Oswald"/>
              </a:rPr>
              <a:t>67,11</a:t>
            </a:r>
            <a:endParaRPr sz="1200" dirty="0">
              <a:solidFill>
                <a:schemeClr val="lt1"/>
              </a:solidFill>
              <a:latin typeface="Oswald"/>
              <a:ea typeface="Oswald"/>
              <a:cs typeface="Oswald"/>
              <a:sym typeface="Oswald"/>
            </a:endParaRPr>
          </a:p>
        </p:txBody>
      </p:sp>
      <p:sp>
        <p:nvSpPr>
          <p:cNvPr id="847" name="Google Shape;847;p44">
            <a:extLst>
              <a:ext uri="{FF2B5EF4-FFF2-40B4-BE49-F238E27FC236}">
                <a16:creationId xmlns:a16="http://schemas.microsoft.com/office/drawing/2014/main" id="{7563812B-A0F2-9F45-7A98-0785CB580C4A}"/>
              </a:ext>
            </a:extLst>
          </p:cNvPr>
          <p:cNvSpPr txBox="1"/>
          <p:nvPr/>
        </p:nvSpPr>
        <p:spPr>
          <a:xfrm rot="2700000">
            <a:off x="1168726" y="3905336"/>
            <a:ext cx="1128118" cy="388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Direct retrieval</a:t>
            </a:r>
            <a:endParaRPr sz="1200" dirty="0">
              <a:solidFill>
                <a:schemeClr val="dk1"/>
              </a:solidFill>
              <a:latin typeface="Oswald"/>
              <a:ea typeface="Oswald"/>
              <a:cs typeface="Oswald"/>
              <a:sym typeface="Oswald"/>
            </a:endParaRPr>
          </a:p>
        </p:txBody>
      </p:sp>
      <p:sp>
        <p:nvSpPr>
          <p:cNvPr id="848" name="Google Shape;848;p44">
            <a:extLst>
              <a:ext uri="{FF2B5EF4-FFF2-40B4-BE49-F238E27FC236}">
                <a16:creationId xmlns:a16="http://schemas.microsoft.com/office/drawing/2014/main" id="{13B1FBC0-8864-D771-6A5F-2915A47D2E90}"/>
              </a:ext>
            </a:extLst>
          </p:cNvPr>
          <p:cNvSpPr txBox="1"/>
          <p:nvPr/>
        </p:nvSpPr>
        <p:spPr>
          <a:xfrm rot="2700000">
            <a:off x="1888951" y="3905336"/>
            <a:ext cx="1128118" cy="388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Chain of tought</a:t>
            </a:r>
            <a:endParaRPr sz="1200" dirty="0">
              <a:solidFill>
                <a:schemeClr val="dk1"/>
              </a:solidFill>
              <a:latin typeface="Oswald"/>
              <a:ea typeface="Oswald"/>
              <a:cs typeface="Oswald"/>
              <a:sym typeface="Oswald"/>
            </a:endParaRPr>
          </a:p>
        </p:txBody>
      </p:sp>
      <p:sp>
        <p:nvSpPr>
          <p:cNvPr id="849" name="Google Shape;849;p44">
            <a:extLst>
              <a:ext uri="{FF2B5EF4-FFF2-40B4-BE49-F238E27FC236}">
                <a16:creationId xmlns:a16="http://schemas.microsoft.com/office/drawing/2014/main" id="{A884B46F-DF26-26C6-2187-20A9556F541F}"/>
              </a:ext>
            </a:extLst>
          </p:cNvPr>
          <p:cNvSpPr txBox="1"/>
          <p:nvPr/>
        </p:nvSpPr>
        <p:spPr>
          <a:xfrm rot="2700000">
            <a:off x="2596426" y="3905336"/>
            <a:ext cx="1128118" cy="388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Fallback Hybrid</a:t>
            </a:r>
            <a:endParaRPr sz="1200" dirty="0">
              <a:solidFill>
                <a:schemeClr val="dk1"/>
              </a:solidFill>
              <a:latin typeface="Oswald"/>
              <a:ea typeface="Oswald"/>
              <a:cs typeface="Oswald"/>
              <a:sym typeface="Oswald"/>
            </a:endParaRPr>
          </a:p>
        </p:txBody>
      </p:sp>
      <p:sp>
        <p:nvSpPr>
          <p:cNvPr id="850" name="Google Shape;850;p44">
            <a:extLst>
              <a:ext uri="{FF2B5EF4-FFF2-40B4-BE49-F238E27FC236}">
                <a16:creationId xmlns:a16="http://schemas.microsoft.com/office/drawing/2014/main" id="{1524943F-9E19-D9FD-51FE-8CC470CEA92A}"/>
              </a:ext>
            </a:extLst>
          </p:cNvPr>
          <p:cNvSpPr txBox="1"/>
          <p:nvPr/>
        </p:nvSpPr>
        <p:spPr>
          <a:xfrm rot="2700000">
            <a:off x="3301388" y="3957876"/>
            <a:ext cx="1276724" cy="388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Prompt ottimizzato</a:t>
            </a:r>
            <a:endParaRPr sz="1200" dirty="0">
              <a:solidFill>
                <a:schemeClr val="dk1"/>
              </a:solidFill>
              <a:latin typeface="Oswald"/>
              <a:ea typeface="Oswald"/>
              <a:cs typeface="Oswald"/>
              <a:sym typeface="Oswald"/>
            </a:endParaRPr>
          </a:p>
        </p:txBody>
      </p:sp>
      <p:sp>
        <p:nvSpPr>
          <p:cNvPr id="861" name="Google Shape;861;p44">
            <a:extLst>
              <a:ext uri="{FF2B5EF4-FFF2-40B4-BE49-F238E27FC236}">
                <a16:creationId xmlns:a16="http://schemas.microsoft.com/office/drawing/2014/main" id="{6C01B424-3F37-3E7A-BE4C-A209968880FE}"/>
              </a:ext>
            </a:extLst>
          </p:cNvPr>
          <p:cNvSpPr/>
          <p:nvPr/>
        </p:nvSpPr>
        <p:spPr>
          <a:xfrm>
            <a:off x="7380871" y="1765955"/>
            <a:ext cx="411900" cy="18000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a:extLst>
              <a:ext uri="{FF2B5EF4-FFF2-40B4-BE49-F238E27FC236}">
                <a16:creationId xmlns:a16="http://schemas.microsoft.com/office/drawing/2014/main" id="{ABDA23DD-F0C6-F8F7-BC2F-5CA57491B90D}"/>
              </a:ext>
            </a:extLst>
          </p:cNvPr>
          <p:cNvSpPr/>
          <p:nvPr/>
        </p:nvSpPr>
        <p:spPr>
          <a:xfrm>
            <a:off x="5939075" y="1971122"/>
            <a:ext cx="411900" cy="15948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a:extLst>
              <a:ext uri="{FF2B5EF4-FFF2-40B4-BE49-F238E27FC236}">
                <a16:creationId xmlns:a16="http://schemas.microsoft.com/office/drawing/2014/main" id="{72EDB465-166C-8C3F-C7F0-A35BDA6A25CF}"/>
              </a:ext>
            </a:extLst>
          </p:cNvPr>
          <p:cNvSpPr/>
          <p:nvPr/>
        </p:nvSpPr>
        <p:spPr>
          <a:xfrm>
            <a:off x="6651300" y="2474421"/>
            <a:ext cx="411900" cy="10908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4">
            <a:extLst>
              <a:ext uri="{FF2B5EF4-FFF2-40B4-BE49-F238E27FC236}">
                <a16:creationId xmlns:a16="http://schemas.microsoft.com/office/drawing/2014/main" id="{DB78D50D-0AB3-CDA7-B486-BFA695D2A345}"/>
              </a:ext>
            </a:extLst>
          </p:cNvPr>
          <p:cNvSpPr/>
          <p:nvPr/>
        </p:nvSpPr>
        <p:spPr>
          <a:xfrm>
            <a:off x="5163591" y="2074080"/>
            <a:ext cx="411900" cy="14868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5" name="Google Shape;865;p44">
            <a:extLst>
              <a:ext uri="{FF2B5EF4-FFF2-40B4-BE49-F238E27FC236}">
                <a16:creationId xmlns:a16="http://schemas.microsoft.com/office/drawing/2014/main" id="{DA44B32D-A3E7-706C-361B-3B40DB38F7AE}"/>
              </a:ext>
            </a:extLst>
          </p:cNvPr>
          <p:cNvCxnSpPr/>
          <p:nvPr/>
        </p:nvCxnSpPr>
        <p:spPr>
          <a:xfrm>
            <a:off x="5012400" y="3563250"/>
            <a:ext cx="2980500" cy="0"/>
          </a:xfrm>
          <a:prstGeom prst="straightConnector1">
            <a:avLst/>
          </a:prstGeom>
          <a:noFill/>
          <a:ln w="9525" cap="flat" cmpd="sng">
            <a:solidFill>
              <a:schemeClr val="dk1"/>
            </a:solidFill>
            <a:prstDash val="solid"/>
            <a:round/>
            <a:headEnd type="none" w="med" len="med"/>
            <a:tailEnd type="none" w="med" len="med"/>
          </a:ln>
        </p:spPr>
      </p:cxnSp>
      <p:sp>
        <p:nvSpPr>
          <p:cNvPr id="866" name="Google Shape;866;p44">
            <a:extLst>
              <a:ext uri="{FF2B5EF4-FFF2-40B4-BE49-F238E27FC236}">
                <a16:creationId xmlns:a16="http://schemas.microsoft.com/office/drawing/2014/main" id="{D5E806E6-87AE-0B0A-B487-B65D0D81BF63}"/>
              </a:ext>
            </a:extLst>
          </p:cNvPr>
          <p:cNvSpPr txBox="1"/>
          <p:nvPr/>
        </p:nvSpPr>
        <p:spPr>
          <a:xfrm>
            <a:off x="7246459" y="1918418"/>
            <a:ext cx="6807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1"/>
                </a:solidFill>
                <a:latin typeface="Oswald"/>
                <a:ea typeface="Oswald"/>
                <a:cs typeface="Oswald"/>
                <a:sym typeface="Oswald"/>
              </a:rPr>
              <a:t>9462</a:t>
            </a:r>
            <a:endParaRPr sz="1200" dirty="0">
              <a:solidFill>
                <a:schemeClr val="lt1"/>
              </a:solidFill>
              <a:latin typeface="Oswald"/>
              <a:ea typeface="Oswald"/>
              <a:cs typeface="Oswald"/>
              <a:sym typeface="Oswald"/>
            </a:endParaRPr>
          </a:p>
        </p:txBody>
      </p:sp>
      <p:sp>
        <p:nvSpPr>
          <p:cNvPr id="867" name="Google Shape;867;p44">
            <a:extLst>
              <a:ext uri="{FF2B5EF4-FFF2-40B4-BE49-F238E27FC236}">
                <a16:creationId xmlns:a16="http://schemas.microsoft.com/office/drawing/2014/main" id="{15261551-829C-95DE-888C-B6514D1BF410}"/>
              </a:ext>
            </a:extLst>
          </p:cNvPr>
          <p:cNvSpPr txBox="1"/>
          <p:nvPr/>
        </p:nvSpPr>
        <p:spPr>
          <a:xfrm>
            <a:off x="5804663" y="2091714"/>
            <a:ext cx="6807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1"/>
                </a:solidFill>
                <a:latin typeface="Oswald"/>
                <a:ea typeface="Oswald"/>
                <a:cs typeface="Oswald"/>
                <a:sym typeface="Oswald"/>
              </a:rPr>
              <a:t>8391</a:t>
            </a:r>
            <a:endParaRPr sz="1200" dirty="0">
              <a:solidFill>
                <a:schemeClr val="lt1"/>
              </a:solidFill>
              <a:latin typeface="Oswald"/>
              <a:ea typeface="Oswald"/>
              <a:cs typeface="Oswald"/>
              <a:sym typeface="Oswald"/>
            </a:endParaRPr>
          </a:p>
        </p:txBody>
      </p:sp>
      <p:sp>
        <p:nvSpPr>
          <p:cNvPr id="868" name="Google Shape;868;p44">
            <a:extLst>
              <a:ext uri="{FF2B5EF4-FFF2-40B4-BE49-F238E27FC236}">
                <a16:creationId xmlns:a16="http://schemas.microsoft.com/office/drawing/2014/main" id="{9A83D0EC-9EDF-C0D0-5F7E-B81EFFE26A9A}"/>
              </a:ext>
            </a:extLst>
          </p:cNvPr>
          <p:cNvSpPr txBox="1"/>
          <p:nvPr/>
        </p:nvSpPr>
        <p:spPr>
          <a:xfrm>
            <a:off x="6516888" y="2626806"/>
            <a:ext cx="6807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1"/>
                </a:solidFill>
                <a:latin typeface="Oswald"/>
                <a:ea typeface="Oswald"/>
                <a:cs typeface="Oswald"/>
                <a:sym typeface="Oswald"/>
              </a:rPr>
              <a:t>5731</a:t>
            </a:r>
            <a:endParaRPr sz="1200" dirty="0">
              <a:solidFill>
                <a:schemeClr val="lt1"/>
              </a:solidFill>
              <a:latin typeface="Oswald"/>
              <a:ea typeface="Oswald"/>
              <a:cs typeface="Oswald"/>
              <a:sym typeface="Oswald"/>
            </a:endParaRPr>
          </a:p>
        </p:txBody>
      </p:sp>
      <p:sp>
        <p:nvSpPr>
          <p:cNvPr id="869" name="Google Shape;869;p44">
            <a:extLst>
              <a:ext uri="{FF2B5EF4-FFF2-40B4-BE49-F238E27FC236}">
                <a16:creationId xmlns:a16="http://schemas.microsoft.com/office/drawing/2014/main" id="{814AC0F0-C175-148C-232C-8960F3E6457D}"/>
              </a:ext>
            </a:extLst>
          </p:cNvPr>
          <p:cNvSpPr txBox="1"/>
          <p:nvPr/>
        </p:nvSpPr>
        <p:spPr>
          <a:xfrm>
            <a:off x="5029179" y="2226469"/>
            <a:ext cx="680700" cy="38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1"/>
                </a:solidFill>
                <a:latin typeface="Oswald"/>
                <a:ea typeface="Oswald"/>
                <a:cs typeface="Oswald"/>
                <a:sym typeface="Oswald"/>
              </a:rPr>
              <a:t>7814</a:t>
            </a:r>
            <a:endParaRPr sz="1200" dirty="0">
              <a:solidFill>
                <a:schemeClr val="lt1"/>
              </a:solidFill>
              <a:latin typeface="Oswald"/>
              <a:ea typeface="Oswald"/>
              <a:cs typeface="Oswald"/>
              <a:sym typeface="Oswald"/>
            </a:endParaRPr>
          </a:p>
        </p:txBody>
      </p:sp>
      <p:sp>
        <p:nvSpPr>
          <p:cNvPr id="2" name="Google Shape;847;p44">
            <a:extLst>
              <a:ext uri="{FF2B5EF4-FFF2-40B4-BE49-F238E27FC236}">
                <a16:creationId xmlns:a16="http://schemas.microsoft.com/office/drawing/2014/main" id="{0CCB49AF-6F87-54CF-1333-8C52C578633F}"/>
              </a:ext>
            </a:extLst>
          </p:cNvPr>
          <p:cNvSpPr txBox="1"/>
          <p:nvPr/>
        </p:nvSpPr>
        <p:spPr>
          <a:xfrm rot="2700000">
            <a:off x="5126018" y="3902775"/>
            <a:ext cx="1128118" cy="388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Direct retrieval</a:t>
            </a:r>
            <a:endParaRPr sz="1200" dirty="0">
              <a:solidFill>
                <a:schemeClr val="dk1"/>
              </a:solidFill>
              <a:latin typeface="Oswald"/>
              <a:ea typeface="Oswald"/>
              <a:cs typeface="Oswald"/>
              <a:sym typeface="Oswald"/>
            </a:endParaRPr>
          </a:p>
        </p:txBody>
      </p:sp>
      <p:sp>
        <p:nvSpPr>
          <p:cNvPr id="3" name="Google Shape;848;p44">
            <a:extLst>
              <a:ext uri="{FF2B5EF4-FFF2-40B4-BE49-F238E27FC236}">
                <a16:creationId xmlns:a16="http://schemas.microsoft.com/office/drawing/2014/main" id="{3FB1C38F-F8BB-90F9-23F1-91208711FEC6}"/>
              </a:ext>
            </a:extLst>
          </p:cNvPr>
          <p:cNvSpPr txBox="1"/>
          <p:nvPr/>
        </p:nvSpPr>
        <p:spPr>
          <a:xfrm rot="2700000">
            <a:off x="5846243" y="3902775"/>
            <a:ext cx="1128118" cy="388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Chain of tought</a:t>
            </a:r>
            <a:endParaRPr sz="1200" dirty="0">
              <a:solidFill>
                <a:schemeClr val="dk1"/>
              </a:solidFill>
              <a:latin typeface="Oswald"/>
              <a:ea typeface="Oswald"/>
              <a:cs typeface="Oswald"/>
              <a:sym typeface="Oswald"/>
            </a:endParaRPr>
          </a:p>
        </p:txBody>
      </p:sp>
      <p:sp>
        <p:nvSpPr>
          <p:cNvPr id="4" name="Google Shape;849;p44">
            <a:extLst>
              <a:ext uri="{FF2B5EF4-FFF2-40B4-BE49-F238E27FC236}">
                <a16:creationId xmlns:a16="http://schemas.microsoft.com/office/drawing/2014/main" id="{2EAD4EAC-8DE8-A85E-108F-F4D9725DE2A3}"/>
              </a:ext>
            </a:extLst>
          </p:cNvPr>
          <p:cNvSpPr txBox="1"/>
          <p:nvPr/>
        </p:nvSpPr>
        <p:spPr>
          <a:xfrm rot="2700000">
            <a:off x="6553718" y="3902775"/>
            <a:ext cx="1128118" cy="388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Fallback Hybrid</a:t>
            </a:r>
            <a:endParaRPr sz="1200" dirty="0">
              <a:solidFill>
                <a:schemeClr val="dk1"/>
              </a:solidFill>
              <a:latin typeface="Oswald"/>
              <a:ea typeface="Oswald"/>
              <a:cs typeface="Oswald"/>
              <a:sym typeface="Oswald"/>
            </a:endParaRPr>
          </a:p>
        </p:txBody>
      </p:sp>
      <p:sp>
        <p:nvSpPr>
          <p:cNvPr id="5" name="Google Shape;850;p44">
            <a:extLst>
              <a:ext uri="{FF2B5EF4-FFF2-40B4-BE49-F238E27FC236}">
                <a16:creationId xmlns:a16="http://schemas.microsoft.com/office/drawing/2014/main" id="{751A1374-B2BD-BC5A-A8E6-F58E24B4365A}"/>
              </a:ext>
            </a:extLst>
          </p:cNvPr>
          <p:cNvSpPr txBox="1"/>
          <p:nvPr/>
        </p:nvSpPr>
        <p:spPr>
          <a:xfrm rot="2700000">
            <a:off x="7258680" y="3955315"/>
            <a:ext cx="1276724" cy="388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Prompt ottimizzato</a:t>
            </a:r>
            <a:endParaRPr sz="1200" dirty="0">
              <a:solidFill>
                <a:schemeClr val="dk1"/>
              </a:solidFill>
              <a:latin typeface="Oswald"/>
              <a:ea typeface="Oswald"/>
              <a:cs typeface="Oswald"/>
              <a:sym typeface="Oswald"/>
            </a:endParaRPr>
          </a:p>
        </p:txBody>
      </p:sp>
      <p:sp>
        <p:nvSpPr>
          <p:cNvPr id="11" name="CasellaDiTesto 10">
            <a:extLst>
              <a:ext uri="{FF2B5EF4-FFF2-40B4-BE49-F238E27FC236}">
                <a16:creationId xmlns:a16="http://schemas.microsoft.com/office/drawing/2014/main" id="{012BF235-8366-3E69-8FE8-1CBE84661FFF}"/>
              </a:ext>
            </a:extLst>
          </p:cNvPr>
          <p:cNvSpPr txBox="1"/>
          <p:nvPr/>
        </p:nvSpPr>
        <p:spPr>
          <a:xfrm>
            <a:off x="5726682" y="1222335"/>
            <a:ext cx="1581570" cy="584775"/>
          </a:xfrm>
          <a:prstGeom prst="rect">
            <a:avLst/>
          </a:prstGeom>
          <a:noFill/>
        </p:spPr>
        <p:txBody>
          <a:bodyPr wrap="square" rtlCol="0">
            <a:spAutoFit/>
          </a:bodyPr>
          <a:lstStyle/>
          <a:p>
            <a:r>
              <a:rPr lang="it-IT" sz="1600" dirty="0">
                <a:solidFill>
                  <a:schemeClr val="dk1"/>
                </a:solidFill>
                <a:latin typeface="Oswald"/>
                <a:sym typeface="Open Sans"/>
              </a:rPr>
              <a:t>Tempo di risposta medio (</a:t>
            </a:r>
            <a:r>
              <a:rPr lang="it-IT" sz="1600" dirty="0" err="1">
                <a:solidFill>
                  <a:schemeClr val="dk1"/>
                </a:solidFill>
                <a:latin typeface="Oswald"/>
                <a:sym typeface="Open Sans"/>
              </a:rPr>
              <a:t>ms</a:t>
            </a:r>
            <a:r>
              <a:rPr lang="it-IT" sz="1600" dirty="0">
                <a:solidFill>
                  <a:schemeClr val="dk1"/>
                </a:solidFill>
                <a:latin typeface="Oswald"/>
                <a:sym typeface="Open Sans"/>
              </a:rPr>
              <a:t>)</a:t>
            </a:r>
          </a:p>
        </p:txBody>
      </p:sp>
      <p:sp>
        <p:nvSpPr>
          <p:cNvPr id="13" name="CasellaDiTesto 12">
            <a:extLst>
              <a:ext uri="{FF2B5EF4-FFF2-40B4-BE49-F238E27FC236}">
                <a16:creationId xmlns:a16="http://schemas.microsoft.com/office/drawing/2014/main" id="{91A677F7-7FC8-050F-EFBA-3E2C6773088B}"/>
              </a:ext>
            </a:extLst>
          </p:cNvPr>
          <p:cNvSpPr txBox="1"/>
          <p:nvPr/>
        </p:nvSpPr>
        <p:spPr>
          <a:xfrm>
            <a:off x="1533590" y="1219476"/>
            <a:ext cx="1849364" cy="338554"/>
          </a:xfrm>
          <a:prstGeom prst="rect">
            <a:avLst/>
          </a:prstGeom>
          <a:noFill/>
        </p:spPr>
        <p:txBody>
          <a:bodyPr wrap="square" rtlCol="0">
            <a:spAutoFit/>
          </a:bodyPr>
          <a:lstStyle/>
          <a:p>
            <a:r>
              <a:rPr lang="it-IT" sz="1600" dirty="0">
                <a:solidFill>
                  <a:schemeClr val="dk1"/>
                </a:solidFill>
                <a:latin typeface="Oswald"/>
                <a:sym typeface="Open Sans"/>
              </a:rPr>
              <a:t>Token per risposta</a:t>
            </a:r>
          </a:p>
        </p:txBody>
      </p:sp>
      <p:sp>
        <p:nvSpPr>
          <p:cNvPr id="25" name="Google Shape;551;p37">
            <a:extLst>
              <a:ext uri="{FF2B5EF4-FFF2-40B4-BE49-F238E27FC236}">
                <a16:creationId xmlns:a16="http://schemas.microsoft.com/office/drawing/2014/main" id="{994ABF12-3925-209B-85F0-1242F950C271}"/>
              </a:ext>
            </a:extLst>
          </p:cNvPr>
          <p:cNvSpPr txBox="1">
            <a:spLocks/>
          </p:cNvSpPr>
          <p:nvPr/>
        </p:nvSpPr>
        <p:spPr>
          <a:xfrm>
            <a:off x="717525" y="552990"/>
            <a:ext cx="7708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2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pPr algn="l"/>
            <a:r>
              <a:rPr lang="it-IT" dirty="0"/>
              <a:t>04 – Valutazione</a:t>
            </a:r>
          </a:p>
          <a:p>
            <a:pPr algn="l"/>
            <a:endParaRPr lang="it-IT" dirty="0"/>
          </a:p>
        </p:txBody>
      </p:sp>
    </p:spTree>
    <p:extLst>
      <p:ext uri="{BB962C8B-B14F-4D97-AF65-F5344CB8AC3E}">
        <p14:creationId xmlns:p14="http://schemas.microsoft.com/office/powerpoint/2010/main" val="1987960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6"/>
        <p:cNvGrpSpPr/>
        <p:nvPr/>
      </p:nvGrpSpPr>
      <p:grpSpPr>
        <a:xfrm>
          <a:off x="0" y="0"/>
          <a:ext cx="0" cy="0"/>
          <a:chOff x="0" y="0"/>
          <a:chExt cx="0" cy="0"/>
        </a:xfrm>
      </p:grpSpPr>
      <p:sp>
        <p:nvSpPr>
          <p:cNvPr id="1587" name="Google Shape;1587;p53"/>
          <p:cNvSpPr txBox="1">
            <a:spLocks noGrp="1"/>
          </p:cNvSpPr>
          <p:nvPr>
            <p:ph type="title"/>
          </p:nvPr>
        </p:nvSpPr>
        <p:spPr>
          <a:xfrm>
            <a:off x="586241" y="481136"/>
            <a:ext cx="7708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Conclusioni</a:t>
            </a:r>
            <a:endParaRPr dirty="0"/>
          </a:p>
          <a:p>
            <a:pPr marL="0" lvl="0" indent="0" algn="ctr" rtl="0">
              <a:spcBef>
                <a:spcPts val="0"/>
              </a:spcBef>
              <a:spcAft>
                <a:spcPts val="0"/>
              </a:spcAft>
              <a:buNone/>
            </a:pPr>
            <a:endParaRPr dirty="0"/>
          </a:p>
        </p:txBody>
      </p:sp>
      <p:sp>
        <p:nvSpPr>
          <p:cNvPr id="1588" name="Google Shape;1588;p53"/>
          <p:cNvSpPr txBox="1">
            <a:spLocks noGrp="1"/>
          </p:cNvSpPr>
          <p:nvPr>
            <p:ph type="title" idx="2"/>
          </p:nvPr>
        </p:nvSpPr>
        <p:spPr>
          <a:xfrm>
            <a:off x="575355" y="1607928"/>
            <a:ext cx="25200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Prompt ottimizzato</a:t>
            </a:r>
            <a:endParaRPr dirty="0"/>
          </a:p>
        </p:txBody>
      </p:sp>
      <p:sp>
        <p:nvSpPr>
          <p:cNvPr id="1589" name="Google Shape;1589;p53"/>
          <p:cNvSpPr txBox="1">
            <a:spLocks noGrp="1"/>
          </p:cNvSpPr>
          <p:nvPr>
            <p:ph type="subTitle" idx="1"/>
          </p:nvPr>
        </p:nvSpPr>
        <p:spPr>
          <a:xfrm>
            <a:off x="596307" y="1980825"/>
            <a:ext cx="2520000" cy="792000"/>
          </a:xfrm>
          <a:prstGeom prst="rect">
            <a:avLst/>
          </a:prstGeom>
        </p:spPr>
        <p:txBody>
          <a:bodyPr spcFirstLastPara="1" wrap="square" lIns="91425" tIns="91425" rIns="91425" bIns="91425" anchor="t" anchorCtr="0">
            <a:noAutofit/>
          </a:bodyPr>
          <a:lstStyle/>
          <a:p>
            <a:pPr marL="0" lvl="0" indent="0"/>
            <a:r>
              <a:rPr lang="it-IT" b="1" dirty="0"/>
              <a:t>80% di risposte corrette</a:t>
            </a:r>
            <a:br>
              <a:rPr lang="it-IT" dirty="0"/>
            </a:br>
            <a:r>
              <a:rPr lang="it-IT" dirty="0"/>
              <a:t>(superando le altre tecniche)</a:t>
            </a:r>
            <a:endParaRPr lang="en-US" dirty="0"/>
          </a:p>
        </p:txBody>
      </p:sp>
      <p:sp>
        <p:nvSpPr>
          <p:cNvPr id="1590" name="Google Shape;1590;p53"/>
          <p:cNvSpPr txBox="1">
            <a:spLocks noGrp="1"/>
          </p:cNvSpPr>
          <p:nvPr>
            <p:ph type="title" idx="3"/>
          </p:nvPr>
        </p:nvSpPr>
        <p:spPr>
          <a:xfrm>
            <a:off x="3035663" y="1595723"/>
            <a:ext cx="2880000" cy="492600"/>
          </a:xfrm>
          <a:prstGeom prst="rect">
            <a:avLst/>
          </a:prstGeom>
        </p:spPr>
        <p:txBody>
          <a:bodyPr spcFirstLastPara="1" wrap="square" lIns="91425" tIns="91425" rIns="91425" bIns="91425" anchor="b" anchorCtr="0">
            <a:noAutofit/>
          </a:bodyPr>
          <a:lstStyle/>
          <a:p>
            <a:pPr lvl="0"/>
            <a:r>
              <a:rPr lang="it-IT" dirty="0"/>
              <a:t>Trade-off tra qualità e velocità:</a:t>
            </a:r>
            <a:endParaRPr dirty="0"/>
          </a:p>
        </p:txBody>
      </p:sp>
      <p:sp>
        <p:nvSpPr>
          <p:cNvPr id="1591" name="Google Shape;1591;p53"/>
          <p:cNvSpPr txBox="1">
            <a:spLocks noGrp="1"/>
          </p:cNvSpPr>
          <p:nvPr>
            <p:ph type="subTitle" idx="4"/>
          </p:nvPr>
        </p:nvSpPr>
        <p:spPr>
          <a:xfrm>
            <a:off x="3242206" y="1983983"/>
            <a:ext cx="2520000" cy="792000"/>
          </a:xfrm>
          <a:prstGeom prst="rect">
            <a:avLst/>
          </a:prstGeom>
        </p:spPr>
        <p:txBody>
          <a:bodyPr spcFirstLastPara="1" wrap="square" lIns="91425" tIns="91425" rIns="91425" bIns="91425" anchor="t" anchorCtr="0">
            <a:noAutofit/>
          </a:bodyPr>
          <a:lstStyle/>
          <a:p>
            <a:pPr marL="0" lvl="0" indent="0"/>
            <a:r>
              <a:rPr lang="it-IT" dirty="0"/>
              <a:t>Prompt ottimizzato = più lento (~9000ms) ma più preciso</a:t>
            </a:r>
            <a:br>
              <a:rPr lang="it-IT" dirty="0"/>
            </a:br>
            <a:r>
              <a:rPr lang="it-IT" dirty="0" err="1"/>
              <a:t>Fallback</a:t>
            </a:r>
            <a:r>
              <a:rPr lang="it-IT" dirty="0"/>
              <a:t> = più veloce (~5700ms) ma meno affidabile</a:t>
            </a:r>
            <a:endParaRPr dirty="0"/>
          </a:p>
        </p:txBody>
      </p:sp>
      <p:sp>
        <p:nvSpPr>
          <p:cNvPr id="1592" name="Google Shape;1592;p53"/>
          <p:cNvSpPr txBox="1">
            <a:spLocks noGrp="1"/>
          </p:cNvSpPr>
          <p:nvPr>
            <p:ph type="title" idx="5"/>
          </p:nvPr>
        </p:nvSpPr>
        <p:spPr>
          <a:xfrm>
            <a:off x="5730969" y="3191072"/>
            <a:ext cx="2520000" cy="492600"/>
          </a:xfrm>
          <a:prstGeom prst="rect">
            <a:avLst/>
          </a:prstGeom>
        </p:spPr>
        <p:txBody>
          <a:bodyPr spcFirstLastPara="1" wrap="square" lIns="91425" tIns="91425" rIns="91425" bIns="91425" anchor="b" anchorCtr="0">
            <a:noAutofit/>
          </a:bodyPr>
          <a:lstStyle/>
          <a:p>
            <a:pPr lvl="0"/>
            <a:r>
              <a:rPr lang="it-IT" dirty="0"/>
              <a:t>RAG + Knowledge </a:t>
            </a:r>
            <a:r>
              <a:rPr lang="it-IT" dirty="0" err="1"/>
              <a:t>Graph</a:t>
            </a:r>
            <a:endParaRPr dirty="0"/>
          </a:p>
        </p:txBody>
      </p:sp>
      <p:sp>
        <p:nvSpPr>
          <p:cNvPr id="1593" name="Google Shape;1593;p53"/>
          <p:cNvSpPr txBox="1">
            <a:spLocks noGrp="1"/>
          </p:cNvSpPr>
          <p:nvPr>
            <p:ph type="subTitle" idx="6"/>
          </p:nvPr>
        </p:nvSpPr>
        <p:spPr>
          <a:xfrm>
            <a:off x="5694565" y="3585951"/>
            <a:ext cx="2520000" cy="792000"/>
          </a:xfrm>
          <a:prstGeom prst="rect">
            <a:avLst/>
          </a:prstGeom>
        </p:spPr>
        <p:txBody>
          <a:bodyPr spcFirstLastPara="1" wrap="square" lIns="91425" tIns="91425" rIns="91425" bIns="91425" anchor="t" anchorCtr="0">
            <a:noAutofit/>
          </a:bodyPr>
          <a:lstStyle/>
          <a:p>
            <a:pPr marL="0" lvl="0" indent="0"/>
            <a:r>
              <a:rPr lang="it-IT" dirty="0"/>
              <a:t>Migliora </a:t>
            </a:r>
            <a:r>
              <a:rPr lang="it-IT" b="1" dirty="0"/>
              <a:t>controllabilità</a:t>
            </a:r>
            <a:r>
              <a:rPr lang="it-IT" dirty="0"/>
              <a:t>, </a:t>
            </a:r>
            <a:r>
              <a:rPr lang="it-IT" b="1" dirty="0"/>
              <a:t>accuratezza semantica</a:t>
            </a:r>
            <a:r>
              <a:rPr lang="it-IT" dirty="0"/>
              <a:t> e </a:t>
            </a:r>
            <a:r>
              <a:rPr lang="it-IT" b="1" dirty="0"/>
              <a:t>robustezza</a:t>
            </a:r>
            <a:endParaRPr dirty="0"/>
          </a:p>
        </p:txBody>
      </p:sp>
      <p:sp>
        <p:nvSpPr>
          <p:cNvPr id="1596" name="Google Shape;1596;p53"/>
          <p:cNvSpPr txBox="1">
            <a:spLocks noGrp="1"/>
          </p:cNvSpPr>
          <p:nvPr>
            <p:ph type="title" idx="9"/>
          </p:nvPr>
        </p:nvSpPr>
        <p:spPr>
          <a:xfrm>
            <a:off x="2847937" y="3200884"/>
            <a:ext cx="3185407" cy="492600"/>
          </a:xfrm>
          <a:prstGeom prst="rect">
            <a:avLst/>
          </a:prstGeom>
        </p:spPr>
        <p:txBody>
          <a:bodyPr spcFirstLastPara="1" wrap="square" lIns="91425" tIns="91425" rIns="91425" bIns="91425" anchor="b" anchorCtr="0">
            <a:noAutofit/>
          </a:bodyPr>
          <a:lstStyle/>
          <a:p>
            <a:pPr lvl="0"/>
            <a:r>
              <a:rPr lang="it-IT" dirty="0"/>
              <a:t>Limiti metriche automatiche</a:t>
            </a:r>
            <a:endParaRPr dirty="0"/>
          </a:p>
        </p:txBody>
      </p:sp>
      <p:sp>
        <p:nvSpPr>
          <p:cNvPr id="1597" name="Google Shape;1597;p53"/>
          <p:cNvSpPr txBox="1">
            <a:spLocks noGrp="1"/>
          </p:cNvSpPr>
          <p:nvPr>
            <p:ph type="subTitle" idx="13"/>
          </p:nvPr>
        </p:nvSpPr>
        <p:spPr>
          <a:xfrm>
            <a:off x="3164286" y="3639820"/>
            <a:ext cx="2520000" cy="792000"/>
          </a:xfrm>
          <a:prstGeom prst="rect">
            <a:avLst/>
          </a:prstGeom>
        </p:spPr>
        <p:txBody>
          <a:bodyPr spcFirstLastPara="1" wrap="square" lIns="91425" tIns="91425" rIns="91425" bIns="91425" anchor="t" anchorCtr="0">
            <a:noAutofit/>
          </a:bodyPr>
          <a:lstStyle/>
          <a:p>
            <a:pPr marL="0" lvl="0" indent="0"/>
            <a:r>
              <a:rPr lang="it-IT" dirty="0"/>
              <a:t>Non sempre affidabili su risposte corrette ma linguisticamente diverse</a:t>
            </a:r>
            <a:endParaRPr dirty="0"/>
          </a:p>
        </p:txBody>
      </p:sp>
      <p:sp>
        <p:nvSpPr>
          <p:cNvPr id="1598" name="Google Shape;1598;p53"/>
          <p:cNvSpPr txBox="1">
            <a:spLocks noGrp="1"/>
          </p:cNvSpPr>
          <p:nvPr>
            <p:ph type="title" idx="14"/>
          </p:nvPr>
        </p:nvSpPr>
        <p:spPr>
          <a:xfrm>
            <a:off x="5738959" y="1585659"/>
            <a:ext cx="2520000" cy="492600"/>
          </a:xfrm>
          <a:prstGeom prst="rect">
            <a:avLst/>
          </a:prstGeom>
        </p:spPr>
        <p:txBody>
          <a:bodyPr spcFirstLastPara="1" wrap="square" lIns="91425" tIns="91425" rIns="91425" bIns="91425" anchor="b" anchorCtr="0">
            <a:noAutofit/>
          </a:bodyPr>
          <a:lstStyle/>
          <a:p>
            <a:pPr lvl="0"/>
            <a:r>
              <a:rPr lang="it-IT" dirty="0"/>
              <a:t>Benchmark personalizzato</a:t>
            </a:r>
            <a:endParaRPr dirty="0"/>
          </a:p>
        </p:txBody>
      </p:sp>
      <p:sp>
        <p:nvSpPr>
          <p:cNvPr id="1599" name="Google Shape;1599;p53"/>
          <p:cNvSpPr txBox="1">
            <a:spLocks noGrp="1"/>
          </p:cNvSpPr>
          <p:nvPr>
            <p:ph type="subTitle" idx="15"/>
          </p:nvPr>
        </p:nvSpPr>
        <p:spPr>
          <a:xfrm>
            <a:off x="5730969" y="2013216"/>
            <a:ext cx="2520000" cy="792000"/>
          </a:xfrm>
          <a:prstGeom prst="rect">
            <a:avLst/>
          </a:prstGeom>
        </p:spPr>
        <p:txBody>
          <a:bodyPr spcFirstLastPara="1" wrap="square" lIns="91425" tIns="91425" rIns="91425" bIns="91425" anchor="t" anchorCtr="0">
            <a:noAutofit/>
          </a:bodyPr>
          <a:lstStyle/>
          <a:p>
            <a:pPr marL="0" lvl="0" indent="0"/>
            <a:r>
              <a:rPr lang="it-IT" dirty="0"/>
              <a:t>Fondamentale il </a:t>
            </a:r>
            <a:r>
              <a:rPr lang="it-IT" b="1" dirty="0"/>
              <a:t>testing manuale</a:t>
            </a:r>
            <a:endParaRPr dirty="0"/>
          </a:p>
        </p:txBody>
      </p:sp>
      <p:cxnSp>
        <p:nvCxnSpPr>
          <p:cNvPr id="1600" name="Google Shape;1600;p53"/>
          <p:cNvCxnSpPr/>
          <p:nvPr/>
        </p:nvCxnSpPr>
        <p:spPr>
          <a:xfrm rot="10800000">
            <a:off x="3126172" y="1689025"/>
            <a:ext cx="0" cy="848700"/>
          </a:xfrm>
          <a:prstGeom prst="straightConnector1">
            <a:avLst/>
          </a:prstGeom>
          <a:noFill/>
          <a:ln w="19050" cap="flat" cmpd="sng">
            <a:solidFill>
              <a:schemeClr val="lt1"/>
            </a:solidFill>
            <a:prstDash val="solid"/>
            <a:round/>
            <a:headEnd type="none" w="med" len="med"/>
            <a:tailEnd type="none" w="med" len="med"/>
          </a:ln>
        </p:spPr>
      </p:cxnSp>
      <p:cxnSp>
        <p:nvCxnSpPr>
          <p:cNvPr id="1601" name="Google Shape;1601;p53"/>
          <p:cNvCxnSpPr/>
          <p:nvPr/>
        </p:nvCxnSpPr>
        <p:spPr>
          <a:xfrm rot="10800000">
            <a:off x="5831860" y="1689025"/>
            <a:ext cx="0" cy="848700"/>
          </a:xfrm>
          <a:prstGeom prst="straightConnector1">
            <a:avLst/>
          </a:prstGeom>
          <a:noFill/>
          <a:ln w="19050" cap="flat" cmpd="sng">
            <a:solidFill>
              <a:schemeClr val="lt1"/>
            </a:solidFill>
            <a:prstDash val="solid"/>
            <a:round/>
            <a:headEnd type="none" w="med" len="med"/>
            <a:tailEnd type="none" w="med" len="med"/>
          </a:ln>
        </p:spPr>
      </p:cxnSp>
      <p:cxnSp>
        <p:nvCxnSpPr>
          <p:cNvPr id="1602" name="Google Shape;1602;p53"/>
          <p:cNvCxnSpPr/>
          <p:nvPr/>
        </p:nvCxnSpPr>
        <p:spPr>
          <a:xfrm rot="10800000">
            <a:off x="3126172" y="3307425"/>
            <a:ext cx="0" cy="848700"/>
          </a:xfrm>
          <a:prstGeom prst="straightConnector1">
            <a:avLst/>
          </a:prstGeom>
          <a:noFill/>
          <a:ln w="19050" cap="flat" cmpd="sng">
            <a:solidFill>
              <a:schemeClr val="lt1"/>
            </a:solidFill>
            <a:prstDash val="solid"/>
            <a:round/>
            <a:headEnd type="none" w="med" len="med"/>
            <a:tailEnd type="none" w="med" len="med"/>
          </a:ln>
        </p:spPr>
      </p:cxnSp>
      <p:cxnSp>
        <p:nvCxnSpPr>
          <p:cNvPr id="1603" name="Google Shape;1603;p53"/>
          <p:cNvCxnSpPr/>
          <p:nvPr/>
        </p:nvCxnSpPr>
        <p:spPr>
          <a:xfrm rot="10800000">
            <a:off x="5831860" y="3307425"/>
            <a:ext cx="0" cy="848700"/>
          </a:xfrm>
          <a:prstGeom prst="straightConnector1">
            <a:avLst/>
          </a:prstGeom>
          <a:noFill/>
          <a:ln w="19050" cap="flat" cmpd="sng">
            <a:solidFill>
              <a:schemeClr val="lt1"/>
            </a:solidFill>
            <a:prstDash val="solid"/>
            <a:round/>
            <a:headEnd type="none" w="med" len="med"/>
            <a:tailEnd type="none" w="med" len="med"/>
          </a:ln>
        </p:spPr>
      </p:cxnSp>
      <p:grpSp>
        <p:nvGrpSpPr>
          <p:cNvPr id="1604" name="Google Shape;1604;p53"/>
          <p:cNvGrpSpPr/>
          <p:nvPr/>
        </p:nvGrpSpPr>
        <p:grpSpPr>
          <a:xfrm>
            <a:off x="1725259" y="1288117"/>
            <a:ext cx="220193" cy="248249"/>
            <a:chOff x="3299850" y="238575"/>
            <a:chExt cx="427725" cy="482225"/>
          </a:xfrm>
        </p:grpSpPr>
        <p:sp>
          <p:nvSpPr>
            <p:cNvPr id="1605" name="Google Shape;1605;p53"/>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606" name="Google Shape;1606;p53"/>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607" name="Google Shape;1607;p53"/>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608" name="Google Shape;1608;p53"/>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609" name="Google Shape;1609;p53"/>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1615" name="Google Shape;1615;p53"/>
          <p:cNvSpPr/>
          <p:nvPr/>
        </p:nvSpPr>
        <p:spPr>
          <a:xfrm>
            <a:off x="4323652" y="1336387"/>
            <a:ext cx="204028" cy="248726"/>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1616" name="Google Shape;1616;p53"/>
          <p:cNvGrpSpPr/>
          <p:nvPr/>
        </p:nvGrpSpPr>
        <p:grpSpPr>
          <a:xfrm>
            <a:off x="6866624" y="2907435"/>
            <a:ext cx="248713" cy="248764"/>
            <a:chOff x="6242825" y="2615925"/>
            <a:chExt cx="483125" cy="483225"/>
          </a:xfrm>
        </p:grpSpPr>
        <p:sp>
          <p:nvSpPr>
            <p:cNvPr id="1617" name="Google Shape;1617;p53"/>
            <p:cNvSpPr/>
            <p:nvPr/>
          </p:nvSpPr>
          <p:spPr>
            <a:xfrm>
              <a:off x="6242825" y="2672550"/>
              <a:ext cx="483125" cy="426600"/>
            </a:xfrm>
            <a:custGeom>
              <a:avLst/>
              <a:gdLst/>
              <a:ahLst/>
              <a:cxnLst/>
              <a:rect l="l" t="t" r="r" b="b"/>
              <a:pathLst>
                <a:path w="19325" h="17064" extrusionOk="0">
                  <a:moveTo>
                    <a:pt x="10230" y="2331"/>
                  </a:moveTo>
                  <a:cubicBezTo>
                    <a:pt x="11387" y="2603"/>
                    <a:pt x="12437" y="3687"/>
                    <a:pt x="13056" y="5299"/>
                  </a:cubicBezTo>
                  <a:cubicBezTo>
                    <a:pt x="13144" y="5524"/>
                    <a:pt x="13357" y="5662"/>
                    <a:pt x="13583" y="5662"/>
                  </a:cubicBezTo>
                  <a:cubicBezTo>
                    <a:pt x="13652" y="5662"/>
                    <a:pt x="13722" y="5649"/>
                    <a:pt x="13790" y="5623"/>
                  </a:cubicBezTo>
                  <a:cubicBezTo>
                    <a:pt x="14083" y="5511"/>
                    <a:pt x="14228" y="5185"/>
                    <a:pt x="14113" y="4892"/>
                  </a:cubicBezTo>
                  <a:cubicBezTo>
                    <a:pt x="13790" y="4049"/>
                    <a:pt x="13349" y="3307"/>
                    <a:pt x="12830" y="2712"/>
                  </a:cubicBezTo>
                  <a:lnTo>
                    <a:pt x="12830" y="2712"/>
                  </a:lnTo>
                  <a:cubicBezTo>
                    <a:pt x="13911" y="3029"/>
                    <a:pt x="14901" y="3512"/>
                    <a:pt x="15750" y="4143"/>
                  </a:cubicBezTo>
                  <a:cubicBezTo>
                    <a:pt x="16882" y="4988"/>
                    <a:pt x="17649" y="6024"/>
                    <a:pt x="17990" y="7147"/>
                  </a:cubicBezTo>
                  <a:cubicBezTo>
                    <a:pt x="17519" y="6915"/>
                    <a:pt x="17000" y="6794"/>
                    <a:pt x="16476" y="6794"/>
                  </a:cubicBezTo>
                  <a:cubicBezTo>
                    <a:pt x="16469" y="6794"/>
                    <a:pt x="16463" y="6794"/>
                    <a:pt x="16456" y="6794"/>
                  </a:cubicBezTo>
                  <a:cubicBezTo>
                    <a:pt x="15729" y="6794"/>
                    <a:pt x="15040" y="7012"/>
                    <a:pt x="14515" y="7404"/>
                  </a:cubicBezTo>
                  <a:cubicBezTo>
                    <a:pt x="14400" y="7492"/>
                    <a:pt x="14291" y="7588"/>
                    <a:pt x="14192" y="7694"/>
                  </a:cubicBezTo>
                  <a:cubicBezTo>
                    <a:pt x="14092" y="7588"/>
                    <a:pt x="13983" y="7492"/>
                    <a:pt x="13869" y="7404"/>
                  </a:cubicBezTo>
                  <a:cubicBezTo>
                    <a:pt x="13343" y="7012"/>
                    <a:pt x="12655" y="6794"/>
                    <a:pt x="11927" y="6794"/>
                  </a:cubicBezTo>
                  <a:cubicBezTo>
                    <a:pt x="11199" y="6794"/>
                    <a:pt x="10511" y="7012"/>
                    <a:pt x="9986" y="7404"/>
                  </a:cubicBezTo>
                  <a:cubicBezTo>
                    <a:pt x="9871" y="7492"/>
                    <a:pt x="9762" y="7588"/>
                    <a:pt x="9662" y="7694"/>
                  </a:cubicBezTo>
                  <a:cubicBezTo>
                    <a:pt x="9563" y="7588"/>
                    <a:pt x="9454" y="7492"/>
                    <a:pt x="9339" y="7404"/>
                  </a:cubicBezTo>
                  <a:cubicBezTo>
                    <a:pt x="8814" y="7012"/>
                    <a:pt x="8126" y="6794"/>
                    <a:pt x="7398" y="6794"/>
                  </a:cubicBezTo>
                  <a:cubicBezTo>
                    <a:pt x="6670" y="6794"/>
                    <a:pt x="5982" y="7012"/>
                    <a:pt x="5456" y="7404"/>
                  </a:cubicBezTo>
                  <a:cubicBezTo>
                    <a:pt x="5342" y="7492"/>
                    <a:pt x="5233" y="7588"/>
                    <a:pt x="5133" y="7694"/>
                  </a:cubicBezTo>
                  <a:cubicBezTo>
                    <a:pt x="5034" y="7588"/>
                    <a:pt x="4925" y="7492"/>
                    <a:pt x="4810" y="7404"/>
                  </a:cubicBezTo>
                  <a:cubicBezTo>
                    <a:pt x="4285" y="7012"/>
                    <a:pt x="3596" y="6794"/>
                    <a:pt x="2869" y="6794"/>
                  </a:cubicBezTo>
                  <a:cubicBezTo>
                    <a:pt x="2862" y="6794"/>
                    <a:pt x="2856" y="6794"/>
                    <a:pt x="2849" y="6794"/>
                  </a:cubicBezTo>
                  <a:cubicBezTo>
                    <a:pt x="2324" y="6794"/>
                    <a:pt x="1806" y="6915"/>
                    <a:pt x="1335" y="7147"/>
                  </a:cubicBezTo>
                  <a:cubicBezTo>
                    <a:pt x="1676" y="6024"/>
                    <a:pt x="2443" y="4988"/>
                    <a:pt x="3578" y="4143"/>
                  </a:cubicBezTo>
                  <a:cubicBezTo>
                    <a:pt x="4424" y="3512"/>
                    <a:pt x="5414" y="3029"/>
                    <a:pt x="6498" y="2712"/>
                  </a:cubicBezTo>
                  <a:lnTo>
                    <a:pt x="6498" y="2712"/>
                  </a:lnTo>
                  <a:cubicBezTo>
                    <a:pt x="5976" y="3307"/>
                    <a:pt x="5538" y="4049"/>
                    <a:pt x="5212" y="4892"/>
                  </a:cubicBezTo>
                  <a:cubicBezTo>
                    <a:pt x="5097" y="5185"/>
                    <a:pt x="5245" y="5511"/>
                    <a:pt x="5535" y="5623"/>
                  </a:cubicBezTo>
                  <a:cubicBezTo>
                    <a:pt x="5603" y="5649"/>
                    <a:pt x="5673" y="5662"/>
                    <a:pt x="5742" y="5662"/>
                  </a:cubicBezTo>
                  <a:cubicBezTo>
                    <a:pt x="5968" y="5662"/>
                    <a:pt x="6181" y="5524"/>
                    <a:pt x="6269" y="5299"/>
                  </a:cubicBezTo>
                  <a:cubicBezTo>
                    <a:pt x="6891" y="3687"/>
                    <a:pt x="7941" y="2603"/>
                    <a:pt x="9098" y="2331"/>
                  </a:cubicBezTo>
                  <a:lnTo>
                    <a:pt x="9098" y="5097"/>
                  </a:lnTo>
                  <a:cubicBezTo>
                    <a:pt x="9098" y="5408"/>
                    <a:pt x="9351" y="5662"/>
                    <a:pt x="9662" y="5662"/>
                  </a:cubicBezTo>
                  <a:cubicBezTo>
                    <a:pt x="9976" y="5662"/>
                    <a:pt x="10230" y="5408"/>
                    <a:pt x="10230" y="5097"/>
                  </a:cubicBezTo>
                  <a:lnTo>
                    <a:pt x="10230" y="2331"/>
                  </a:lnTo>
                  <a:close/>
                  <a:moveTo>
                    <a:pt x="9662" y="0"/>
                  </a:moveTo>
                  <a:cubicBezTo>
                    <a:pt x="9348" y="0"/>
                    <a:pt x="9098" y="254"/>
                    <a:pt x="9098" y="568"/>
                  </a:cubicBezTo>
                  <a:lnTo>
                    <a:pt x="9098" y="1145"/>
                  </a:lnTo>
                  <a:cubicBezTo>
                    <a:pt x="6764" y="1247"/>
                    <a:pt x="4584" y="1981"/>
                    <a:pt x="2899" y="3234"/>
                  </a:cubicBezTo>
                  <a:cubicBezTo>
                    <a:pt x="1030" y="4629"/>
                    <a:pt x="0" y="6495"/>
                    <a:pt x="0" y="8494"/>
                  </a:cubicBezTo>
                  <a:lnTo>
                    <a:pt x="0" y="9059"/>
                  </a:lnTo>
                  <a:cubicBezTo>
                    <a:pt x="0" y="9373"/>
                    <a:pt x="254" y="9626"/>
                    <a:pt x="568" y="9626"/>
                  </a:cubicBezTo>
                  <a:cubicBezTo>
                    <a:pt x="879" y="9626"/>
                    <a:pt x="1133" y="9373"/>
                    <a:pt x="1133" y="9059"/>
                  </a:cubicBezTo>
                  <a:cubicBezTo>
                    <a:pt x="1133" y="8455"/>
                    <a:pt x="1945" y="7926"/>
                    <a:pt x="2869" y="7926"/>
                  </a:cubicBezTo>
                  <a:cubicBezTo>
                    <a:pt x="3793" y="7926"/>
                    <a:pt x="4569" y="8446"/>
                    <a:pt x="4569" y="9059"/>
                  </a:cubicBezTo>
                  <a:cubicBezTo>
                    <a:pt x="4569" y="9373"/>
                    <a:pt x="4819" y="9623"/>
                    <a:pt x="5133" y="9623"/>
                  </a:cubicBezTo>
                  <a:cubicBezTo>
                    <a:pt x="5447" y="9623"/>
                    <a:pt x="5701" y="9373"/>
                    <a:pt x="5701" y="9059"/>
                  </a:cubicBezTo>
                  <a:cubicBezTo>
                    <a:pt x="5701" y="8446"/>
                    <a:pt x="6477" y="7926"/>
                    <a:pt x="7398" y="7926"/>
                  </a:cubicBezTo>
                  <a:cubicBezTo>
                    <a:pt x="8319" y="7926"/>
                    <a:pt x="9098" y="8446"/>
                    <a:pt x="9098" y="9059"/>
                  </a:cubicBezTo>
                  <a:lnTo>
                    <a:pt x="9098" y="9475"/>
                  </a:lnTo>
                  <a:cubicBezTo>
                    <a:pt x="9098" y="9500"/>
                    <a:pt x="9098" y="9527"/>
                    <a:pt x="9101" y="9551"/>
                  </a:cubicBezTo>
                  <a:cubicBezTo>
                    <a:pt x="9098" y="9575"/>
                    <a:pt x="9098" y="9602"/>
                    <a:pt x="9098" y="9626"/>
                  </a:cubicBezTo>
                  <a:lnTo>
                    <a:pt x="9098" y="14799"/>
                  </a:lnTo>
                  <a:cubicBezTo>
                    <a:pt x="9098" y="15424"/>
                    <a:pt x="8591" y="15931"/>
                    <a:pt x="7966" y="15931"/>
                  </a:cubicBezTo>
                  <a:cubicBezTo>
                    <a:pt x="7337" y="15931"/>
                    <a:pt x="6833" y="15424"/>
                    <a:pt x="6833" y="14799"/>
                  </a:cubicBezTo>
                  <a:lnTo>
                    <a:pt x="6833" y="14231"/>
                  </a:lnTo>
                  <a:cubicBezTo>
                    <a:pt x="6833" y="13920"/>
                    <a:pt x="6580" y="13666"/>
                    <a:pt x="6266" y="13666"/>
                  </a:cubicBezTo>
                  <a:cubicBezTo>
                    <a:pt x="5952" y="13666"/>
                    <a:pt x="5701" y="13920"/>
                    <a:pt x="5701" y="14231"/>
                  </a:cubicBezTo>
                  <a:lnTo>
                    <a:pt x="5701" y="14799"/>
                  </a:lnTo>
                  <a:cubicBezTo>
                    <a:pt x="5701" y="16049"/>
                    <a:pt x="6712" y="17063"/>
                    <a:pt x="7966" y="17063"/>
                  </a:cubicBezTo>
                  <a:cubicBezTo>
                    <a:pt x="9216" y="17063"/>
                    <a:pt x="10230" y="16049"/>
                    <a:pt x="10230" y="14799"/>
                  </a:cubicBezTo>
                  <a:lnTo>
                    <a:pt x="10230" y="9626"/>
                  </a:lnTo>
                  <a:cubicBezTo>
                    <a:pt x="10227" y="9599"/>
                    <a:pt x="10227" y="9575"/>
                    <a:pt x="10224" y="9551"/>
                  </a:cubicBezTo>
                  <a:cubicBezTo>
                    <a:pt x="10227" y="9524"/>
                    <a:pt x="10227" y="9500"/>
                    <a:pt x="10230" y="9475"/>
                  </a:cubicBezTo>
                  <a:lnTo>
                    <a:pt x="10230" y="9059"/>
                  </a:lnTo>
                  <a:cubicBezTo>
                    <a:pt x="10230" y="8446"/>
                    <a:pt x="11006" y="7926"/>
                    <a:pt x="11927" y="7926"/>
                  </a:cubicBezTo>
                  <a:cubicBezTo>
                    <a:pt x="12848" y="7926"/>
                    <a:pt x="13627" y="8446"/>
                    <a:pt x="13627" y="9059"/>
                  </a:cubicBezTo>
                  <a:cubicBezTo>
                    <a:pt x="13627" y="9373"/>
                    <a:pt x="13878" y="9623"/>
                    <a:pt x="14192" y="9623"/>
                  </a:cubicBezTo>
                  <a:cubicBezTo>
                    <a:pt x="14506" y="9623"/>
                    <a:pt x="14759" y="9373"/>
                    <a:pt x="14759" y="9059"/>
                  </a:cubicBezTo>
                  <a:cubicBezTo>
                    <a:pt x="14759" y="8446"/>
                    <a:pt x="15535" y="7926"/>
                    <a:pt x="16456" y="7926"/>
                  </a:cubicBezTo>
                  <a:cubicBezTo>
                    <a:pt x="17377" y="7926"/>
                    <a:pt x="18192" y="8455"/>
                    <a:pt x="18192" y="9059"/>
                  </a:cubicBezTo>
                  <a:cubicBezTo>
                    <a:pt x="18192" y="9373"/>
                    <a:pt x="18446" y="9623"/>
                    <a:pt x="18760" y="9623"/>
                  </a:cubicBezTo>
                  <a:cubicBezTo>
                    <a:pt x="19071" y="9623"/>
                    <a:pt x="19325" y="9373"/>
                    <a:pt x="19325" y="9059"/>
                  </a:cubicBezTo>
                  <a:lnTo>
                    <a:pt x="19325" y="8494"/>
                  </a:lnTo>
                  <a:cubicBezTo>
                    <a:pt x="19325" y="6495"/>
                    <a:pt x="18295" y="4629"/>
                    <a:pt x="16426" y="3234"/>
                  </a:cubicBezTo>
                  <a:cubicBezTo>
                    <a:pt x="14744" y="1981"/>
                    <a:pt x="12561" y="1247"/>
                    <a:pt x="10230" y="1145"/>
                  </a:cubicBezTo>
                  <a:lnTo>
                    <a:pt x="10230" y="568"/>
                  </a:lnTo>
                  <a:cubicBezTo>
                    <a:pt x="10230" y="254"/>
                    <a:pt x="9976" y="0"/>
                    <a:pt x="9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618" name="Google Shape;1618;p53"/>
            <p:cNvSpPr/>
            <p:nvPr/>
          </p:nvSpPr>
          <p:spPr>
            <a:xfrm>
              <a:off x="6413650" y="2615925"/>
              <a:ext cx="28325" cy="56650"/>
            </a:xfrm>
            <a:custGeom>
              <a:avLst/>
              <a:gdLst/>
              <a:ahLst/>
              <a:cxnLst/>
              <a:rect l="l" t="t" r="r" b="b"/>
              <a:pathLst>
                <a:path w="1133" h="2266" extrusionOk="0">
                  <a:moveTo>
                    <a:pt x="565" y="1"/>
                  </a:moveTo>
                  <a:cubicBezTo>
                    <a:pt x="251" y="1"/>
                    <a:pt x="0" y="254"/>
                    <a:pt x="0" y="568"/>
                  </a:cubicBezTo>
                  <a:lnTo>
                    <a:pt x="0" y="1701"/>
                  </a:lnTo>
                  <a:cubicBezTo>
                    <a:pt x="0" y="2012"/>
                    <a:pt x="251" y="2265"/>
                    <a:pt x="565" y="2265"/>
                  </a:cubicBezTo>
                  <a:cubicBezTo>
                    <a:pt x="879" y="2265"/>
                    <a:pt x="1133" y="2012"/>
                    <a:pt x="1133" y="1701"/>
                  </a:cubicBezTo>
                  <a:lnTo>
                    <a:pt x="1133" y="568"/>
                  </a:lnTo>
                  <a:cubicBezTo>
                    <a:pt x="1133" y="254"/>
                    <a:pt x="879" y="1"/>
                    <a:pt x="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619" name="Google Shape;1619;p53"/>
            <p:cNvSpPr/>
            <p:nvPr/>
          </p:nvSpPr>
          <p:spPr>
            <a:xfrm>
              <a:off x="6526875" y="2615925"/>
              <a:ext cx="28325" cy="56650"/>
            </a:xfrm>
            <a:custGeom>
              <a:avLst/>
              <a:gdLst/>
              <a:ahLst/>
              <a:cxnLst/>
              <a:rect l="l" t="t" r="r" b="b"/>
              <a:pathLst>
                <a:path w="1133" h="2266" extrusionOk="0">
                  <a:moveTo>
                    <a:pt x="565" y="1"/>
                  </a:moveTo>
                  <a:cubicBezTo>
                    <a:pt x="251" y="1"/>
                    <a:pt x="0" y="254"/>
                    <a:pt x="0" y="568"/>
                  </a:cubicBezTo>
                  <a:lnTo>
                    <a:pt x="0" y="1701"/>
                  </a:lnTo>
                  <a:cubicBezTo>
                    <a:pt x="0" y="2012"/>
                    <a:pt x="251" y="2265"/>
                    <a:pt x="565" y="2265"/>
                  </a:cubicBezTo>
                  <a:cubicBezTo>
                    <a:pt x="879" y="2265"/>
                    <a:pt x="1133" y="2012"/>
                    <a:pt x="1133" y="1701"/>
                  </a:cubicBezTo>
                  <a:lnTo>
                    <a:pt x="1133" y="568"/>
                  </a:lnTo>
                  <a:cubicBezTo>
                    <a:pt x="1133" y="254"/>
                    <a:pt x="879" y="1"/>
                    <a:pt x="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620" name="Google Shape;1620;p53"/>
            <p:cNvSpPr/>
            <p:nvPr/>
          </p:nvSpPr>
          <p:spPr>
            <a:xfrm>
              <a:off x="6611800" y="2644250"/>
              <a:ext cx="28325" cy="56625"/>
            </a:xfrm>
            <a:custGeom>
              <a:avLst/>
              <a:gdLst/>
              <a:ahLst/>
              <a:cxnLst/>
              <a:rect l="l" t="t" r="r" b="b"/>
              <a:pathLst>
                <a:path w="1133" h="2265" extrusionOk="0">
                  <a:moveTo>
                    <a:pt x="565" y="0"/>
                  </a:moveTo>
                  <a:cubicBezTo>
                    <a:pt x="251" y="0"/>
                    <a:pt x="0" y="254"/>
                    <a:pt x="0" y="568"/>
                  </a:cubicBezTo>
                  <a:lnTo>
                    <a:pt x="0" y="1700"/>
                  </a:lnTo>
                  <a:cubicBezTo>
                    <a:pt x="0" y="2011"/>
                    <a:pt x="251" y="2265"/>
                    <a:pt x="565" y="2265"/>
                  </a:cubicBezTo>
                  <a:cubicBezTo>
                    <a:pt x="879" y="2265"/>
                    <a:pt x="1133" y="2011"/>
                    <a:pt x="1133" y="1700"/>
                  </a:cubicBezTo>
                  <a:lnTo>
                    <a:pt x="1133" y="568"/>
                  </a:lnTo>
                  <a:cubicBezTo>
                    <a:pt x="1133" y="254"/>
                    <a:pt x="879" y="0"/>
                    <a:pt x="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621" name="Google Shape;1621;p53"/>
            <p:cNvSpPr/>
            <p:nvPr/>
          </p:nvSpPr>
          <p:spPr>
            <a:xfrm>
              <a:off x="6328725" y="2644250"/>
              <a:ext cx="28325" cy="56625"/>
            </a:xfrm>
            <a:custGeom>
              <a:avLst/>
              <a:gdLst/>
              <a:ahLst/>
              <a:cxnLst/>
              <a:rect l="l" t="t" r="r" b="b"/>
              <a:pathLst>
                <a:path w="1133" h="2265" extrusionOk="0">
                  <a:moveTo>
                    <a:pt x="565" y="0"/>
                  </a:moveTo>
                  <a:cubicBezTo>
                    <a:pt x="251" y="0"/>
                    <a:pt x="0" y="254"/>
                    <a:pt x="0" y="568"/>
                  </a:cubicBezTo>
                  <a:lnTo>
                    <a:pt x="0" y="1700"/>
                  </a:lnTo>
                  <a:cubicBezTo>
                    <a:pt x="0" y="2011"/>
                    <a:pt x="251" y="2265"/>
                    <a:pt x="565" y="2265"/>
                  </a:cubicBezTo>
                  <a:cubicBezTo>
                    <a:pt x="879" y="2265"/>
                    <a:pt x="1133" y="2011"/>
                    <a:pt x="1133" y="1700"/>
                  </a:cubicBezTo>
                  <a:lnTo>
                    <a:pt x="1133" y="568"/>
                  </a:lnTo>
                  <a:cubicBezTo>
                    <a:pt x="1133" y="254"/>
                    <a:pt x="879" y="0"/>
                    <a:pt x="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1622" name="Google Shape;1622;p53"/>
          <p:cNvGrpSpPr/>
          <p:nvPr/>
        </p:nvGrpSpPr>
        <p:grpSpPr>
          <a:xfrm>
            <a:off x="4301309" y="2954789"/>
            <a:ext cx="248713" cy="248713"/>
            <a:chOff x="1487200" y="4993750"/>
            <a:chExt cx="483125" cy="483125"/>
          </a:xfrm>
        </p:grpSpPr>
        <p:sp>
          <p:nvSpPr>
            <p:cNvPr id="1623" name="Google Shape;1623;p53"/>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624" name="Google Shape;1624;p53"/>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1625" name="Google Shape;1625;p53"/>
          <p:cNvGrpSpPr/>
          <p:nvPr/>
        </p:nvGrpSpPr>
        <p:grpSpPr>
          <a:xfrm>
            <a:off x="6866606" y="1325402"/>
            <a:ext cx="248726" cy="248790"/>
            <a:chOff x="5053900" y="4993700"/>
            <a:chExt cx="483150" cy="483275"/>
          </a:xfrm>
        </p:grpSpPr>
        <p:sp>
          <p:nvSpPr>
            <p:cNvPr id="1626" name="Google Shape;1626;p53"/>
            <p:cNvSpPr/>
            <p:nvPr/>
          </p:nvSpPr>
          <p:spPr>
            <a:xfrm>
              <a:off x="5053900" y="4993700"/>
              <a:ext cx="483150" cy="483275"/>
            </a:xfrm>
            <a:custGeom>
              <a:avLst/>
              <a:gdLst/>
              <a:ahLst/>
              <a:cxnLst/>
              <a:rect l="l" t="t" r="r" b="b"/>
              <a:pathLst>
                <a:path w="19326" h="19331" extrusionOk="0">
                  <a:moveTo>
                    <a:pt x="9470" y="1131"/>
                  </a:moveTo>
                  <a:cubicBezTo>
                    <a:pt x="9519" y="1131"/>
                    <a:pt x="9569" y="1143"/>
                    <a:pt x="9615" y="1165"/>
                  </a:cubicBezTo>
                  <a:lnTo>
                    <a:pt x="17505" y="5208"/>
                  </a:lnTo>
                  <a:lnTo>
                    <a:pt x="14283" y="6820"/>
                  </a:lnTo>
                  <a:lnTo>
                    <a:pt x="6429" y="2720"/>
                  </a:lnTo>
                  <a:lnTo>
                    <a:pt x="9325" y="1168"/>
                  </a:lnTo>
                  <a:cubicBezTo>
                    <a:pt x="9369" y="1143"/>
                    <a:pt x="9419" y="1131"/>
                    <a:pt x="9470" y="1131"/>
                  </a:cubicBezTo>
                  <a:close/>
                  <a:moveTo>
                    <a:pt x="5222" y="3366"/>
                  </a:moveTo>
                  <a:lnTo>
                    <a:pt x="13033" y="7445"/>
                  </a:lnTo>
                  <a:lnTo>
                    <a:pt x="9467" y="9230"/>
                  </a:lnTo>
                  <a:lnTo>
                    <a:pt x="1779" y="5208"/>
                  </a:lnTo>
                  <a:lnTo>
                    <a:pt x="5222" y="3366"/>
                  </a:lnTo>
                  <a:close/>
                  <a:moveTo>
                    <a:pt x="1133" y="6150"/>
                  </a:moveTo>
                  <a:lnTo>
                    <a:pt x="8896" y="10208"/>
                  </a:lnTo>
                  <a:lnTo>
                    <a:pt x="8896" y="17935"/>
                  </a:lnTo>
                  <a:lnTo>
                    <a:pt x="1299" y="13916"/>
                  </a:lnTo>
                  <a:cubicBezTo>
                    <a:pt x="1197" y="13862"/>
                    <a:pt x="1133" y="13753"/>
                    <a:pt x="1133" y="13638"/>
                  </a:cubicBezTo>
                  <a:lnTo>
                    <a:pt x="1133" y="6150"/>
                  </a:lnTo>
                  <a:close/>
                  <a:moveTo>
                    <a:pt x="18193" y="6132"/>
                  </a:moveTo>
                  <a:lnTo>
                    <a:pt x="18193" y="13629"/>
                  </a:lnTo>
                  <a:cubicBezTo>
                    <a:pt x="18193" y="13744"/>
                    <a:pt x="18127" y="13853"/>
                    <a:pt x="18021" y="13907"/>
                  </a:cubicBezTo>
                  <a:lnTo>
                    <a:pt x="10029" y="17953"/>
                  </a:lnTo>
                  <a:lnTo>
                    <a:pt x="10029" y="10217"/>
                  </a:lnTo>
                  <a:lnTo>
                    <a:pt x="13730" y="8363"/>
                  </a:lnTo>
                  <a:lnTo>
                    <a:pt x="13730" y="10281"/>
                  </a:lnTo>
                  <a:cubicBezTo>
                    <a:pt x="13730" y="10592"/>
                    <a:pt x="13984" y="10845"/>
                    <a:pt x="14298" y="10845"/>
                  </a:cubicBezTo>
                  <a:cubicBezTo>
                    <a:pt x="14609" y="10845"/>
                    <a:pt x="14863" y="10592"/>
                    <a:pt x="14863" y="10281"/>
                  </a:cubicBezTo>
                  <a:lnTo>
                    <a:pt x="14863" y="7796"/>
                  </a:lnTo>
                  <a:lnTo>
                    <a:pt x="18193" y="6132"/>
                  </a:lnTo>
                  <a:close/>
                  <a:moveTo>
                    <a:pt x="9472" y="0"/>
                  </a:moveTo>
                  <a:cubicBezTo>
                    <a:pt x="9237" y="0"/>
                    <a:pt x="9002" y="58"/>
                    <a:pt x="8788" y="172"/>
                  </a:cubicBezTo>
                  <a:lnTo>
                    <a:pt x="765" y="4468"/>
                  </a:lnTo>
                  <a:cubicBezTo>
                    <a:pt x="294" y="4719"/>
                    <a:pt x="1" y="5208"/>
                    <a:pt x="1" y="5739"/>
                  </a:cubicBezTo>
                  <a:lnTo>
                    <a:pt x="1" y="13638"/>
                  </a:lnTo>
                  <a:cubicBezTo>
                    <a:pt x="1" y="14173"/>
                    <a:pt x="297" y="14665"/>
                    <a:pt x="771" y="14913"/>
                  </a:cubicBezTo>
                  <a:lnTo>
                    <a:pt x="8797" y="19164"/>
                  </a:lnTo>
                  <a:cubicBezTo>
                    <a:pt x="9008" y="19275"/>
                    <a:pt x="9240" y="19331"/>
                    <a:pt x="9473" y="19331"/>
                  </a:cubicBezTo>
                  <a:cubicBezTo>
                    <a:pt x="9696" y="19331"/>
                    <a:pt x="9920" y="19279"/>
                    <a:pt x="10125" y="19176"/>
                  </a:cubicBezTo>
                  <a:lnTo>
                    <a:pt x="18534" y="14916"/>
                  </a:lnTo>
                  <a:cubicBezTo>
                    <a:pt x="19020" y="14671"/>
                    <a:pt x="19325" y="14173"/>
                    <a:pt x="19325" y="13629"/>
                  </a:cubicBezTo>
                  <a:lnTo>
                    <a:pt x="19325" y="5752"/>
                  </a:lnTo>
                  <a:cubicBezTo>
                    <a:pt x="19325" y="5208"/>
                    <a:pt x="19023" y="4713"/>
                    <a:pt x="18537" y="4465"/>
                  </a:cubicBezTo>
                  <a:lnTo>
                    <a:pt x="10128" y="160"/>
                  </a:lnTo>
                  <a:cubicBezTo>
                    <a:pt x="9923" y="53"/>
                    <a:pt x="9698" y="0"/>
                    <a:pt x="9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627" name="Google Shape;1627;p53"/>
            <p:cNvSpPr/>
            <p:nvPr/>
          </p:nvSpPr>
          <p:spPr>
            <a:xfrm>
              <a:off x="5123725" y="5264025"/>
              <a:ext cx="105200" cy="61775"/>
            </a:xfrm>
            <a:custGeom>
              <a:avLst/>
              <a:gdLst/>
              <a:ahLst/>
              <a:cxnLst/>
              <a:rect l="l" t="t" r="r" b="b"/>
              <a:pathLst>
                <a:path w="4208" h="2471" extrusionOk="0">
                  <a:moveTo>
                    <a:pt x="3561" y="1"/>
                  </a:moveTo>
                  <a:cubicBezTo>
                    <a:pt x="3462" y="1"/>
                    <a:pt x="3362" y="26"/>
                    <a:pt x="3271" y="81"/>
                  </a:cubicBezTo>
                  <a:lnTo>
                    <a:pt x="1523" y="1122"/>
                  </a:lnTo>
                  <a:lnTo>
                    <a:pt x="1139" y="449"/>
                  </a:lnTo>
                  <a:cubicBezTo>
                    <a:pt x="1035" y="266"/>
                    <a:pt x="844" y="162"/>
                    <a:pt x="647" y="162"/>
                  </a:cubicBezTo>
                  <a:cubicBezTo>
                    <a:pt x="551" y="162"/>
                    <a:pt x="455" y="187"/>
                    <a:pt x="366" y="238"/>
                  </a:cubicBezTo>
                  <a:cubicBezTo>
                    <a:pt x="95" y="392"/>
                    <a:pt x="1" y="736"/>
                    <a:pt x="155" y="1008"/>
                  </a:cubicBezTo>
                  <a:lnTo>
                    <a:pt x="825" y="2185"/>
                  </a:lnTo>
                  <a:lnTo>
                    <a:pt x="831" y="2191"/>
                  </a:lnTo>
                  <a:cubicBezTo>
                    <a:pt x="831" y="2194"/>
                    <a:pt x="831" y="2194"/>
                    <a:pt x="831" y="2194"/>
                  </a:cubicBezTo>
                  <a:cubicBezTo>
                    <a:pt x="834" y="2200"/>
                    <a:pt x="837" y="2203"/>
                    <a:pt x="840" y="2206"/>
                  </a:cubicBezTo>
                  <a:lnTo>
                    <a:pt x="849" y="2224"/>
                  </a:lnTo>
                  <a:lnTo>
                    <a:pt x="861" y="2240"/>
                  </a:lnTo>
                  <a:lnTo>
                    <a:pt x="874" y="2255"/>
                  </a:lnTo>
                  <a:lnTo>
                    <a:pt x="883" y="2270"/>
                  </a:lnTo>
                  <a:lnTo>
                    <a:pt x="898" y="2282"/>
                  </a:lnTo>
                  <a:lnTo>
                    <a:pt x="910" y="2297"/>
                  </a:lnTo>
                  <a:lnTo>
                    <a:pt x="922" y="2312"/>
                  </a:lnTo>
                  <a:lnTo>
                    <a:pt x="937" y="2324"/>
                  </a:lnTo>
                  <a:lnTo>
                    <a:pt x="949" y="2336"/>
                  </a:lnTo>
                  <a:lnTo>
                    <a:pt x="964" y="2348"/>
                  </a:lnTo>
                  <a:cubicBezTo>
                    <a:pt x="970" y="2351"/>
                    <a:pt x="973" y="2354"/>
                    <a:pt x="979" y="2357"/>
                  </a:cubicBezTo>
                  <a:lnTo>
                    <a:pt x="994" y="2369"/>
                  </a:lnTo>
                  <a:lnTo>
                    <a:pt x="1009" y="2378"/>
                  </a:lnTo>
                  <a:lnTo>
                    <a:pt x="1028" y="2391"/>
                  </a:lnTo>
                  <a:lnTo>
                    <a:pt x="1040" y="2400"/>
                  </a:lnTo>
                  <a:lnTo>
                    <a:pt x="1058" y="2409"/>
                  </a:lnTo>
                  <a:lnTo>
                    <a:pt x="1073" y="2415"/>
                  </a:lnTo>
                  <a:cubicBezTo>
                    <a:pt x="1079" y="2418"/>
                    <a:pt x="1085" y="2421"/>
                    <a:pt x="1091" y="2424"/>
                  </a:cubicBezTo>
                  <a:lnTo>
                    <a:pt x="1106" y="2430"/>
                  </a:lnTo>
                  <a:lnTo>
                    <a:pt x="1124" y="2436"/>
                  </a:lnTo>
                  <a:lnTo>
                    <a:pt x="1139" y="2442"/>
                  </a:lnTo>
                  <a:lnTo>
                    <a:pt x="1160" y="2448"/>
                  </a:lnTo>
                  <a:lnTo>
                    <a:pt x="1176" y="2454"/>
                  </a:lnTo>
                  <a:lnTo>
                    <a:pt x="1197" y="2457"/>
                  </a:lnTo>
                  <a:lnTo>
                    <a:pt x="1212" y="2460"/>
                  </a:lnTo>
                  <a:lnTo>
                    <a:pt x="1233" y="2463"/>
                  </a:lnTo>
                  <a:lnTo>
                    <a:pt x="1245" y="2466"/>
                  </a:lnTo>
                  <a:cubicBezTo>
                    <a:pt x="1254" y="2466"/>
                    <a:pt x="1263" y="2466"/>
                    <a:pt x="1269" y="2469"/>
                  </a:cubicBezTo>
                  <a:cubicBezTo>
                    <a:pt x="1272" y="2470"/>
                    <a:pt x="1274" y="2470"/>
                    <a:pt x="1276" y="2470"/>
                  </a:cubicBezTo>
                  <a:cubicBezTo>
                    <a:pt x="1279" y="2470"/>
                    <a:pt x="1279" y="2469"/>
                    <a:pt x="1281" y="2469"/>
                  </a:cubicBezTo>
                  <a:lnTo>
                    <a:pt x="1369" y="2469"/>
                  </a:lnTo>
                  <a:lnTo>
                    <a:pt x="1393" y="2466"/>
                  </a:lnTo>
                  <a:lnTo>
                    <a:pt x="1408" y="2463"/>
                  </a:lnTo>
                  <a:cubicBezTo>
                    <a:pt x="1414" y="2463"/>
                    <a:pt x="1420" y="2463"/>
                    <a:pt x="1426" y="2460"/>
                  </a:cubicBezTo>
                  <a:lnTo>
                    <a:pt x="1444" y="2457"/>
                  </a:lnTo>
                  <a:lnTo>
                    <a:pt x="1462" y="2451"/>
                  </a:lnTo>
                  <a:lnTo>
                    <a:pt x="1480" y="2448"/>
                  </a:lnTo>
                  <a:lnTo>
                    <a:pt x="1499" y="2442"/>
                  </a:lnTo>
                  <a:lnTo>
                    <a:pt x="1517" y="2436"/>
                  </a:lnTo>
                  <a:cubicBezTo>
                    <a:pt x="1523" y="2433"/>
                    <a:pt x="1529" y="2430"/>
                    <a:pt x="1535" y="2427"/>
                  </a:cubicBezTo>
                  <a:lnTo>
                    <a:pt x="1553" y="2421"/>
                  </a:lnTo>
                  <a:lnTo>
                    <a:pt x="1568" y="2412"/>
                  </a:lnTo>
                  <a:lnTo>
                    <a:pt x="1586" y="2403"/>
                  </a:lnTo>
                  <a:cubicBezTo>
                    <a:pt x="1589" y="2403"/>
                    <a:pt x="1595" y="2400"/>
                    <a:pt x="1598" y="2397"/>
                  </a:cubicBezTo>
                  <a:cubicBezTo>
                    <a:pt x="1600" y="2395"/>
                    <a:pt x="1600" y="2395"/>
                    <a:pt x="1601" y="2395"/>
                  </a:cubicBezTo>
                  <a:cubicBezTo>
                    <a:pt x="1601" y="2395"/>
                    <a:pt x="1601" y="2395"/>
                    <a:pt x="1601" y="2394"/>
                  </a:cubicBezTo>
                  <a:lnTo>
                    <a:pt x="1607" y="2391"/>
                  </a:lnTo>
                  <a:lnTo>
                    <a:pt x="3851" y="1053"/>
                  </a:lnTo>
                  <a:cubicBezTo>
                    <a:pt x="4119" y="893"/>
                    <a:pt x="4207" y="546"/>
                    <a:pt x="4047" y="277"/>
                  </a:cubicBezTo>
                  <a:cubicBezTo>
                    <a:pt x="3941" y="99"/>
                    <a:pt x="3753" y="1"/>
                    <a:pt x="3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6" name="Google Shape;1594;p53">
            <a:extLst>
              <a:ext uri="{FF2B5EF4-FFF2-40B4-BE49-F238E27FC236}">
                <a16:creationId xmlns:a16="http://schemas.microsoft.com/office/drawing/2014/main" id="{B270385F-9384-AE08-F3A5-F06B32834A2D}"/>
              </a:ext>
            </a:extLst>
          </p:cNvPr>
          <p:cNvSpPr txBox="1">
            <a:spLocks noGrp="1"/>
          </p:cNvSpPr>
          <p:nvPr>
            <p:ph type="title" idx="7"/>
          </p:nvPr>
        </p:nvSpPr>
        <p:spPr>
          <a:xfrm>
            <a:off x="320610" y="3199474"/>
            <a:ext cx="2985161" cy="492600"/>
          </a:xfrm>
          <a:prstGeom prst="rect">
            <a:avLst/>
          </a:prstGeom>
        </p:spPr>
        <p:txBody>
          <a:bodyPr spcFirstLastPara="1" wrap="square" lIns="91425" tIns="91425" rIns="91425" bIns="91425" anchor="b" anchorCtr="0">
            <a:noAutofit/>
          </a:bodyPr>
          <a:lstStyle/>
          <a:p>
            <a:pPr lvl="0"/>
            <a:r>
              <a:rPr lang="it-IT" dirty="0"/>
              <a:t>Miglior gestione Out-of-Scope</a:t>
            </a:r>
            <a:endParaRPr dirty="0"/>
          </a:p>
        </p:txBody>
      </p:sp>
      <p:sp>
        <p:nvSpPr>
          <p:cNvPr id="7" name="Google Shape;1595;p53">
            <a:extLst>
              <a:ext uri="{FF2B5EF4-FFF2-40B4-BE49-F238E27FC236}">
                <a16:creationId xmlns:a16="http://schemas.microsoft.com/office/drawing/2014/main" id="{48C6C583-F9B7-B3B4-DDB9-F5F426FE7447}"/>
              </a:ext>
            </a:extLst>
          </p:cNvPr>
          <p:cNvSpPr txBox="1">
            <a:spLocks noGrp="1"/>
          </p:cNvSpPr>
          <p:nvPr>
            <p:ph type="subTitle" idx="8"/>
          </p:nvPr>
        </p:nvSpPr>
        <p:spPr>
          <a:xfrm>
            <a:off x="563618" y="3657645"/>
            <a:ext cx="2520000" cy="792000"/>
          </a:xfrm>
          <a:prstGeom prst="rect">
            <a:avLst/>
          </a:prstGeom>
        </p:spPr>
        <p:txBody>
          <a:bodyPr spcFirstLastPara="1" wrap="square" lIns="91425" tIns="91425" rIns="91425" bIns="91425" anchor="t" anchorCtr="0">
            <a:noAutofit/>
          </a:bodyPr>
          <a:lstStyle/>
          <a:p>
            <a:pPr marL="0" lvl="0" indent="0"/>
            <a:r>
              <a:rPr lang="it-IT" dirty="0"/>
              <a:t>Evitando allucinazioni e rispondendo correttamente "No </a:t>
            </a:r>
            <a:r>
              <a:rPr lang="it-IT" dirty="0" err="1"/>
              <a:t>answer</a:t>
            </a:r>
            <a:r>
              <a:rPr lang="it-IT" dirty="0"/>
              <a:t>" quando necessario</a:t>
            </a:r>
            <a:endParaRPr dirty="0"/>
          </a:p>
        </p:txBody>
      </p:sp>
      <p:grpSp>
        <p:nvGrpSpPr>
          <p:cNvPr id="8" name="Google Shape;1610;p53">
            <a:extLst>
              <a:ext uri="{FF2B5EF4-FFF2-40B4-BE49-F238E27FC236}">
                <a16:creationId xmlns:a16="http://schemas.microsoft.com/office/drawing/2014/main" id="{91D8044B-237C-BE14-DE51-41A4CD73E79F}"/>
              </a:ext>
            </a:extLst>
          </p:cNvPr>
          <p:cNvGrpSpPr/>
          <p:nvPr/>
        </p:nvGrpSpPr>
        <p:grpSpPr>
          <a:xfrm>
            <a:off x="1710992" y="2983581"/>
            <a:ext cx="248726" cy="233166"/>
            <a:chOff x="3865000" y="847675"/>
            <a:chExt cx="483150" cy="452925"/>
          </a:xfrm>
        </p:grpSpPr>
        <p:sp>
          <p:nvSpPr>
            <p:cNvPr id="9" name="Google Shape;1611;p53">
              <a:extLst>
                <a:ext uri="{FF2B5EF4-FFF2-40B4-BE49-F238E27FC236}">
                  <a16:creationId xmlns:a16="http://schemas.microsoft.com/office/drawing/2014/main" id="{201ED8AF-D17F-8B6C-C911-E89A82B2E409}"/>
                </a:ext>
              </a:extLst>
            </p:cNvPr>
            <p:cNvSpPr/>
            <p:nvPr/>
          </p:nvSpPr>
          <p:spPr>
            <a:xfrm>
              <a:off x="3865000" y="847675"/>
              <a:ext cx="483150" cy="452925"/>
            </a:xfrm>
            <a:custGeom>
              <a:avLst/>
              <a:gdLst/>
              <a:ahLst/>
              <a:cxnLst/>
              <a:rect l="l" t="t" r="r" b="b"/>
              <a:pathLst>
                <a:path w="19326" h="18117" extrusionOk="0">
                  <a:moveTo>
                    <a:pt x="9627" y="1132"/>
                  </a:moveTo>
                  <a:cubicBezTo>
                    <a:pt x="14349" y="1132"/>
                    <a:pt x="18193" y="4436"/>
                    <a:pt x="18193" y="8494"/>
                  </a:cubicBezTo>
                  <a:cubicBezTo>
                    <a:pt x="18193" y="12552"/>
                    <a:pt x="14349" y="15852"/>
                    <a:pt x="9627" y="15852"/>
                  </a:cubicBezTo>
                  <a:cubicBezTo>
                    <a:pt x="9619" y="15852"/>
                    <a:pt x="9611" y="15852"/>
                    <a:pt x="9603" y="15852"/>
                  </a:cubicBezTo>
                  <a:cubicBezTo>
                    <a:pt x="8397" y="15852"/>
                    <a:pt x="7207" y="15626"/>
                    <a:pt x="6088" y="15185"/>
                  </a:cubicBezTo>
                  <a:cubicBezTo>
                    <a:pt x="6019" y="15158"/>
                    <a:pt x="5947" y="15144"/>
                    <a:pt x="5876" y="15144"/>
                  </a:cubicBezTo>
                  <a:cubicBezTo>
                    <a:pt x="5720" y="15144"/>
                    <a:pt x="5568" y="15208"/>
                    <a:pt x="5460" y="15327"/>
                  </a:cubicBezTo>
                  <a:cubicBezTo>
                    <a:pt x="4780" y="16070"/>
                    <a:pt x="3896" y="16595"/>
                    <a:pt x="2917" y="16837"/>
                  </a:cubicBezTo>
                  <a:cubicBezTo>
                    <a:pt x="3461" y="15801"/>
                    <a:pt x="3582" y="14593"/>
                    <a:pt x="3262" y="13467"/>
                  </a:cubicBezTo>
                  <a:cubicBezTo>
                    <a:pt x="3238" y="13379"/>
                    <a:pt x="3189" y="13295"/>
                    <a:pt x="3126" y="13228"/>
                  </a:cubicBezTo>
                  <a:cubicBezTo>
                    <a:pt x="1843" y="11906"/>
                    <a:pt x="1133" y="10224"/>
                    <a:pt x="1133" y="8494"/>
                  </a:cubicBezTo>
                  <a:cubicBezTo>
                    <a:pt x="1133" y="4436"/>
                    <a:pt x="4944" y="1132"/>
                    <a:pt x="9627" y="1132"/>
                  </a:cubicBezTo>
                  <a:close/>
                  <a:moveTo>
                    <a:pt x="9627" y="0"/>
                  </a:moveTo>
                  <a:cubicBezTo>
                    <a:pt x="7066" y="0"/>
                    <a:pt x="4663" y="876"/>
                    <a:pt x="2848" y="2461"/>
                  </a:cubicBezTo>
                  <a:cubicBezTo>
                    <a:pt x="1012" y="4067"/>
                    <a:pt x="1" y="6211"/>
                    <a:pt x="1" y="8494"/>
                  </a:cubicBezTo>
                  <a:cubicBezTo>
                    <a:pt x="1" y="10472"/>
                    <a:pt x="783" y="12389"/>
                    <a:pt x="2208" y="13908"/>
                  </a:cubicBezTo>
                  <a:cubicBezTo>
                    <a:pt x="2492" y="15073"/>
                    <a:pt x="2148" y="16302"/>
                    <a:pt x="1299" y="17151"/>
                  </a:cubicBezTo>
                  <a:cubicBezTo>
                    <a:pt x="943" y="17507"/>
                    <a:pt x="1193" y="18117"/>
                    <a:pt x="1701" y="18117"/>
                  </a:cubicBezTo>
                  <a:cubicBezTo>
                    <a:pt x="3313" y="18114"/>
                    <a:pt x="4862" y="17489"/>
                    <a:pt x="6024" y="16372"/>
                  </a:cubicBezTo>
                  <a:cubicBezTo>
                    <a:pt x="7173" y="16776"/>
                    <a:pt x="8380" y="16985"/>
                    <a:pt x="9600" y="16985"/>
                  </a:cubicBezTo>
                  <a:cubicBezTo>
                    <a:pt x="9609" y="16985"/>
                    <a:pt x="9618" y="16985"/>
                    <a:pt x="9627" y="16985"/>
                  </a:cubicBezTo>
                  <a:cubicBezTo>
                    <a:pt x="12184" y="16985"/>
                    <a:pt x="14606" y="16112"/>
                    <a:pt x="16439" y="14524"/>
                  </a:cubicBezTo>
                  <a:cubicBezTo>
                    <a:pt x="18302" y="12914"/>
                    <a:pt x="19325" y="10773"/>
                    <a:pt x="19325" y="8494"/>
                  </a:cubicBezTo>
                  <a:cubicBezTo>
                    <a:pt x="19325" y="6211"/>
                    <a:pt x="18302" y="4070"/>
                    <a:pt x="16439" y="2461"/>
                  </a:cubicBezTo>
                  <a:cubicBezTo>
                    <a:pt x="14606" y="873"/>
                    <a:pt x="12184" y="0"/>
                    <a:pt x="9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0" name="Google Shape;1612;p53">
              <a:extLst>
                <a:ext uri="{FF2B5EF4-FFF2-40B4-BE49-F238E27FC236}">
                  <a16:creationId xmlns:a16="http://schemas.microsoft.com/office/drawing/2014/main" id="{0D3CF4FC-9B95-CF04-46FD-7295B9873EBC}"/>
                </a:ext>
              </a:extLst>
            </p:cNvPr>
            <p:cNvSpPr/>
            <p:nvPr/>
          </p:nvSpPr>
          <p:spPr>
            <a:xfrm>
              <a:off x="4173600"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2" y="1738"/>
                    <a:pt x="1132" y="1512"/>
                  </a:cubicBezTo>
                  <a:cubicBezTo>
                    <a:pt x="1132"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1" name="Google Shape;1613;p53">
              <a:extLst>
                <a:ext uri="{FF2B5EF4-FFF2-40B4-BE49-F238E27FC236}">
                  <a16:creationId xmlns:a16="http://schemas.microsoft.com/office/drawing/2014/main" id="{FA9B0BFD-95DE-CFB3-03DB-F843AFB05698}"/>
                </a:ext>
              </a:extLst>
            </p:cNvPr>
            <p:cNvSpPr/>
            <p:nvPr/>
          </p:nvSpPr>
          <p:spPr>
            <a:xfrm>
              <a:off x="4068825" y="1029775"/>
              <a:ext cx="78450" cy="75550"/>
            </a:xfrm>
            <a:custGeom>
              <a:avLst/>
              <a:gdLst/>
              <a:ahLst/>
              <a:cxnLst/>
              <a:rect l="l" t="t" r="r" b="b"/>
              <a:pathLst>
                <a:path w="3138" h="3022" extrusionOk="0">
                  <a:moveTo>
                    <a:pt x="1510" y="1134"/>
                  </a:moveTo>
                  <a:cubicBezTo>
                    <a:pt x="1845" y="1134"/>
                    <a:pt x="2014" y="1539"/>
                    <a:pt x="1776" y="1777"/>
                  </a:cubicBezTo>
                  <a:cubicBezTo>
                    <a:pt x="1699" y="1855"/>
                    <a:pt x="1605" y="1889"/>
                    <a:pt x="1513" y="1889"/>
                  </a:cubicBezTo>
                  <a:cubicBezTo>
                    <a:pt x="1319" y="1889"/>
                    <a:pt x="1132" y="1738"/>
                    <a:pt x="1132" y="1512"/>
                  </a:cubicBezTo>
                  <a:cubicBezTo>
                    <a:pt x="1132" y="1300"/>
                    <a:pt x="1302" y="1134"/>
                    <a:pt x="1510" y="1134"/>
                  </a:cubicBezTo>
                  <a:close/>
                  <a:moveTo>
                    <a:pt x="1511" y="1"/>
                  </a:moveTo>
                  <a:cubicBezTo>
                    <a:pt x="1316" y="1"/>
                    <a:pt x="1120" y="39"/>
                    <a:pt x="933" y="117"/>
                  </a:cubicBezTo>
                  <a:cubicBezTo>
                    <a:pt x="369" y="349"/>
                    <a:pt x="0" y="899"/>
                    <a:pt x="0" y="1512"/>
                  </a:cubicBezTo>
                  <a:cubicBezTo>
                    <a:pt x="0" y="2345"/>
                    <a:pt x="677" y="3021"/>
                    <a:pt x="1510" y="3021"/>
                  </a:cubicBezTo>
                  <a:cubicBezTo>
                    <a:pt x="2120" y="3021"/>
                    <a:pt x="2672" y="2653"/>
                    <a:pt x="2905" y="2088"/>
                  </a:cubicBezTo>
                  <a:cubicBezTo>
                    <a:pt x="3137" y="1524"/>
                    <a:pt x="3011" y="875"/>
                    <a:pt x="2579" y="443"/>
                  </a:cubicBezTo>
                  <a:cubicBezTo>
                    <a:pt x="2290" y="154"/>
                    <a:pt x="1903" y="1"/>
                    <a:pt x="1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2" name="Google Shape;1614;p53">
              <a:extLst>
                <a:ext uri="{FF2B5EF4-FFF2-40B4-BE49-F238E27FC236}">
                  <a16:creationId xmlns:a16="http://schemas.microsoft.com/office/drawing/2014/main" id="{F3CB4371-D28F-980B-CF59-6D61ECB3B8FE}"/>
                </a:ext>
              </a:extLst>
            </p:cNvPr>
            <p:cNvSpPr/>
            <p:nvPr/>
          </p:nvSpPr>
          <p:spPr>
            <a:xfrm>
              <a:off x="3964125"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3" y="1738"/>
                    <a:pt x="1133" y="1512"/>
                  </a:cubicBezTo>
                  <a:cubicBezTo>
                    <a:pt x="1133"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5"/>
          <p:cNvSpPr txBox="1">
            <a:spLocks noGrp="1"/>
          </p:cNvSpPr>
          <p:nvPr>
            <p:ph type="title"/>
          </p:nvPr>
        </p:nvSpPr>
        <p:spPr>
          <a:xfrm>
            <a:off x="2007025" y="1582990"/>
            <a:ext cx="2119500" cy="50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 ESG</a:t>
            </a:r>
            <a:endParaRPr dirty="0"/>
          </a:p>
        </p:txBody>
      </p:sp>
      <p:sp>
        <p:nvSpPr>
          <p:cNvPr id="473" name="Google Shape;473;p35"/>
          <p:cNvSpPr txBox="1">
            <a:spLocks noGrp="1"/>
          </p:cNvSpPr>
          <p:nvPr>
            <p:ph type="title" idx="2"/>
          </p:nvPr>
        </p:nvSpPr>
        <p:spPr>
          <a:xfrm>
            <a:off x="2575250" y="273196"/>
            <a:ext cx="983100" cy="13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474" name="Google Shape;474;p35"/>
          <p:cNvSpPr txBox="1">
            <a:spLocks noGrp="1"/>
          </p:cNvSpPr>
          <p:nvPr>
            <p:ph type="subTitle" idx="1"/>
          </p:nvPr>
        </p:nvSpPr>
        <p:spPr>
          <a:xfrm>
            <a:off x="2007013" y="1879246"/>
            <a:ext cx="2119494" cy="6925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Raccolta e pulizia dei dati</a:t>
            </a:r>
            <a:endParaRPr dirty="0"/>
          </a:p>
        </p:txBody>
      </p:sp>
      <p:sp>
        <p:nvSpPr>
          <p:cNvPr id="475" name="Google Shape;475;p35"/>
          <p:cNvSpPr txBox="1">
            <a:spLocks noGrp="1"/>
          </p:cNvSpPr>
          <p:nvPr>
            <p:ph type="title" idx="3"/>
          </p:nvPr>
        </p:nvSpPr>
        <p:spPr>
          <a:xfrm>
            <a:off x="5017500" y="1582990"/>
            <a:ext cx="2119500" cy="50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ARCHITETTURA RAG</a:t>
            </a:r>
            <a:endParaRPr dirty="0"/>
          </a:p>
        </p:txBody>
      </p:sp>
      <p:sp>
        <p:nvSpPr>
          <p:cNvPr id="476" name="Google Shape;476;p35"/>
          <p:cNvSpPr txBox="1">
            <a:spLocks noGrp="1"/>
          </p:cNvSpPr>
          <p:nvPr>
            <p:ph type="title" idx="4"/>
          </p:nvPr>
        </p:nvSpPr>
        <p:spPr>
          <a:xfrm>
            <a:off x="5585700" y="273196"/>
            <a:ext cx="983100" cy="13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477" name="Google Shape;477;p35"/>
          <p:cNvSpPr txBox="1">
            <a:spLocks noGrp="1"/>
          </p:cNvSpPr>
          <p:nvPr>
            <p:ph type="subTitle" idx="5"/>
          </p:nvPr>
        </p:nvSpPr>
        <p:spPr>
          <a:xfrm>
            <a:off x="5017488" y="1879246"/>
            <a:ext cx="2119500" cy="6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Framework e KG integration</a:t>
            </a:r>
            <a:endParaRPr dirty="0"/>
          </a:p>
        </p:txBody>
      </p:sp>
      <p:sp>
        <p:nvSpPr>
          <p:cNvPr id="478" name="Google Shape;478;p35"/>
          <p:cNvSpPr txBox="1">
            <a:spLocks noGrp="1"/>
          </p:cNvSpPr>
          <p:nvPr>
            <p:ph type="title" idx="6"/>
          </p:nvPr>
        </p:nvSpPr>
        <p:spPr>
          <a:xfrm>
            <a:off x="1915874" y="3666210"/>
            <a:ext cx="2387927" cy="50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TECNICHE DI PROMPTING</a:t>
            </a:r>
            <a:endParaRPr dirty="0"/>
          </a:p>
        </p:txBody>
      </p:sp>
      <p:sp>
        <p:nvSpPr>
          <p:cNvPr id="479" name="Google Shape;479;p35"/>
          <p:cNvSpPr txBox="1">
            <a:spLocks noGrp="1"/>
          </p:cNvSpPr>
          <p:nvPr>
            <p:ph type="title" idx="7"/>
          </p:nvPr>
        </p:nvSpPr>
        <p:spPr>
          <a:xfrm>
            <a:off x="2575250" y="2348900"/>
            <a:ext cx="983100" cy="13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480" name="Google Shape;480;p35"/>
          <p:cNvSpPr txBox="1">
            <a:spLocks noGrp="1"/>
          </p:cNvSpPr>
          <p:nvPr>
            <p:ph type="subTitle" idx="8"/>
          </p:nvPr>
        </p:nvSpPr>
        <p:spPr>
          <a:xfrm>
            <a:off x="2007013" y="3954950"/>
            <a:ext cx="2119500" cy="6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 tecniche di prompting</a:t>
            </a:r>
            <a:endParaRPr dirty="0"/>
          </a:p>
        </p:txBody>
      </p:sp>
      <p:sp>
        <p:nvSpPr>
          <p:cNvPr id="481" name="Google Shape;481;p35"/>
          <p:cNvSpPr txBox="1">
            <a:spLocks noGrp="1"/>
          </p:cNvSpPr>
          <p:nvPr>
            <p:ph type="title" idx="9"/>
          </p:nvPr>
        </p:nvSpPr>
        <p:spPr>
          <a:xfrm>
            <a:off x="5017500" y="3658694"/>
            <a:ext cx="2119500" cy="50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VALUTAZIONE</a:t>
            </a:r>
            <a:endParaRPr dirty="0"/>
          </a:p>
        </p:txBody>
      </p:sp>
      <p:sp>
        <p:nvSpPr>
          <p:cNvPr id="482" name="Google Shape;482;p35"/>
          <p:cNvSpPr txBox="1">
            <a:spLocks noGrp="1"/>
          </p:cNvSpPr>
          <p:nvPr>
            <p:ph type="title" idx="13"/>
          </p:nvPr>
        </p:nvSpPr>
        <p:spPr>
          <a:xfrm>
            <a:off x="5585700" y="2348900"/>
            <a:ext cx="983100" cy="13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483" name="Google Shape;483;p35"/>
          <p:cNvSpPr txBox="1">
            <a:spLocks noGrp="1"/>
          </p:cNvSpPr>
          <p:nvPr>
            <p:ph type="subTitle" idx="14"/>
          </p:nvPr>
        </p:nvSpPr>
        <p:spPr>
          <a:xfrm>
            <a:off x="5017488" y="3954950"/>
            <a:ext cx="2119500" cy="6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Testing e valutazione</a:t>
            </a:r>
            <a:endParaRPr dirty="0"/>
          </a:p>
        </p:txBody>
      </p:sp>
      <p:grpSp>
        <p:nvGrpSpPr>
          <p:cNvPr id="484" name="Google Shape;484;p35"/>
          <p:cNvGrpSpPr/>
          <p:nvPr/>
        </p:nvGrpSpPr>
        <p:grpSpPr>
          <a:xfrm flipH="1">
            <a:off x="2843664" y="1508527"/>
            <a:ext cx="446222" cy="77476"/>
            <a:chOff x="6146875" y="1767300"/>
            <a:chExt cx="331025" cy="57475"/>
          </a:xfrm>
        </p:grpSpPr>
        <p:sp>
          <p:nvSpPr>
            <p:cNvPr id="485" name="Google Shape;485;p3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35"/>
          <p:cNvGrpSpPr/>
          <p:nvPr/>
        </p:nvGrpSpPr>
        <p:grpSpPr>
          <a:xfrm flipH="1">
            <a:off x="5854139" y="1508527"/>
            <a:ext cx="446222" cy="77476"/>
            <a:chOff x="6146875" y="1767300"/>
            <a:chExt cx="331025" cy="57475"/>
          </a:xfrm>
        </p:grpSpPr>
        <p:sp>
          <p:nvSpPr>
            <p:cNvPr id="489" name="Google Shape;489;p3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35"/>
          <p:cNvGrpSpPr/>
          <p:nvPr/>
        </p:nvGrpSpPr>
        <p:grpSpPr>
          <a:xfrm flipH="1">
            <a:off x="2843664" y="3584231"/>
            <a:ext cx="446222" cy="77476"/>
            <a:chOff x="6146875" y="1767300"/>
            <a:chExt cx="331025" cy="57475"/>
          </a:xfrm>
        </p:grpSpPr>
        <p:sp>
          <p:nvSpPr>
            <p:cNvPr id="493" name="Google Shape;493;p3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35"/>
          <p:cNvGrpSpPr/>
          <p:nvPr/>
        </p:nvGrpSpPr>
        <p:grpSpPr>
          <a:xfrm flipH="1">
            <a:off x="5854139" y="3584231"/>
            <a:ext cx="446222" cy="77476"/>
            <a:chOff x="6146875" y="1767300"/>
            <a:chExt cx="331025" cy="57475"/>
          </a:xfrm>
        </p:grpSpPr>
        <p:sp>
          <p:nvSpPr>
            <p:cNvPr id="497" name="Google Shape;497;p3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0" name="Google Shape;500;p35"/>
          <p:cNvCxnSpPr/>
          <p:nvPr/>
        </p:nvCxnSpPr>
        <p:spPr>
          <a:xfrm>
            <a:off x="4572240" y="927150"/>
            <a:ext cx="0" cy="1196400"/>
          </a:xfrm>
          <a:prstGeom prst="straightConnector1">
            <a:avLst/>
          </a:prstGeom>
          <a:noFill/>
          <a:ln w="19050" cap="flat" cmpd="sng">
            <a:solidFill>
              <a:schemeClr val="dk1"/>
            </a:solidFill>
            <a:prstDash val="solid"/>
            <a:round/>
            <a:headEnd type="none" w="med" len="med"/>
            <a:tailEnd type="none" w="med" len="med"/>
          </a:ln>
        </p:spPr>
      </p:cxnSp>
      <p:cxnSp>
        <p:nvCxnSpPr>
          <p:cNvPr id="501" name="Google Shape;501;p35"/>
          <p:cNvCxnSpPr/>
          <p:nvPr/>
        </p:nvCxnSpPr>
        <p:spPr>
          <a:xfrm>
            <a:off x="4572240" y="3027856"/>
            <a:ext cx="0" cy="1196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6"/>
          <p:cNvSpPr txBox="1">
            <a:spLocks noGrp="1"/>
          </p:cNvSpPr>
          <p:nvPr>
            <p:ph type="title" idx="2"/>
          </p:nvPr>
        </p:nvSpPr>
        <p:spPr>
          <a:xfrm>
            <a:off x="1489925" y="1220113"/>
            <a:ext cx="1132200" cy="13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507" name="Google Shape;507;p36"/>
          <p:cNvSpPr txBox="1">
            <a:spLocks noGrp="1"/>
          </p:cNvSpPr>
          <p:nvPr>
            <p:ph type="title"/>
          </p:nvPr>
        </p:nvSpPr>
        <p:spPr>
          <a:xfrm>
            <a:off x="1489925" y="2573725"/>
            <a:ext cx="2452200" cy="77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ESG</a:t>
            </a:r>
            <a:endParaRPr dirty="0"/>
          </a:p>
        </p:txBody>
      </p:sp>
      <p:sp>
        <p:nvSpPr>
          <p:cNvPr id="508" name="Google Shape;508;p36"/>
          <p:cNvSpPr txBox="1">
            <a:spLocks noGrp="1"/>
          </p:cNvSpPr>
          <p:nvPr>
            <p:ph type="subTitle" idx="1"/>
          </p:nvPr>
        </p:nvSpPr>
        <p:spPr>
          <a:xfrm>
            <a:off x="1489925" y="3205500"/>
            <a:ext cx="24522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Raccolta e pulizia dei dati</a:t>
            </a:r>
            <a:endParaRPr dirty="0"/>
          </a:p>
          <a:p>
            <a:pPr marL="0" lvl="0" indent="0" algn="l" rtl="0">
              <a:spcBef>
                <a:spcPts val="1600"/>
              </a:spcBef>
              <a:spcAft>
                <a:spcPts val="1600"/>
              </a:spcAft>
              <a:buNone/>
            </a:pPr>
            <a:endParaRPr dirty="0"/>
          </a:p>
        </p:txBody>
      </p:sp>
      <p:grpSp>
        <p:nvGrpSpPr>
          <p:cNvPr id="509" name="Google Shape;509;p36"/>
          <p:cNvGrpSpPr/>
          <p:nvPr/>
        </p:nvGrpSpPr>
        <p:grpSpPr>
          <a:xfrm>
            <a:off x="4584851" y="798716"/>
            <a:ext cx="3692747" cy="3689803"/>
            <a:chOff x="1736800" y="621675"/>
            <a:chExt cx="4451775" cy="4448225"/>
          </a:xfrm>
        </p:grpSpPr>
        <p:sp>
          <p:nvSpPr>
            <p:cNvPr id="510" name="Google Shape;510;p36"/>
            <p:cNvSpPr/>
            <p:nvPr/>
          </p:nvSpPr>
          <p:spPr>
            <a:xfrm>
              <a:off x="2950350" y="621675"/>
              <a:ext cx="3168575" cy="3683275"/>
            </a:xfrm>
            <a:custGeom>
              <a:avLst/>
              <a:gdLst/>
              <a:ahLst/>
              <a:cxnLst/>
              <a:rect l="l" t="t" r="r" b="b"/>
              <a:pathLst>
                <a:path w="126743" h="147331" extrusionOk="0">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1743950" y="2590925"/>
              <a:ext cx="3777575" cy="2478975"/>
            </a:xfrm>
            <a:custGeom>
              <a:avLst/>
              <a:gdLst/>
              <a:ahLst/>
              <a:cxnLst/>
              <a:rect l="l" t="t" r="r" b="b"/>
              <a:pathLst>
                <a:path w="151103" h="99159" extrusionOk="0">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4102875" y="1393400"/>
              <a:ext cx="2085700" cy="1942975"/>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3636950" y="1852825"/>
              <a:ext cx="1947450" cy="1333525"/>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4653100" y="2680525"/>
              <a:ext cx="490125" cy="66750"/>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5039700" y="1915525"/>
              <a:ext cx="186000" cy="408475"/>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1955000" y="777275"/>
              <a:ext cx="1748150" cy="2266025"/>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544625" y="1125700"/>
              <a:ext cx="1171925" cy="2553025"/>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3414400" y="1814125"/>
              <a:ext cx="59600" cy="670275"/>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2742000" y="1801225"/>
              <a:ext cx="531925" cy="236125"/>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2896175" y="1225675"/>
              <a:ext cx="58250" cy="290675"/>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1736800" y="1865100"/>
              <a:ext cx="1752800" cy="1023700"/>
            </a:xfrm>
            <a:custGeom>
              <a:avLst/>
              <a:gdLst/>
              <a:ahLst/>
              <a:cxnLst/>
              <a:rect l="l" t="t" r="r" b="b"/>
              <a:pathLst>
                <a:path w="70112" h="40948" extrusionOk="0">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2112150" y="2219350"/>
              <a:ext cx="1607200" cy="1043925"/>
            </a:xfrm>
            <a:custGeom>
              <a:avLst/>
              <a:gdLst/>
              <a:ahLst/>
              <a:cxnLst/>
              <a:rect l="l" t="t" r="r" b="b"/>
              <a:pathLst>
                <a:path w="64288" h="41757" extrusionOk="0">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2695475" y="2245500"/>
              <a:ext cx="328950" cy="329525"/>
            </a:xfrm>
            <a:custGeom>
              <a:avLst/>
              <a:gdLst/>
              <a:ahLst/>
              <a:cxnLst/>
              <a:rect l="l" t="t" r="r" b="b"/>
              <a:pathLst>
                <a:path w="13158" h="13181" extrusionOk="0">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2179125" y="2402975"/>
              <a:ext cx="489325" cy="87375"/>
            </a:xfrm>
            <a:custGeom>
              <a:avLst/>
              <a:gdLst/>
              <a:ahLst/>
              <a:cxnLst/>
              <a:rect l="l" t="t" r="r" b="b"/>
              <a:pathLst>
                <a:path w="19573" h="3495" extrusionOk="0">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2525000" y="1956025"/>
              <a:ext cx="2631025" cy="2630700"/>
            </a:xfrm>
            <a:custGeom>
              <a:avLst/>
              <a:gdLst/>
              <a:ahLst/>
              <a:cxnLst/>
              <a:rect l="l" t="t" r="r" b="b"/>
              <a:pathLst>
                <a:path w="105241" h="105228" extrusionOk="0">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4178175" y="4397625"/>
              <a:ext cx="88750" cy="32875"/>
            </a:xfrm>
            <a:custGeom>
              <a:avLst/>
              <a:gdLst/>
              <a:ahLst/>
              <a:cxnLst/>
              <a:rect l="l" t="t" r="r" b="b"/>
              <a:pathLst>
                <a:path w="3550" h="1315" extrusionOk="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3759975" y="2855825"/>
              <a:ext cx="289350" cy="91800"/>
            </a:xfrm>
            <a:custGeom>
              <a:avLst/>
              <a:gdLst/>
              <a:ahLst/>
              <a:cxnLst/>
              <a:rect l="l" t="t" r="r" b="b"/>
              <a:pathLst>
                <a:path w="11574" h="3672" extrusionOk="0">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3922500" y="2967700"/>
              <a:ext cx="77800" cy="27925"/>
            </a:xfrm>
            <a:custGeom>
              <a:avLst/>
              <a:gdLst/>
              <a:ahLst/>
              <a:cxnLst/>
              <a:rect l="l" t="t" r="r" b="b"/>
              <a:pathLst>
                <a:path w="3112" h="1117" extrusionOk="0">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4042750" y="2932100"/>
              <a:ext cx="156725" cy="70025"/>
            </a:xfrm>
            <a:custGeom>
              <a:avLst/>
              <a:gdLst/>
              <a:ahLst/>
              <a:cxnLst/>
              <a:rect l="l" t="t" r="r" b="b"/>
              <a:pathLst>
                <a:path w="6269" h="2801" extrusionOk="0">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4212125" y="2968325"/>
              <a:ext cx="65725" cy="32225"/>
            </a:xfrm>
            <a:custGeom>
              <a:avLst/>
              <a:gdLst/>
              <a:ahLst/>
              <a:cxnLst/>
              <a:rect l="l" t="t" r="r" b="b"/>
              <a:pathLst>
                <a:path w="2629" h="1289" extrusionOk="0">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3918025" y="2797925"/>
              <a:ext cx="53625" cy="58200"/>
            </a:xfrm>
            <a:custGeom>
              <a:avLst/>
              <a:gdLst/>
              <a:ahLst/>
              <a:cxnLst/>
              <a:rect l="l" t="t" r="r" b="b"/>
              <a:pathLst>
                <a:path w="2145" h="2328" extrusionOk="0">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3800175" y="2889750"/>
              <a:ext cx="37525" cy="28300"/>
            </a:xfrm>
            <a:custGeom>
              <a:avLst/>
              <a:gdLst/>
              <a:ahLst/>
              <a:cxnLst/>
              <a:rect l="l" t="t" r="r" b="b"/>
              <a:pathLst>
                <a:path w="1501" h="1132" extrusionOk="0">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p:cNvSpPr/>
            <p:nvPr/>
          </p:nvSpPr>
          <p:spPr>
            <a:xfrm>
              <a:off x="4054075" y="2895650"/>
              <a:ext cx="42875" cy="32800"/>
            </a:xfrm>
            <a:custGeom>
              <a:avLst/>
              <a:gdLst/>
              <a:ahLst/>
              <a:cxnLst/>
              <a:rect l="l" t="t" r="r" b="b"/>
              <a:pathLst>
                <a:path w="1715" h="1312" extrusionOk="0">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3014650" y="1963250"/>
              <a:ext cx="1907400" cy="2504750"/>
            </a:xfrm>
            <a:custGeom>
              <a:avLst/>
              <a:gdLst/>
              <a:ahLst/>
              <a:cxnLst/>
              <a:rect l="l" t="t" r="r" b="b"/>
              <a:pathLst>
                <a:path w="76296" h="100190" extrusionOk="0">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4392800" y="2117950"/>
              <a:ext cx="625" cy="325"/>
            </a:xfrm>
            <a:custGeom>
              <a:avLst/>
              <a:gdLst/>
              <a:ahLst/>
              <a:cxnLst/>
              <a:rect l="l" t="t" r="r" b="b"/>
              <a:pathLst>
                <a:path w="25" h="13" extrusionOk="0">
                  <a:moveTo>
                    <a:pt x="24" y="0"/>
                  </a:moveTo>
                  <a:cubicBezTo>
                    <a:pt x="12" y="0"/>
                    <a:pt x="12" y="0"/>
                    <a:pt x="0" y="12"/>
                  </a:cubicBezTo>
                  <a:cubicBezTo>
                    <a:pt x="12" y="12"/>
                    <a:pt x="12" y="0"/>
                    <a:pt x="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3768900" y="2144450"/>
              <a:ext cx="275" cy="800"/>
            </a:xfrm>
            <a:custGeom>
              <a:avLst/>
              <a:gdLst/>
              <a:ahLst/>
              <a:cxnLst/>
              <a:rect l="l" t="t" r="r" b="b"/>
              <a:pathLst>
                <a:path w="11" h="32" extrusionOk="0">
                  <a:moveTo>
                    <a:pt x="1" y="0"/>
                  </a:moveTo>
                  <a:cubicBezTo>
                    <a:pt x="6" y="22"/>
                    <a:pt x="9" y="32"/>
                    <a:pt x="10" y="32"/>
                  </a:cubicBezTo>
                  <a:cubicBezTo>
                    <a:pt x="10" y="32"/>
                    <a:pt x="7" y="1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4255275" y="2306125"/>
              <a:ext cx="146475" cy="86025"/>
            </a:xfrm>
            <a:custGeom>
              <a:avLst/>
              <a:gdLst/>
              <a:ahLst/>
              <a:cxnLst/>
              <a:rect l="l" t="t" r="r" b="b"/>
              <a:pathLst>
                <a:path w="5859" h="3441" extrusionOk="0">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3556975" y="3417150"/>
              <a:ext cx="57775" cy="54400"/>
            </a:xfrm>
            <a:custGeom>
              <a:avLst/>
              <a:gdLst/>
              <a:ahLst/>
              <a:cxnLst/>
              <a:rect l="l" t="t" r="r" b="b"/>
              <a:pathLst>
                <a:path w="2311" h="2176" extrusionOk="0">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4824700" y="2422200"/>
              <a:ext cx="321800" cy="831450"/>
            </a:xfrm>
            <a:custGeom>
              <a:avLst/>
              <a:gdLst/>
              <a:ahLst/>
              <a:cxnLst/>
              <a:rect l="l" t="t" r="r" b="b"/>
              <a:pathLst>
                <a:path w="12872" h="33258" extrusionOk="0">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4433875" y="2133725"/>
              <a:ext cx="96475" cy="62525"/>
            </a:xfrm>
            <a:custGeom>
              <a:avLst/>
              <a:gdLst/>
              <a:ahLst/>
              <a:cxnLst/>
              <a:rect l="l" t="t" r="r" b="b"/>
              <a:pathLst>
                <a:path w="3859" h="2501" extrusionOk="0">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3614125" y="4495475"/>
              <a:ext cx="588200" cy="91450"/>
            </a:xfrm>
            <a:custGeom>
              <a:avLst/>
              <a:gdLst/>
              <a:ahLst/>
              <a:cxnLst/>
              <a:rect l="l" t="t" r="r" b="b"/>
              <a:pathLst>
                <a:path w="23528" h="3658" extrusionOk="0">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2669675" y="2505800"/>
              <a:ext cx="2486350" cy="2080925"/>
            </a:xfrm>
            <a:custGeom>
              <a:avLst/>
              <a:gdLst/>
              <a:ahLst/>
              <a:cxnLst/>
              <a:rect l="l" t="t" r="r" b="b"/>
              <a:pathLst>
                <a:path w="99454" h="83237" extrusionOk="0">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chemeClr val="dk1">
                <a:alpha val="348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36"/>
          <p:cNvGrpSpPr/>
          <p:nvPr/>
        </p:nvGrpSpPr>
        <p:grpSpPr>
          <a:xfrm flipH="1">
            <a:off x="1608664" y="2454243"/>
            <a:ext cx="446222" cy="77476"/>
            <a:chOff x="6146875" y="1767300"/>
            <a:chExt cx="331025" cy="57475"/>
          </a:xfrm>
        </p:grpSpPr>
        <p:sp>
          <p:nvSpPr>
            <p:cNvPr id="544" name="Google Shape;544;p3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7"/>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01 – Dataset ESG</a:t>
            </a:r>
            <a:endParaRPr dirty="0"/>
          </a:p>
          <a:p>
            <a:pPr marL="0" lvl="0" indent="0" algn="l" rtl="0">
              <a:spcBef>
                <a:spcPts val="0"/>
              </a:spcBef>
              <a:spcAft>
                <a:spcPts val="0"/>
              </a:spcAft>
              <a:buNone/>
            </a:pPr>
            <a:endParaRPr dirty="0"/>
          </a:p>
        </p:txBody>
      </p:sp>
      <p:sp>
        <p:nvSpPr>
          <p:cNvPr id="552" name="Google Shape;552;p37"/>
          <p:cNvSpPr txBox="1">
            <a:spLocks noGrp="1"/>
          </p:cNvSpPr>
          <p:nvPr>
            <p:ph type="subTitle" idx="1"/>
          </p:nvPr>
        </p:nvSpPr>
        <p:spPr>
          <a:xfrm>
            <a:off x="902607" y="1297401"/>
            <a:ext cx="4579868" cy="292201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it-IT" dirty="0"/>
              <a:t>Dati raccolti dal World Bank Data </a:t>
            </a:r>
            <a:r>
              <a:rPr lang="it-IT" dirty="0" err="1"/>
              <a:t>Catalog</a:t>
            </a:r>
            <a:r>
              <a:rPr lang="it-IT" dirty="0"/>
              <a:t>:</a:t>
            </a:r>
          </a:p>
          <a:p>
            <a:pPr marL="285750" indent="-285750" algn="l">
              <a:buFontTx/>
              <a:buChar char="-"/>
            </a:pPr>
            <a:r>
              <a:rPr lang="it-IT" dirty="0"/>
              <a:t>73 indicatori ESG globali per il periodo 2010-2023</a:t>
            </a:r>
          </a:p>
          <a:p>
            <a:pPr marL="285750" indent="-285750" algn="l">
              <a:buFontTx/>
              <a:buChar char="-"/>
            </a:pPr>
            <a:r>
              <a:rPr lang="it-IT" dirty="0"/>
              <a:t>Indicatori per 205 nazioni</a:t>
            </a:r>
          </a:p>
          <a:p>
            <a:pPr marL="0" indent="0" algn="l"/>
            <a:endParaRPr lang="it-IT" dirty="0"/>
          </a:p>
          <a:p>
            <a:pPr marL="0" indent="0" algn="l"/>
            <a:r>
              <a:rPr lang="it-IT" dirty="0"/>
              <a:t>Pulizia del dataset:</a:t>
            </a:r>
          </a:p>
          <a:p>
            <a:pPr marL="285750" indent="-285750" algn="l">
              <a:buFontTx/>
              <a:buChar char="-"/>
            </a:pPr>
            <a:r>
              <a:rPr lang="it-IT" dirty="0"/>
              <a:t>Eliminati le istanze dal 2021 in poi</a:t>
            </a:r>
          </a:p>
          <a:p>
            <a:pPr marL="285750" indent="-285750" algn="l">
              <a:buFontTx/>
              <a:buChar char="-"/>
            </a:pPr>
            <a:r>
              <a:rPr lang="it-IT" dirty="0"/>
              <a:t>Dati da wide a long </a:t>
            </a:r>
          </a:p>
          <a:p>
            <a:pPr marL="285750" indent="-285750" algn="l">
              <a:buFontTx/>
              <a:buChar char="-"/>
            </a:pPr>
            <a:r>
              <a:rPr lang="it-IT" dirty="0"/>
              <a:t>Eliminato le istanze con valori mancanti</a:t>
            </a:r>
          </a:p>
          <a:p>
            <a:pPr marL="285750" indent="-285750" algn="l">
              <a:buFontTx/>
              <a:buChar char="-"/>
            </a:pPr>
            <a:r>
              <a:rPr lang="it-IT" dirty="0"/>
              <a:t>Mapping dei continenti</a:t>
            </a:r>
          </a:p>
          <a:p>
            <a:pPr marL="0" indent="0" algn="l"/>
            <a:endParaRPr lang="it-IT" dirty="0"/>
          </a:p>
          <a:p>
            <a:pPr marL="285750" indent="-285750" algn="l">
              <a:buFontTx/>
              <a:buChar char="-"/>
            </a:pPr>
            <a:endParaRPr lang="it-IT" dirty="0"/>
          </a:p>
          <a:p>
            <a:pPr marL="285750" indent="-285750" algn="l">
              <a:buFontTx/>
              <a:buChar char="-"/>
            </a:pPr>
            <a:endParaRPr lang="it-IT" dirty="0"/>
          </a:p>
        </p:txBody>
      </p:sp>
      <p:grpSp>
        <p:nvGrpSpPr>
          <p:cNvPr id="560" name="Google Shape;560;p37"/>
          <p:cNvGrpSpPr/>
          <p:nvPr/>
        </p:nvGrpSpPr>
        <p:grpSpPr>
          <a:xfrm flipH="1">
            <a:off x="2969430" y="2408387"/>
            <a:ext cx="446222" cy="77476"/>
            <a:chOff x="6146875" y="1767300"/>
            <a:chExt cx="331025" cy="57475"/>
          </a:xfrm>
        </p:grpSpPr>
        <p:sp>
          <p:nvSpPr>
            <p:cNvPr id="561" name="Google Shape;561;p37"/>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7"/>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37"/>
          <p:cNvGrpSpPr/>
          <p:nvPr/>
        </p:nvGrpSpPr>
        <p:grpSpPr>
          <a:xfrm flipH="1">
            <a:off x="4348814" y="4768181"/>
            <a:ext cx="446222" cy="77476"/>
            <a:chOff x="6146875" y="1767300"/>
            <a:chExt cx="331025" cy="57475"/>
          </a:xfrm>
        </p:grpSpPr>
        <p:sp>
          <p:nvSpPr>
            <p:cNvPr id="565" name="Google Shape;565;p37"/>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6" name="Tabella 15">
            <a:extLst>
              <a:ext uri="{FF2B5EF4-FFF2-40B4-BE49-F238E27FC236}">
                <a16:creationId xmlns:a16="http://schemas.microsoft.com/office/drawing/2014/main" id="{26D7E2DF-B5AF-FECB-E071-6B27F1C27703}"/>
              </a:ext>
            </a:extLst>
          </p:cNvPr>
          <p:cNvGraphicFramePr>
            <a:graphicFrameLocks noGrp="1"/>
          </p:cNvGraphicFramePr>
          <p:nvPr>
            <p:extLst>
              <p:ext uri="{D42A27DB-BD31-4B8C-83A1-F6EECF244321}">
                <p14:modId xmlns:p14="http://schemas.microsoft.com/office/powerpoint/2010/main" val="1741029992"/>
              </p:ext>
            </p:extLst>
          </p:nvPr>
        </p:nvGraphicFramePr>
        <p:xfrm>
          <a:off x="6176212" y="546701"/>
          <a:ext cx="1523609" cy="4221480"/>
        </p:xfrm>
        <a:graphic>
          <a:graphicData uri="http://schemas.openxmlformats.org/drawingml/2006/table">
            <a:tbl>
              <a:tblPr firstRow="1" bandRow="1">
                <a:tableStyleId>{A4F61A67-2729-4F7B-AD7F-19EEDA053755}</a:tableStyleId>
              </a:tblPr>
              <a:tblGrid>
                <a:gridCol w="563880">
                  <a:extLst>
                    <a:ext uri="{9D8B030D-6E8A-4147-A177-3AD203B41FA5}">
                      <a16:colId xmlns:a16="http://schemas.microsoft.com/office/drawing/2014/main" val="3586274702"/>
                    </a:ext>
                  </a:extLst>
                </a:gridCol>
                <a:gridCol w="959729">
                  <a:extLst>
                    <a:ext uri="{9D8B030D-6E8A-4147-A177-3AD203B41FA5}">
                      <a16:colId xmlns:a16="http://schemas.microsoft.com/office/drawing/2014/main" val="3268924847"/>
                    </a:ext>
                  </a:extLst>
                </a:gridCol>
              </a:tblGrid>
              <a:tr h="206109">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Anno</a:t>
                      </a:r>
                    </a:p>
                  </a:txBody>
                  <a:tcPr anchor="ctr">
                    <a:solidFill>
                      <a:schemeClr val="bg1"/>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Valori Mancanti </a:t>
                      </a:r>
                      <a:r>
                        <a:rPr lang="it-IT" sz="1100" b="0" i="0" u="none" strike="noStrike" cap="none" dirty="0">
                          <a:solidFill>
                            <a:schemeClr val="dk1"/>
                          </a:solidFill>
                          <a:latin typeface="Open Sans"/>
                          <a:ea typeface="Open Sans"/>
                          <a:cs typeface="Open Sans"/>
                          <a:sym typeface="Open Sans"/>
                        </a:rPr>
                        <a:t>(%)</a:t>
                      </a:r>
                    </a:p>
                  </a:txBody>
                  <a:tcPr anchor="ctr">
                    <a:solidFill>
                      <a:schemeClr val="bg1"/>
                    </a:solidFill>
                  </a:tcPr>
                </a:tc>
                <a:extLst>
                  <a:ext uri="{0D108BD9-81ED-4DB2-BD59-A6C34878D82A}">
                    <a16:rowId xmlns:a16="http://schemas.microsoft.com/office/drawing/2014/main" val="1201553925"/>
                  </a:ext>
                </a:extLst>
              </a:tr>
              <a:tr h="206109">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2010</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24.8</a:t>
                      </a:r>
                    </a:p>
                  </a:txBody>
                  <a:tcPr anchor="ctr">
                    <a:solidFill>
                      <a:schemeClr val="bg2"/>
                    </a:solidFill>
                  </a:tcPr>
                </a:tc>
                <a:extLst>
                  <a:ext uri="{0D108BD9-81ED-4DB2-BD59-A6C34878D82A}">
                    <a16:rowId xmlns:a16="http://schemas.microsoft.com/office/drawing/2014/main" val="3321710040"/>
                  </a:ext>
                </a:extLst>
              </a:tr>
              <a:tr h="206109">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2011</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25.9</a:t>
                      </a:r>
                    </a:p>
                  </a:txBody>
                  <a:tcPr anchor="ctr">
                    <a:solidFill>
                      <a:schemeClr val="bg2"/>
                    </a:solidFill>
                  </a:tcPr>
                </a:tc>
                <a:extLst>
                  <a:ext uri="{0D108BD9-81ED-4DB2-BD59-A6C34878D82A}">
                    <a16:rowId xmlns:a16="http://schemas.microsoft.com/office/drawing/2014/main" val="220003770"/>
                  </a:ext>
                </a:extLst>
              </a:tr>
              <a:tr h="206109">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2012</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25.2</a:t>
                      </a:r>
                    </a:p>
                  </a:txBody>
                  <a:tcPr anchor="ctr">
                    <a:solidFill>
                      <a:schemeClr val="bg2"/>
                    </a:solidFill>
                  </a:tcPr>
                </a:tc>
                <a:extLst>
                  <a:ext uri="{0D108BD9-81ED-4DB2-BD59-A6C34878D82A}">
                    <a16:rowId xmlns:a16="http://schemas.microsoft.com/office/drawing/2014/main" val="3991898103"/>
                  </a:ext>
                </a:extLst>
              </a:tr>
              <a:tr h="206109">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2013</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24.2</a:t>
                      </a:r>
                    </a:p>
                  </a:txBody>
                  <a:tcPr anchor="ctr">
                    <a:solidFill>
                      <a:schemeClr val="bg2"/>
                    </a:solidFill>
                  </a:tcPr>
                </a:tc>
                <a:extLst>
                  <a:ext uri="{0D108BD9-81ED-4DB2-BD59-A6C34878D82A}">
                    <a16:rowId xmlns:a16="http://schemas.microsoft.com/office/drawing/2014/main" val="435285738"/>
                  </a:ext>
                </a:extLst>
              </a:tr>
              <a:tr h="206109">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2014</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23.8</a:t>
                      </a:r>
                    </a:p>
                  </a:txBody>
                  <a:tcPr anchor="ctr">
                    <a:solidFill>
                      <a:schemeClr val="bg2"/>
                    </a:solidFill>
                  </a:tcPr>
                </a:tc>
                <a:extLst>
                  <a:ext uri="{0D108BD9-81ED-4DB2-BD59-A6C34878D82A}">
                    <a16:rowId xmlns:a16="http://schemas.microsoft.com/office/drawing/2014/main" val="2933284966"/>
                  </a:ext>
                </a:extLst>
              </a:tr>
              <a:tr h="206109">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2015</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24.5</a:t>
                      </a:r>
                    </a:p>
                  </a:txBody>
                  <a:tcPr anchor="ctr">
                    <a:solidFill>
                      <a:schemeClr val="bg2"/>
                    </a:solidFill>
                  </a:tcPr>
                </a:tc>
                <a:extLst>
                  <a:ext uri="{0D108BD9-81ED-4DB2-BD59-A6C34878D82A}">
                    <a16:rowId xmlns:a16="http://schemas.microsoft.com/office/drawing/2014/main" val="3945498987"/>
                  </a:ext>
                </a:extLst>
              </a:tr>
              <a:tr h="206109">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2016</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27.9</a:t>
                      </a:r>
                    </a:p>
                  </a:txBody>
                  <a:tcPr anchor="ctr">
                    <a:solidFill>
                      <a:schemeClr val="bg2"/>
                    </a:solidFill>
                  </a:tcPr>
                </a:tc>
                <a:extLst>
                  <a:ext uri="{0D108BD9-81ED-4DB2-BD59-A6C34878D82A}">
                    <a16:rowId xmlns:a16="http://schemas.microsoft.com/office/drawing/2014/main" val="3435050084"/>
                  </a:ext>
                </a:extLst>
              </a:tr>
              <a:tr h="206109">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2017</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29.1</a:t>
                      </a:r>
                    </a:p>
                  </a:txBody>
                  <a:tcPr anchor="ctr">
                    <a:solidFill>
                      <a:schemeClr val="bg2"/>
                    </a:solidFill>
                  </a:tcPr>
                </a:tc>
                <a:extLst>
                  <a:ext uri="{0D108BD9-81ED-4DB2-BD59-A6C34878D82A}">
                    <a16:rowId xmlns:a16="http://schemas.microsoft.com/office/drawing/2014/main" val="2563787171"/>
                  </a:ext>
                </a:extLst>
              </a:tr>
              <a:tr h="206109">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2018</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28.3</a:t>
                      </a:r>
                    </a:p>
                  </a:txBody>
                  <a:tcPr anchor="ctr">
                    <a:solidFill>
                      <a:schemeClr val="bg2"/>
                    </a:solidFill>
                  </a:tcPr>
                </a:tc>
                <a:extLst>
                  <a:ext uri="{0D108BD9-81ED-4DB2-BD59-A6C34878D82A}">
                    <a16:rowId xmlns:a16="http://schemas.microsoft.com/office/drawing/2014/main" val="1064534244"/>
                  </a:ext>
                </a:extLst>
              </a:tr>
              <a:tr h="206109">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2019</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30.2</a:t>
                      </a:r>
                    </a:p>
                  </a:txBody>
                  <a:tcPr anchor="ctr">
                    <a:solidFill>
                      <a:schemeClr val="bg2"/>
                    </a:solidFill>
                  </a:tcPr>
                </a:tc>
                <a:extLst>
                  <a:ext uri="{0D108BD9-81ED-4DB2-BD59-A6C34878D82A}">
                    <a16:rowId xmlns:a16="http://schemas.microsoft.com/office/drawing/2014/main" val="1778430125"/>
                  </a:ext>
                </a:extLst>
              </a:tr>
              <a:tr h="206109">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2020</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34.3</a:t>
                      </a:r>
                    </a:p>
                  </a:txBody>
                  <a:tcPr anchor="ctr">
                    <a:solidFill>
                      <a:schemeClr val="bg2"/>
                    </a:solidFill>
                  </a:tcPr>
                </a:tc>
                <a:extLst>
                  <a:ext uri="{0D108BD9-81ED-4DB2-BD59-A6C34878D82A}">
                    <a16:rowId xmlns:a16="http://schemas.microsoft.com/office/drawing/2014/main" val="3100894617"/>
                  </a:ext>
                </a:extLst>
              </a:tr>
              <a:tr h="206109">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2021</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55.6</a:t>
                      </a:r>
                    </a:p>
                  </a:txBody>
                  <a:tcPr anchor="ctr">
                    <a:solidFill>
                      <a:schemeClr val="bg2"/>
                    </a:solidFill>
                  </a:tcPr>
                </a:tc>
                <a:extLst>
                  <a:ext uri="{0D108BD9-81ED-4DB2-BD59-A6C34878D82A}">
                    <a16:rowId xmlns:a16="http://schemas.microsoft.com/office/drawing/2014/main" val="965707478"/>
                  </a:ext>
                </a:extLst>
              </a:tr>
              <a:tr h="206109">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2022</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77.3</a:t>
                      </a:r>
                    </a:p>
                  </a:txBody>
                  <a:tcPr anchor="ctr">
                    <a:solidFill>
                      <a:schemeClr val="bg2"/>
                    </a:solidFill>
                  </a:tcPr>
                </a:tc>
                <a:extLst>
                  <a:ext uri="{0D108BD9-81ED-4DB2-BD59-A6C34878D82A}">
                    <a16:rowId xmlns:a16="http://schemas.microsoft.com/office/drawing/2014/main" val="544702964"/>
                  </a:ext>
                </a:extLst>
              </a:tr>
              <a:tr h="206109">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2023</a:t>
                      </a:r>
                    </a:p>
                  </a:txBody>
                  <a:tcPr anchor="ctr">
                    <a:solidFill>
                      <a:schemeClr val="bg2"/>
                    </a:solidFill>
                  </a:tcPr>
                </a:tc>
                <a:tc>
                  <a:txBody>
                    <a:bodyPr/>
                    <a:lstStyle/>
                    <a:p>
                      <a:pPr marR="0" algn="ctr" rtl="0">
                        <a:lnSpc>
                          <a:spcPct val="100000"/>
                        </a:lnSpc>
                        <a:spcBef>
                          <a:spcPts val="0"/>
                        </a:spcBef>
                        <a:spcAft>
                          <a:spcPts val="0"/>
                        </a:spcAft>
                        <a:buClr>
                          <a:srgbClr val="000000"/>
                        </a:buClr>
                        <a:buFont typeface="Arial"/>
                      </a:pPr>
                      <a:r>
                        <a:rPr lang="it-IT" sz="1100" b="0" i="0" u="none" strike="noStrike" cap="none" dirty="0">
                          <a:solidFill>
                            <a:schemeClr val="dk1"/>
                          </a:solidFill>
                          <a:latin typeface="Open Sans"/>
                          <a:ea typeface="Open Sans"/>
                          <a:cs typeface="Open Sans"/>
                          <a:sym typeface="Arial"/>
                        </a:rPr>
                        <a:t>97.4</a:t>
                      </a:r>
                    </a:p>
                  </a:txBody>
                  <a:tcPr anchor="ctr">
                    <a:solidFill>
                      <a:schemeClr val="bg2"/>
                    </a:solidFill>
                  </a:tcPr>
                </a:tc>
                <a:extLst>
                  <a:ext uri="{0D108BD9-81ED-4DB2-BD59-A6C34878D82A}">
                    <a16:rowId xmlns:a16="http://schemas.microsoft.com/office/drawing/2014/main" val="381156469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2" name="Google Shape;652;p39"/>
          <p:cNvSpPr txBox="1">
            <a:spLocks noGrp="1"/>
          </p:cNvSpPr>
          <p:nvPr>
            <p:ph type="title" idx="2"/>
          </p:nvPr>
        </p:nvSpPr>
        <p:spPr>
          <a:xfrm>
            <a:off x="5441500" y="937950"/>
            <a:ext cx="2706900" cy="47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Crazione dei chunk</a:t>
            </a:r>
            <a:endParaRPr dirty="0"/>
          </a:p>
        </p:txBody>
      </p:sp>
      <p:sp>
        <p:nvSpPr>
          <p:cNvPr id="653" name="Google Shape;653;p39"/>
          <p:cNvSpPr txBox="1">
            <a:spLocks noGrp="1"/>
          </p:cNvSpPr>
          <p:nvPr>
            <p:ph type="subTitle" idx="1"/>
          </p:nvPr>
        </p:nvSpPr>
        <p:spPr>
          <a:xfrm>
            <a:off x="5441499" y="1326294"/>
            <a:ext cx="3999955" cy="628200"/>
          </a:xfrm>
          <a:prstGeom prst="rect">
            <a:avLst/>
          </a:prstGeom>
        </p:spPr>
        <p:txBody>
          <a:bodyPr spcFirstLastPara="1" wrap="square" lIns="91425" tIns="91425" rIns="91425" bIns="91425" anchor="t" anchorCtr="0">
            <a:noAutofit/>
          </a:bodyPr>
          <a:lstStyle/>
          <a:p>
            <a:pPr marL="0" lvl="0" indent="0"/>
            <a:r>
              <a:rPr lang="en-US" dirty="0"/>
              <a:t>In ‘Year’, the indicator ‘Indicator’ in ‘Country’ (‘Continent’) had a value of 'Value'.</a:t>
            </a:r>
            <a:endParaRPr dirty="0"/>
          </a:p>
        </p:txBody>
      </p:sp>
      <p:sp>
        <p:nvSpPr>
          <p:cNvPr id="654" name="Google Shape;654;p39"/>
          <p:cNvSpPr txBox="1">
            <a:spLocks noGrp="1"/>
          </p:cNvSpPr>
          <p:nvPr>
            <p:ph type="title" idx="3"/>
          </p:nvPr>
        </p:nvSpPr>
        <p:spPr>
          <a:xfrm>
            <a:off x="4549625" y="2172463"/>
            <a:ext cx="2706900" cy="47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Embedding dei Chunk</a:t>
            </a:r>
            <a:endParaRPr dirty="0"/>
          </a:p>
        </p:txBody>
      </p:sp>
      <p:sp>
        <p:nvSpPr>
          <p:cNvPr id="655" name="Google Shape;655;p39"/>
          <p:cNvSpPr txBox="1">
            <a:spLocks noGrp="1"/>
          </p:cNvSpPr>
          <p:nvPr>
            <p:ph type="subTitle" idx="4"/>
          </p:nvPr>
        </p:nvSpPr>
        <p:spPr>
          <a:xfrm>
            <a:off x="4549625" y="2560807"/>
            <a:ext cx="3354508" cy="628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Tramite il modello all-MiniLM-L6-v2, otteniamo una matrice (116773,384)</a:t>
            </a:r>
            <a:endParaRPr dirty="0"/>
          </a:p>
        </p:txBody>
      </p:sp>
      <p:sp>
        <p:nvSpPr>
          <p:cNvPr id="656" name="Google Shape;656;p39"/>
          <p:cNvSpPr txBox="1">
            <a:spLocks noGrp="1"/>
          </p:cNvSpPr>
          <p:nvPr>
            <p:ph type="title" idx="5"/>
          </p:nvPr>
        </p:nvSpPr>
        <p:spPr>
          <a:xfrm>
            <a:off x="5441500" y="3447503"/>
            <a:ext cx="2706900" cy="47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Salvataggio su DB</a:t>
            </a:r>
            <a:endParaRPr dirty="0"/>
          </a:p>
        </p:txBody>
      </p:sp>
      <p:sp>
        <p:nvSpPr>
          <p:cNvPr id="657" name="Google Shape;657;p39"/>
          <p:cNvSpPr txBox="1">
            <a:spLocks noGrp="1"/>
          </p:cNvSpPr>
          <p:nvPr>
            <p:ph type="subTitle" idx="6"/>
          </p:nvPr>
        </p:nvSpPr>
        <p:spPr>
          <a:xfrm>
            <a:off x="5441500" y="3835847"/>
            <a:ext cx="3084600" cy="6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Indice vettiorale con FAISS e distanza Euclidea</a:t>
            </a:r>
            <a:endParaRPr dirty="0"/>
          </a:p>
          <a:p>
            <a:pPr marL="0" lvl="0" indent="0" algn="l" rtl="0">
              <a:spcBef>
                <a:spcPts val="1600"/>
              </a:spcBef>
              <a:spcAft>
                <a:spcPts val="1600"/>
              </a:spcAft>
              <a:buNone/>
            </a:pPr>
            <a:endParaRPr dirty="0"/>
          </a:p>
        </p:txBody>
      </p:sp>
      <p:grpSp>
        <p:nvGrpSpPr>
          <p:cNvPr id="658" name="Google Shape;658;p39"/>
          <p:cNvGrpSpPr/>
          <p:nvPr/>
        </p:nvGrpSpPr>
        <p:grpSpPr>
          <a:xfrm flipH="1">
            <a:off x="7188003" y="1166340"/>
            <a:ext cx="446222" cy="74603"/>
            <a:chOff x="6146875" y="1767300"/>
            <a:chExt cx="331025" cy="57475"/>
          </a:xfrm>
        </p:grpSpPr>
        <p:sp>
          <p:nvSpPr>
            <p:cNvPr id="659" name="Google Shape;659;p3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39"/>
          <p:cNvGrpSpPr/>
          <p:nvPr/>
        </p:nvGrpSpPr>
        <p:grpSpPr>
          <a:xfrm flipH="1">
            <a:off x="6480278" y="2377515"/>
            <a:ext cx="446222" cy="74603"/>
            <a:chOff x="6146875" y="1767300"/>
            <a:chExt cx="331025" cy="57475"/>
          </a:xfrm>
        </p:grpSpPr>
        <p:sp>
          <p:nvSpPr>
            <p:cNvPr id="663" name="Google Shape;663;p3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39"/>
          <p:cNvGrpSpPr/>
          <p:nvPr/>
        </p:nvGrpSpPr>
        <p:grpSpPr>
          <a:xfrm flipH="1">
            <a:off x="7092355" y="3661340"/>
            <a:ext cx="446222" cy="74603"/>
            <a:chOff x="6146875" y="1767300"/>
            <a:chExt cx="331025" cy="57475"/>
          </a:xfrm>
        </p:grpSpPr>
        <p:sp>
          <p:nvSpPr>
            <p:cNvPr id="667" name="Google Shape;667;p3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9"/>
          <p:cNvGrpSpPr/>
          <p:nvPr/>
        </p:nvGrpSpPr>
        <p:grpSpPr>
          <a:xfrm>
            <a:off x="814874" y="1372446"/>
            <a:ext cx="3281247" cy="3203761"/>
            <a:chOff x="2025550" y="988325"/>
            <a:chExt cx="3568900" cy="3485000"/>
          </a:xfrm>
        </p:grpSpPr>
        <p:sp>
          <p:nvSpPr>
            <p:cNvPr id="671" name="Google Shape;671;p39"/>
            <p:cNvSpPr/>
            <p:nvPr/>
          </p:nvSpPr>
          <p:spPr>
            <a:xfrm>
              <a:off x="2025550" y="4130400"/>
              <a:ext cx="3568900" cy="342925"/>
            </a:xfrm>
            <a:custGeom>
              <a:avLst/>
              <a:gdLst/>
              <a:ahLst/>
              <a:cxnLst/>
              <a:rect l="l" t="t" r="r" b="b"/>
              <a:pathLst>
                <a:path w="142756" h="13717" extrusionOk="0">
                  <a:moveTo>
                    <a:pt x="71378" y="0"/>
                  </a:moveTo>
                  <a:cubicBezTo>
                    <a:pt x="52447" y="0"/>
                    <a:pt x="34290" y="727"/>
                    <a:pt x="20907" y="2013"/>
                  </a:cubicBezTo>
                  <a:cubicBezTo>
                    <a:pt x="7525" y="3299"/>
                    <a:pt x="0" y="5037"/>
                    <a:pt x="0" y="6858"/>
                  </a:cubicBezTo>
                  <a:cubicBezTo>
                    <a:pt x="0" y="8680"/>
                    <a:pt x="7525" y="10418"/>
                    <a:pt x="20907" y="11704"/>
                  </a:cubicBezTo>
                  <a:cubicBezTo>
                    <a:pt x="34290" y="12990"/>
                    <a:pt x="52447" y="13716"/>
                    <a:pt x="71378" y="13716"/>
                  </a:cubicBezTo>
                  <a:cubicBezTo>
                    <a:pt x="90309" y="13716"/>
                    <a:pt x="108466" y="12990"/>
                    <a:pt x="121849" y="11704"/>
                  </a:cubicBezTo>
                  <a:cubicBezTo>
                    <a:pt x="135231" y="10418"/>
                    <a:pt x="142756" y="8680"/>
                    <a:pt x="142756" y="6858"/>
                  </a:cubicBezTo>
                  <a:cubicBezTo>
                    <a:pt x="142756" y="5037"/>
                    <a:pt x="135231" y="3299"/>
                    <a:pt x="121849" y="2013"/>
                  </a:cubicBezTo>
                  <a:cubicBezTo>
                    <a:pt x="108466" y="727"/>
                    <a:pt x="90309" y="0"/>
                    <a:pt x="71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3319150" y="1462450"/>
              <a:ext cx="1020700" cy="1704550"/>
            </a:xfrm>
            <a:custGeom>
              <a:avLst/>
              <a:gdLst/>
              <a:ahLst/>
              <a:cxnLst/>
              <a:rect l="l" t="t" r="r" b="b"/>
              <a:pathLst>
                <a:path w="40828" h="68182" extrusionOk="0">
                  <a:moveTo>
                    <a:pt x="15523" y="1"/>
                  </a:moveTo>
                  <a:cubicBezTo>
                    <a:pt x="13789" y="1"/>
                    <a:pt x="12012" y="930"/>
                    <a:pt x="10931" y="2325"/>
                  </a:cubicBezTo>
                  <a:cubicBezTo>
                    <a:pt x="9442" y="4242"/>
                    <a:pt x="9073" y="6825"/>
                    <a:pt x="9299" y="9230"/>
                  </a:cubicBezTo>
                  <a:cubicBezTo>
                    <a:pt x="9609" y="12612"/>
                    <a:pt x="11002" y="15993"/>
                    <a:pt x="10228" y="19303"/>
                  </a:cubicBezTo>
                  <a:cubicBezTo>
                    <a:pt x="9466" y="22541"/>
                    <a:pt x="6823" y="24911"/>
                    <a:pt x="4513" y="27304"/>
                  </a:cubicBezTo>
                  <a:cubicBezTo>
                    <a:pt x="2215" y="29697"/>
                    <a:pt x="1" y="32733"/>
                    <a:pt x="465" y="36019"/>
                  </a:cubicBezTo>
                  <a:cubicBezTo>
                    <a:pt x="977" y="39603"/>
                    <a:pt x="4537" y="42270"/>
                    <a:pt x="4763" y="45890"/>
                  </a:cubicBezTo>
                  <a:cubicBezTo>
                    <a:pt x="4918" y="48473"/>
                    <a:pt x="3311" y="50819"/>
                    <a:pt x="2930" y="53379"/>
                  </a:cubicBezTo>
                  <a:cubicBezTo>
                    <a:pt x="2394" y="56986"/>
                    <a:pt x="4418" y="60606"/>
                    <a:pt x="7263" y="62868"/>
                  </a:cubicBezTo>
                  <a:cubicBezTo>
                    <a:pt x="10121" y="65142"/>
                    <a:pt x="13693" y="66273"/>
                    <a:pt x="17229" y="67166"/>
                  </a:cubicBezTo>
                  <a:cubicBezTo>
                    <a:pt x="19473" y="67727"/>
                    <a:pt x="21874" y="68181"/>
                    <a:pt x="24195" y="68181"/>
                  </a:cubicBezTo>
                  <a:cubicBezTo>
                    <a:pt x="26454" y="68181"/>
                    <a:pt x="28637" y="67751"/>
                    <a:pt x="30528" y="66571"/>
                  </a:cubicBezTo>
                  <a:cubicBezTo>
                    <a:pt x="32409" y="65880"/>
                    <a:pt x="34148" y="64868"/>
                    <a:pt x="35612" y="63511"/>
                  </a:cubicBezTo>
                  <a:cubicBezTo>
                    <a:pt x="39077" y="60284"/>
                    <a:pt x="40684" y="54926"/>
                    <a:pt x="38779" y="50593"/>
                  </a:cubicBezTo>
                  <a:cubicBezTo>
                    <a:pt x="38017" y="48878"/>
                    <a:pt x="36755" y="47354"/>
                    <a:pt x="36410" y="45497"/>
                  </a:cubicBezTo>
                  <a:cubicBezTo>
                    <a:pt x="35886" y="42782"/>
                    <a:pt x="37422" y="40163"/>
                    <a:pt x="38660" y="37686"/>
                  </a:cubicBezTo>
                  <a:cubicBezTo>
                    <a:pt x="39851" y="35329"/>
                    <a:pt x="40827" y="32519"/>
                    <a:pt x="40018" y="30078"/>
                  </a:cubicBezTo>
                  <a:cubicBezTo>
                    <a:pt x="39934" y="29840"/>
                    <a:pt x="39839" y="29602"/>
                    <a:pt x="39720" y="29364"/>
                  </a:cubicBezTo>
                  <a:cubicBezTo>
                    <a:pt x="39720" y="29352"/>
                    <a:pt x="39708" y="29340"/>
                    <a:pt x="39708" y="29328"/>
                  </a:cubicBezTo>
                  <a:cubicBezTo>
                    <a:pt x="38898" y="27733"/>
                    <a:pt x="37315" y="26637"/>
                    <a:pt x="36505" y="25042"/>
                  </a:cubicBezTo>
                  <a:cubicBezTo>
                    <a:pt x="36493" y="25030"/>
                    <a:pt x="36493" y="25018"/>
                    <a:pt x="36481" y="25006"/>
                  </a:cubicBezTo>
                  <a:cubicBezTo>
                    <a:pt x="36362" y="24744"/>
                    <a:pt x="36255" y="24494"/>
                    <a:pt x="36172" y="24220"/>
                  </a:cubicBezTo>
                  <a:cubicBezTo>
                    <a:pt x="35088" y="20910"/>
                    <a:pt x="36803" y="16684"/>
                    <a:pt x="34600" y="13909"/>
                  </a:cubicBezTo>
                  <a:cubicBezTo>
                    <a:pt x="32802" y="11635"/>
                    <a:pt x="29409" y="11683"/>
                    <a:pt x="26706" y="10623"/>
                  </a:cubicBezTo>
                  <a:cubicBezTo>
                    <a:pt x="25016" y="9957"/>
                    <a:pt x="23515" y="8778"/>
                    <a:pt x="22468" y="7301"/>
                  </a:cubicBezTo>
                  <a:cubicBezTo>
                    <a:pt x="20789" y="4920"/>
                    <a:pt x="20015" y="1610"/>
                    <a:pt x="17372" y="396"/>
                  </a:cubicBezTo>
                  <a:cubicBezTo>
                    <a:pt x="16785" y="125"/>
                    <a:pt x="16157" y="1"/>
                    <a:pt x="15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3645825" y="1866550"/>
              <a:ext cx="503525" cy="1487775"/>
            </a:xfrm>
            <a:custGeom>
              <a:avLst/>
              <a:gdLst/>
              <a:ahLst/>
              <a:cxnLst/>
              <a:rect l="l" t="t" r="r" b="b"/>
              <a:pathLst>
                <a:path w="20141" h="59511" extrusionOk="0">
                  <a:moveTo>
                    <a:pt x="9279" y="0"/>
                  </a:moveTo>
                  <a:cubicBezTo>
                    <a:pt x="9013" y="0"/>
                    <a:pt x="8746" y="173"/>
                    <a:pt x="8746" y="520"/>
                  </a:cubicBezTo>
                  <a:lnTo>
                    <a:pt x="8746" y="11319"/>
                  </a:lnTo>
                  <a:lnTo>
                    <a:pt x="1162" y="4937"/>
                  </a:lnTo>
                  <a:cubicBezTo>
                    <a:pt x="1048" y="4842"/>
                    <a:pt x="925" y="4801"/>
                    <a:pt x="805" y="4801"/>
                  </a:cubicBezTo>
                  <a:cubicBezTo>
                    <a:pt x="373" y="4801"/>
                    <a:pt x="1" y="5330"/>
                    <a:pt x="411" y="5675"/>
                  </a:cubicBezTo>
                  <a:lnTo>
                    <a:pt x="8746" y="12700"/>
                  </a:lnTo>
                  <a:lnTo>
                    <a:pt x="8805" y="59003"/>
                  </a:lnTo>
                  <a:cubicBezTo>
                    <a:pt x="8805" y="59341"/>
                    <a:pt x="9065" y="59510"/>
                    <a:pt x="9326" y="59510"/>
                  </a:cubicBezTo>
                  <a:cubicBezTo>
                    <a:pt x="9589" y="59510"/>
                    <a:pt x="9853" y="59338"/>
                    <a:pt x="9853" y="58991"/>
                  </a:cubicBezTo>
                  <a:lnTo>
                    <a:pt x="9806" y="30916"/>
                  </a:lnTo>
                  <a:cubicBezTo>
                    <a:pt x="9817" y="30892"/>
                    <a:pt x="9841" y="30880"/>
                    <a:pt x="9853" y="30857"/>
                  </a:cubicBezTo>
                  <a:cubicBezTo>
                    <a:pt x="13187" y="26023"/>
                    <a:pt x="16533" y="21189"/>
                    <a:pt x="19866" y="16355"/>
                  </a:cubicBezTo>
                  <a:cubicBezTo>
                    <a:pt x="20140" y="15965"/>
                    <a:pt x="19777" y="15592"/>
                    <a:pt x="19403" y="15592"/>
                  </a:cubicBezTo>
                  <a:cubicBezTo>
                    <a:pt x="19241" y="15592"/>
                    <a:pt x="19077" y="15662"/>
                    <a:pt x="18961" y="15831"/>
                  </a:cubicBezTo>
                  <a:cubicBezTo>
                    <a:pt x="15902" y="20248"/>
                    <a:pt x="12854" y="24665"/>
                    <a:pt x="9806" y="29071"/>
                  </a:cubicBezTo>
                  <a:lnTo>
                    <a:pt x="9806" y="508"/>
                  </a:lnTo>
                  <a:cubicBezTo>
                    <a:pt x="9806" y="170"/>
                    <a:pt x="9543" y="0"/>
                    <a:pt x="9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3562050" y="2412050"/>
              <a:ext cx="266725" cy="265225"/>
            </a:xfrm>
            <a:custGeom>
              <a:avLst/>
              <a:gdLst/>
              <a:ahLst/>
              <a:cxnLst/>
              <a:rect l="l" t="t" r="r" b="b"/>
              <a:pathLst>
                <a:path w="10669" h="10609" extrusionOk="0">
                  <a:moveTo>
                    <a:pt x="2121" y="1"/>
                  </a:moveTo>
                  <a:cubicBezTo>
                    <a:pt x="1755" y="1"/>
                    <a:pt x="1397" y="88"/>
                    <a:pt x="1084" y="286"/>
                  </a:cubicBezTo>
                  <a:cubicBezTo>
                    <a:pt x="298" y="774"/>
                    <a:pt x="0" y="1762"/>
                    <a:pt x="0" y="2679"/>
                  </a:cubicBezTo>
                  <a:cubicBezTo>
                    <a:pt x="0" y="3810"/>
                    <a:pt x="381" y="4905"/>
                    <a:pt x="845" y="5941"/>
                  </a:cubicBezTo>
                  <a:cubicBezTo>
                    <a:pt x="1584" y="7584"/>
                    <a:pt x="2536" y="9144"/>
                    <a:pt x="3596" y="10608"/>
                  </a:cubicBezTo>
                  <a:cubicBezTo>
                    <a:pt x="5703" y="8894"/>
                    <a:pt x="8215" y="7596"/>
                    <a:pt x="9799" y="5381"/>
                  </a:cubicBezTo>
                  <a:cubicBezTo>
                    <a:pt x="10180" y="4846"/>
                    <a:pt x="10513" y="4250"/>
                    <a:pt x="10620" y="3596"/>
                  </a:cubicBezTo>
                  <a:cubicBezTo>
                    <a:pt x="10668" y="3262"/>
                    <a:pt x="10656" y="2929"/>
                    <a:pt x="10525" y="2619"/>
                  </a:cubicBezTo>
                  <a:cubicBezTo>
                    <a:pt x="10394" y="2310"/>
                    <a:pt x="10132" y="2060"/>
                    <a:pt x="9847" y="1881"/>
                  </a:cubicBezTo>
                  <a:cubicBezTo>
                    <a:pt x="9390" y="1590"/>
                    <a:pt x="8856" y="1450"/>
                    <a:pt x="8323" y="1450"/>
                  </a:cubicBezTo>
                  <a:cubicBezTo>
                    <a:pt x="8049" y="1450"/>
                    <a:pt x="7776" y="1487"/>
                    <a:pt x="7513" y="1560"/>
                  </a:cubicBezTo>
                  <a:cubicBezTo>
                    <a:pt x="6727" y="1762"/>
                    <a:pt x="6037" y="2262"/>
                    <a:pt x="5537" y="2905"/>
                  </a:cubicBezTo>
                  <a:lnTo>
                    <a:pt x="5453" y="2941"/>
                  </a:lnTo>
                  <a:cubicBezTo>
                    <a:pt x="5048" y="2083"/>
                    <a:pt x="4584" y="1214"/>
                    <a:pt x="3834" y="619"/>
                  </a:cubicBezTo>
                  <a:cubicBezTo>
                    <a:pt x="3352" y="240"/>
                    <a:pt x="2726" y="1"/>
                    <a:pt x="2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3935900" y="2039350"/>
              <a:ext cx="202125" cy="205425"/>
            </a:xfrm>
            <a:custGeom>
              <a:avLst/>
              <a:gdLst/>
              <a:ahLst/>
              <a:cxnLst/>
              <a:rect l="l" t="t" r="r" b="b"/>
              <a:pathLst>
                <a:path w="8085" h="8217" extrusionOk="0">
                  <a:moveTo>
                    <a:pt x="6632" y="1"/>
                  </a:moveTo>
                  <a:cubicBezTo>
                    <a:pt x="6025" y="1"/>
                    <a:pt x="5433" y="296"/>
                    <a:pt x="5013" y="739"/>
                  </a:cubicBezTo>
                  <a:cubicBezTo>
                    <a:pt x="4584" y="1192"/>
                    <a:pt x="4346" y="1799"/>
                    <a:pt x="4275" y="2406"/>
                  </a:cubicBezTo>
                  <a:lnTo>
                    <a:pt x="4239" y="2466"/>
                  </a:lnTo>
                  <a:cubicBezTo>
                    <a:pt x="3620" y="2073"/>
                    <a:pt x="2965" y="1692"/>
                    <a:pt x="2239" y="1609"/>
                  </a:cubicBezTo>
                  <a:cubicBezTo>
                    <a:pt x="2159" y="1600"/>
                    <a:pt x="2078" y="1595"/>
                    <a:pt x="1996" y="1595"/>
                  </a:cubicBezTo>
                  <a:cubicBezTo>
                    <a:pt x="1314" y="1595"/>
                    <a:pt x="608" y="1906"/>
                    <a:pt x="310" y="2502"/>
                  </a:cubicBezTo>
                  <a:cubicBezTo>
                    <a:pt x="0" y="3133"/>
                    <a:pt x="203" y="3906"/>
                    <a:pt x="572" y="4502"/>
                  </a:cubicBezTo>
                  <a:cubicBezTo>
                    <a:pt x="1036" y="5240"/>
                    <a:pt x="1727" y="5800"/>
                    <a:pt x="2441" y="6288"/>
                  </a:cubicBezTo>
                  <a:cubicBezTo>
                    <a:pt x="3596" y="7062"/>
                    <a:pt x="4834" y="7693"/>
                    <a:pt x="6120" y="8217"/>
                  </a:cubicBezTo>
                  <a:cubicBezTo>
                    <a:pt x="6811" y="6252"/>
                    <a:pt x="7918" y="4383"/>
                    <a:pt x="8049" y="2311"/>
                  </a:cubicBezTo>
                  <a:cubicBezTo>
                    <a:pt x="8085" y="1799"/>
                    <a:pt x="8061" y="1275"/>
                    <a:pt x="7858" y="799"/>
                  </a:cubicBezTo>
                  <a:cubicBezTo>
                    <a:pt x="7763" y="573"/>
                    <a:pt x="7620" y="347"/>
                    <a:pt x="7418" y="204"/>
                  </a:cubicBezTo>
                  <a:cubicBezTo>
                    <a:pt x="7192" y="61"/>
                    <a:pt x="6930" y="1"/>
                    <a:pt x="6668" y="1"/>
                  </a:cubicBezTo>
                  <a:cubicBezTo>
                    <a:pt x="6656" y="1"/>
                    <a:pt x="6644" y="1"/>
                    <a:pt x="66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3622175" y="1705925"/>
              <a:ext cx="207175" cy="198625"/>
            </a:xfrm>
            <a:custGeom>
              <a:avLst/>
              <a:gdLst/>
              <a:ahLst/>
              <a:cxnLst/>
              <a:rect l="l" t="t" r="r" b="b"/>
              <a:pathLst>
                <a:path w="8287" h="7945" extrusionOk="0">
                  <a:moveTo>
                    <a:pt x="6731" y="1"/>
                  </a:moveTo>
                  <a:cubicBezTo>
                    <a:pt x="6281" y="1"/>
                    <a:pt x="5826" y="145"/>
                    <a:pt x="5453" y="396"/>
                  </a:cubicBezTo>
                  <a:cubicBezTo>
                    <a:pt x="4929" y="741"/>
                    <a:pt x="4548" y="1265"/>
                    <a:pt x="4346" y="1849"/>
                  </a:cubicBezTo>
                  <a:lnTo>
                    <a:pt x="4286" y="1896"/>
                  </a:lnTo>
                  <a:cubicBezTo>
                    <a:pt x="3786" y="1372"/>
                    <a:pt x="3227" y="849"/>
                    <a:pt x="2548" y="599"/>
                  </a:cubicBezTo>
                  <a:cubicBezTo>
                    <a:pt x="2302" y="508"/>
                    <a:pt x="2034" y="460"/>
                    <a:pt x="1769" y="460"/>
                  </a:cubicBezTo>
                  <a:cubicBezTo>
                    <a:pt x="1266" y="460"/>
                    <a:pt x="772" y="633"/>
                    <a:pt x="453" y="1015"/>
                  </a:cubicBezTo>
                  <a:cubicBezTo>
                    <a:pt x="0" y="1563"/>
                    <a:pt x="24" y="2361"/>
                    <a:pt x="238" y="3027"/>
                  </a:cubicBezTo>
                  <a:cubicBezTo>
                    <a:pt x="524" y="3849"/>
                    <a:pt x="1060" y="4551"/>
                    <a:pt x="1643" y="5194"/>
                  </a:cubicBezTo>
                  <a:cubicBezTo>
                    <a:pt x="2584" y="6230"/>
                    <a:pt x="3655" y="7123"/>
                    <a:pt x="4775" y="7945"/>
                  </a:cubicBezTo>
                  <a:cubicBezTo>
                    <a:pt x="5906" y="6183"/>
                    <a:pt x="7418" y="4623"/>
                    <a:pt x="8037" y="2635"/>
                  </a:cubicBezTo>
                  <a:cubicBezTo>
                    <a:pt x="8192" y="2146"/>
                    <a:pt x="8287" y="1634"/>
                    <a:pt x="8204" y="1134"/>
                  </a:cubicBezTo>
                  <a:cubicBezTo>
                    <a:pt x="8168" y="884"/>
                    <a:pt x="8073" y="634"/>
                    <a:pt x="7906" y="444"/>
                  </a:cubicBezTo>
                  <a:cubicBezTo>
                    <a:pt x="7739" y="241"/>
                    <a:pt x="7489" y="122"/>
                    <a:pt x="7227" y="63"/>
                  </a:cubicBezTo>
                  <a:cubicBezTo>
                    <a:pt x="7065" y="21"/>
                    <a:pt x="6898" y="1"/>
                    <a:pt x="6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2181225" y="3302925"/>
              <a:ext cx="2529800" cy="1018000"/>
            </a:xfrm>
            <a:custGeom>
              <a:avLst/>
              <a:gdLst/>
              <a:ahLst/>
              <a:cxnLst/>
              <a:rect l="l" t="t" r="r" b="b"/>
              <a:pathLst>
                <a:path w="101192" h="40720" extrusionOk="0">
                  <a:moveTo>
                    <a:pt x="46039" y="1"/>
                  </a:moveTo>
                  <a:cubicBezTo>
                    <a:pt x="45682" y="1"/>
                    <a:pt x="45327" y="59"/>
                    <a:pt x="44982" y="191"/>
                  </a:cubicBezTo>
                  <a:cubicBezTo>
                    <a:pt x="43934" y="584"/>
                    <a:pt x="43232" y="1548"/>
                    <a:pt x="42696" y="2524"/>
                  </a:cubicBezTo>
                  <a:cubicBezTo>
                    <a:pt x="39672" y="7918"/>
                    <a:pt x="39767" y="14442"/>
                    <a:pt x="39934" y="20634"/>
                  </a:cubicBezTo>
                  <a:cubicBezTo>
                    <a:pt x="35921" y="15764"/>
                    <a:pt x="30825" y="11811"/>
                    <a:pt x="25110" y="9168"/>
                  </a:cubicBezTo>
                  <a:cubicBezTo>
                    <a:pt x="24143" y="8714"/>
                    <a:pt x="23116" y="8304"/>
                    <a:pt x="22079" y="8304"/>
                  </a:cubicBezTo>
                  <a:cubicBezTo>
                    <a:pt x="21891" y="8304"/>
                    <a:pt x="21703" y="8317"/>
                    <a:pt x="21515" y="8346"/>
                  </a:cubicBezTo>
                  <a:cubicBezTo>
                    <a:pt x="19002" y="8739"/>
                    <a:pt x="17764" y="11656"/>
                    <a:pt x="17562" y="14192"/>
                  </a:cubicBezTo>
                  <a:cubicBezTo>
                    <a:pt x="17097" y="19967"/>
                    <a:pt x="19526" y="25551"/>
                    <a:pt x="21908" y="30837"/>
                  </a:cubicBezTo>
                  <a:cubicBezTo>
                    <a:pt x="18915" y="30354"/>
                    <a:pt x="15896" y="29871"/>
                    <a:pt x="12873" y="29871"/>
                  </a:cubicBezTo>
                  <a:cubicBezTo>
                    <a:pt x="12396" y="29871"/>
                    <a:pt x="11919" y="29883"/>
                    <a:pt x="11442" y="29909"/>
                  </a:cubicBezTo>
                  <a:cubicBezTo>
                    <a:pt x="7941" y="30099"/>
                    <a:pt x="4393" y="31099"/>
                    <a:pt x="1691" y="33338"/>
                  </a:cubicBezTo>
                  <a:cubicBezTo>
                    <a:pt x="822" y="34064"/>
                    <a:pt x="0" y="35040"/>
                    <a:pt x="48" y="36171"/>
                  </a:cubicBezTo>
                  <a:cubicBezTo>
                    <a:pt x="119" y="37838"/>
                    <a:pt x="1929" y="38814"/>
                    <a:pt x="3524" y="39303"/>
                  </a:cubicBezTo>
                  <a:cubicBezTo>
                    <a:pt x="6156" y="40088"/>
                    <a:pt x="8894" y="40493"/>
                    <a:pt x="11644" y="40493"/>
                  </a:cubicBezTo>
                  <a:lnTo>
                    <a:pt x="11644" y="40684"/>
                  </a:lnTo>
                  <a:lnTo>
                    <a:pt x="99905" y="40684"/>
                  </a:lnTo>
                  <a:lnTo>
                    <a:pt x="100060" y="40719"/>
                  </a:lnTo>
                  <a:cubicBezTo>
                    <a:pt x="101191" y="35695"/>
                    <a:pt x="97143" y="30635"/>
                    <a:pt x="92297" y="28849"/>
                  </a:cubicBezTo>
                  <a:cubicBezTo>
                    <a:pt x="89920" y="27962"/>
                    <a:pt x="87418" y="27659"/>
                    <a:pt x="84880" y="27659"/>
                  </a:cubicBezTo>
                  <a:cubicBezTo>
                    <a:pt x="82207" y="27659"/>
                    <a:pt x="79494" y="27995"/>
                    <a:pt x="76843" y="28337"/>
                  </a:cubicBezTo>
                  <a:cubicBezTo>
                    <a:pt x="80712" y="23908"/>
                    <a:pt x="81760" y="17586"/>
                    <a:pt x="81082" y="11752"/>
                  </a:cubicBezTo>
                  <a:cubicBezTo>
                    <a:pt x="80820" y="9525"/>
                    <a:pt x="80177" y="7084"/>
                    <a:pt x="78284" y="5894"/>
                  </a:cubicBezTo>
                  <a:cubicBezTo>
                    <a:pt x="77505" y="5406"/>
                    <a:pt x="76659" y="5201"/>
                    <a:pt x="75787" y="5201"/>
                  </a:cubicBezTo>
                  <a:cubicBezTo>
                    <a:pt x="73725" y="5201"/>
                    <a:pt x="71521" y="6346"/>
                    <a:pt x="69747" y="7584"/>
                  </a:cubicBezTo>
                  <a:cubicBezTo>
                    <a:pt x="65532" y="10513"/>
                    <a:pt x="61710" y="13990"/>
                    <a:pt x="58400" y="17919"/>
                  </a:cubicBezTo>
                  <a:cubicBezTo>
                    <a:pt x="57090" y="11644"/>
                    <a:pt x="54543" y="5275"/>
                    <a:pt x="49447" y="1405"/>
                  </a:cubicBezTo>
                  <a:cubicBezTo>
                    <a:pt x="48457" y="654"/>
                    <a:pt x="47234" y="1"/>
                    <a:pt x="46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3575525" y="3412250"/>
              <a:ext cx="1898375" cy="908475"/>
            </a:xfrm>
            <a:custGeom>
              <a:avLst/>
              <a:gdLst/>
              <a:ahLst/>
              <a:cxnLst/>
              <a:rect l="l" t="t" r="r" b="b"/>
              <a:pathLst>
                <a:path w="75935" h="36339" extrusionOk="0">
                  <a:moveTo>
                    <a:pt x="34603" y="1"/>
                  </a:moveTo>
                  <a:cubicBezTo>
                    <a:pt x="33653" y="1"/>
                    <a:pt x="32695" y="352"/>
                    <a:pt x="31918" y="902"/>
                  </a:cubicBezTo>
                  <a:cubicBezTo>
                    <a:pt x="30822" y="1687"/>
                    <a:pt x="30024" y="2830"/>
                    <a:pt x="29393" y="4033"/>
                  </a:cubicBezTo>
                  <a:cubicBezTo>
                    <a:pt x="26965" y="8569"/>
                    <a:pt x="26524" y="13868"/>
                    <a:pt x="26143" y="19011"/>
                  </a:cubicBezTo>
                  <a:cubicBezTo>
                    <a:pt x="23774" y="15963"/>
                    <a:pt x="20976" y="13201"/>
                    <a:pt x="17642" y="11260"/>
                  </a:cubicBezTo>
                  <a:cubicBezTo>
                    <a:pt x="16236" y="10436"/>
                    <a:pt x="14513" y="9795"/>
                    <a:pt x="12919" y="9795"/>
                  </a:cubicBezTo>
                  <a:cubicBezTo>
                    <a:pt x="11840" y="9795"/>
                    <a:pt x="10820" y="10089"/>
                    <a:pt x="9998" y="10820"/>
                  </a:cubicBezTo>
                  <a:cubicBezTo>
                    <a:pt x="8129" y="12486"/>
                    <a:pt x="8319" y="15427"/>
                    <a:pt x="8915" y="17856"/>
                  </a:cubicBezTo>
                  <a:cubicBezTo>
                    <a:pt x="9784" y="21428"/>
                    <a:pt x="11224" y="24857"/>
                    <a:pt x="13141" y="28000"/>
                  </a:cubicBezTo>
                  <a:cubicBezTo>
                    <a:pt x="12262" y="27688"/>
                    <a:pt x="11358" y="27555"/>
                    <a:pt x="10445" y="27555"/>
                  </a:cubicBezTo>
                  <a:cubicBezTo>
                    <a:pt x="8229" y="27555"/>
                    <a:pt x="5961" y="28334"/>
                    <a:pt x="3878" y="29203"/>
                  </a:cubicBezTo>
                  <a:cubicBezTo>
                    <a:pt x="2342" y="29858"/>
                    <a:pt x="640" y="30774"/>
                    <a:pt x="318" y="32406"/>
                  </a:cubicBezTo>
                  <a:cubicBezTo>
                    <a:pt x="0" y="34008"/>
                    <a:pt x="5489" y="36339"/>
                    <a:pt x="7323" y="36339"/>
                  </a:cubicBezTo>
                  <a:cubicBezTo>
                    <a:pt x="7409" y="36339"/>
                    <a:pt x="7488" y="36333"/>
                    <a:pt x="7557" y="36323"/>
                  </a:cubicBezTo>
                  <a:lnTo>
                    <a:pt x="72184" y="36323"/>
                  </a:lnTo>
                  <a:cubicBezTo>
                    <a:pt x="74030" y="34894"/>
                    <a:pt x="75935" y="33060"/>
                    <a:pt x="75935" y="30727"/>
                  </a:cubicBezTo>
                  <a:cubicBezTo>
                    <a:pt x="75935" y="28179"/>
                    <a:pt x="73625" y="26238"/>
                    <a:pt x="71280" y="25214"/>
                  </a:cubicBezTo>
                  <a:cubicBezTo>
                    <a:pt x="68428" y="23974"/>
                    <a:pt x="65365" y="23568"/>
                    <a:pt x="62247" y="23568"/>
                  </a:cubicBezTo>
                  <a:cubicBezTo>
                    <a:pt x="59351" y="23568"/>
                    <a:pt x="56406" y="23918"/>
                    <a:pt x="53539" y="24274"/>
                  </a:cubicBezTo>
                  <a:cubicBezTo>
                    <a:pt x="56052" y="22535"/>
                    <a:pt x="58314" y="20428"/>
                    <a:pt x="60219" y="18035"/>
                  </a:cubicBezTo>
                  <a:cubicBezTo>
                    <a:pt x="61243" y="16737"/>
                    <a:pt x="62183" y="15320"/>
                    <a:pt x="62505" y="13689"/>
                  </a:cubicBezTo>
                  <a:cubicBezTo>
                    <a:pt x="62814" y="12070"/>
                    <a:pt x="62362" y="10212"/>
                    <a:pt x="61040" y="9224"/>
                  </a:cubicBezTo>
                  <a:cubicBezTo>
                    <a:pt x="60277" y="8663"/>
                    <a:pt x="59316" y="8443"/>
                    <a:pt x="58353" y="8443"/>
                  </a:cubicBezTo>
                  <a:cubicBezTo>
                    <a:pt x="58068" y="8443"/>
                    <a:pt x="57784" y="8463"/>
                    <a:pt x="57504" y="8498"/>
                  </a:cubicBezTo>
                  <a:cubicBezTo>
                    <a:pt x="55813" y="8712"/>
                    <a:pt x="54218" y="9462"/>
                    <a:pt x="52706" y="10260"/>
                  </a:cubicBezTo>
                  <a:cubicBezTo>
                    <a:pt x="48574" y="12463"/>
                    <a:pt x="44741" y="15225"/>
                    <a:pt x="41335" y="18428"/>
                  </a:cubicBezTo>
                  <a:cubicBezTo>
                    <a:pt x="41740" y="12808"/>
                    <a:pt x="41597" y="6688"/>
                    <a:pt x="38192" y="2188"/>
                  </a:cubicBezTo>
                  <a:cubicBezTo>
                    <a:pt x="37549" y="1330"/>
                    <a:pt x="36763" y="533"/>
                    <a:pt x="35751" y="187"/>
                  </a:cubicBezTo>
                  <a:cubicBezTo>
                    <a:pt x="35378" y="59"/>
                    <a:pt x="34991" y="1"/>
                    <a:pt x="34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2949750" y="4247975"/>
              <a:ext cx="352750" cy="110150"/>
            </a:xfrm>
            <a:custGeom>
              <a:avLst/>
              <a:gdLst/>
              <a:ahLst/>
              <a:cxnLst/>
              <a:rect l="l" t="t" r="r" b="b"/>
              <a:pathLst>
                <a:path w="14110" h="4406" extrusionOk="0">
                  <a:moveTo>
                    <a:pt x="5240" y="0"/>
                  </a:moveTo>
                  <a:lnTo>
                    <a:pt x="5240" y="0"/>
                  </a:lnTo>
                  <a:cubicBezTo>
                    <a:pt x="3501" y="131"/>
                    <a:pt x="1751" y="215"/>
                    <a:pt x="1" y="227"/>
                  </a:cubicBezTo>
                  <a:cubicBezTo>
                    <a:pt x="1" y="274"/>
                    <a:pt x="13" y="334"/>
                    <a:pt x="13" y="381"/>
                  </a:cubicBezTo>
                  <a:lnTo>
                    <a:pt x="1" y="453"/>
                  </a:lnTo>
                  <a:cubicBezTo>
                    <a:pt x="132" y="1763"/>
                    <a:pt x="203" y="3084"/>
                    <a:pt x="227" y="4406"/>
                  </a:cubicBezTo>
                  <a:lnTo>
                    <a:pt x="251" y="4406"/>
                  </a:lnTo>
                  <a:cubicBezTo>
                    <a:pt x="4835" y="4299"/>
                    <a:pt x="9419" y="3953"/>
                    <a:pt x="13967" y="3358"/>
                  </a:cubicBezTo>
                  <a:lnTo>
                    <a:pt x="14110" y="3120"/>
                  </a:lnTo>
                  <a:cubicBezTo>
                    <a:pt x="11360" y="1643"/>
                    <a:pt x="8323" y="703"/>
                    <a:pt x="5228" y="370"/>
                  </a:cubicBezTo>
                  <a:cubicBezTo>
                    <a:pt x="5228" y="239"/>
                    <a:pt x="5240" y="119"/>
                    <a:pt x="5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2361900" y="2565325"/>
              <a:ext cx="771250" cy="1688325"/>
            </a:xfrm>
            <a:custGeom>
              <a:avLst/>
              <a:gdLst/>
              <a:ahLst/>
              <a:cxnLst/>
              <a:rect l="l" t="t" r="r" b="b"/>
              <a:pathLst>
                <a:path w="30850" h="67533" extrusionOk="0">
                  <a:moveTo>
                    <a:pt x="28016" y="1"/>
                  </a:moveTo>
                  <a:cubicBezTo>
                    <a:pt x="26694" y="489"/>
                    <a:pt x="25241" y="584"/>
                    <a:pt x="23825" y="655"/>
                  </a:cubicBezTo>
                  <a:cubicBezTo>
                    <a:pt x="21709" y="760"/>
                    <a:pt x="19591" y="813"/>
                    <a:pt x="17472" y="813"/>
                  </a:cubicBezTo>
                  <a:cubicBezTo>
                    <a:pt x="13343" y="813"/>
                    <a:pt x="9212" y="612"/>
                    <a:pt x="5096" y="203"/>
                  </a:cubicBezTo>
                  <a:cubicBezTo>
                    <a:pt x="3870" y="2298"/>
                    <a:pt x="3572" y="4858"/>
                    <a:pt x="3465" y="7323"/>
                  </a:cubicBezTo>
                  <a:cubicBezTo>
                    <a:pt x="3108" y="15431"/>
                    <a:pt x="4548" y="23622"/>
                    <a:pt x="7644" y="31135"/>
                  </a:cubicBezTo>
                  <a:cubicBezTo>
                    <a:pt x="5096" y="42041"/>
                    <a:pt x="2548" y="52959"/>
                    <a:pt x="0" y="63877"/>
                  </a:cubicBezTo>
                  <a:lnTo>
                    <a:pt x="83" y="63901"/>
                  </a:lnTo>
                  <a:cubicBezTo>
                    <a:pt x="72" y="63973"/>
                    <a:pt x="60" y="64056"/>
                    <a:pt x="48" y="64139"/>
                  </a:cubicBezTo>
                  <a:lnTo>
                    <a:pt x="167" y="64151"/>
                  </a:lnTo>
                  <a:cubicBezTo>
                    <a:pt x="1786" y="64747"/>
                    <a:pt x="3393" y="65342"/>
                    <a:pt x="5013" y="65937"/>
                  </a:cubicBezTo>
                  <a:cubicBezTo>
                    <a:pt x="5037" y="65947"/>
                    <a:pt x="5070" y="65953"/>
                    <a:pt x="5102" y="65953"/>
                  </a:cubicBezTo>
                  <a:cubicBezTo>
                    <a:pt x="5147" y="65953"/>
                    <a:pt x="5189" y="65941"/>
                    <a:pt x="5203" y="65913"/>
                  </a:cubicBezTo>
                  <a:lnTo>
                    <a:pt x="5215" y="65913"/>
                  </a:lnTo>
                  <a:cubicBezTo>
                    <a:pt x="9394" y="54495"/>
                    <a:pt x="13359" y="42994"/>
                    <a:pt x="17109" y="31421"/>
                  </a:cubicBezTo>
                  <a:cubicBezTo>
                    <a:pt x="17109" y="26932"/>
                    <a:pt x="17645" y="21360"/>
                    <a:pt x="17955" y="15907"/>
                  </a:cubicBezTo>
                  <a:cubicBezTo>
                    <a:pt x="20038" y="32945"/>
                    <a:pt x="22134" y="50888"/>
                    <a:pt x="23515" y="67533"/>
                  </a:cubicBezTo>
                  <a:cubicBezTo>
                    <a:pt x="25265" y="67521"/>
                    <a:pt x="27015" y="67437"/>
                    <a:pt x="28754" y="67306"/>
                  </a:cubicBezTo>
                  <a:cubicBezTo>
                    <a:pt x="29813" y="45863"/>
                    <a:pt x="30849" y="24289"/>
                    <a:pt x="28373" y="2977"/>
                  </a:cubicBezTo>
                  <a:cubicBezTo>
                    <a:pt x="28266" y="1989"/>
                    <a:pt x="28146" y="1001"/>
                    <a:pt x="280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2340750" y="4168800"/>
              <a:ext cx="320300" cy="193800"/>
            </a:xfrm>
            <a:custGeom>
              <a:avLst/>
              <a:gdLst/>
              <a:ahLst/>
              <a:cxnLst/>
              <a:rect l="l" t="t" r="r" b="b"/>
              <a:pathLst>
                <a:path w="12812" h="7752" extrusionOk="0">
                  <a:moveTo>
                    <a:pt x="894" y="0"/>
                  </a:moveTo>
                  <a:cubicBezTo>
                    <a:pt x="691" y="1298"/>
                    <a:pt x="406" y="2584"/>
                    <a:pt x="1" y="3834"/>
                  </a:cubicBezTo>
                  <a:lnTo>
                    <a:pt x="96" y="3858"/>
                  </a:lnTo>
                  <a:cubicBezTo>
                    <a:pt x="1465" y="4441"/>
                    <a:pt x="2894" y="4858"/>
                    <a:pt x="4311" y="5275"/>
                  </a:cubicBezTo>
                  <a:cubicBezTo>
                    <a:pt x="7133" y="6096"/>
                    <a:pt x="9966" y="6930"/>
                    <a:pt x="12800" y="7751"/>
                  </a:cubicBezTo>
                  <a:lnTo>
                    <a:pt x="12812" y="7704"/>
                  </a:lnTo>
                  <a:cubicBezTo>
                    <a:pt x="10847" y="5477"/>
                    <a:pt x="8526" y="3560"/>
                    <a:pt x="5966" y="2060"/>
                  </a:cubicBezTo>
                  <a:cubicBezTo>
                    <a:pt x="6002" y="1965"/>
                    <a:pt x="6037" y="1870"/>
                    <a:pt x="6061" y="1774"/>
                  </a:cubicBezTo>
                  <a:lnTo>
                    <a:pt x="6049" y="1774"/>
                  </a:lnTo>
                  <a:cubicBezTo>
                    <a:pt x="6035" y="1802"/>
                    <a:pt x="5993" y="1814"/>
                    <a:pt x="5948" y="1814"/>
                  </a:cubicBezTo>
                  <a:cubicBezTo>
                    <a:pt x="5916" y="1814"/>
                    <a:pt x="5883" y="1808"/>
                    <a:pt x="5859" y="1798"/>
                  </a:cubicBezTo>
                  <a:cubicBezTo>
                    <a:pt x="4239" y="1203"/>
                    <a:pt x="2632" y="608"/>
                    <a:pt x="1013" y="12"/>
                  </a:cubicBezTo>
                  <a:lnTo>
                    <a:pt x="8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3050375" y="2094425"/>
              <a:ext cx="360475" cy="259900"/>
            </a:xfrm>
            <a:custGeom>
              <a:avLst/>
              <a:gdLst/>
              <a:ahLst/>
              <a:cxnLst/>
              <a:rect l="l" t="t" r="r" b="b"/>
              <a:pathLst>
                <a:path w="14419" h="10396" extrusionOk="0">
                  <a:moveTo>
                    <a:pt x="7382" y="1"/>
                  </a:moveTo>
                  <a:cubicBezTo>
                    <a:pt x="7144" y="84"/>
                    <a:pt x="6894" y="156"/>
                    <a:pt x="6644" y="227"/>
                  </a:cubicBezTo>
                  <a:cubicBezTo>
                    <a:pt x="6763" y="418"/>
                    <a:pt x="6882" y="620"/>
                    <a:pt x="6989" y="811"/>
                  </a:cubicBezTo>
                  <a:lnTo>
                    <a:pt x="7001" y="822"/>
                  </a:lnTo>
                  <a:cubicBezTo>
                    <a:pt x="4691" y="2477"/>
                    <a:pt x="2358" y="4085"/>
                    <a:pt x="0" y="5656"/>
                  </a:cubicBezTo>
                  <a:cubicBezTo>
                    <a:pt x="226" y="7228"/>
                    <a:pt x="405" y="8812"/>
                    <a:pt x="548" y="10395"/>
                  </a:cubicBezTo>
                  <a:lnTo>
                    <a:pt x="667" y="10383"/>
                  </a:lnTo>
                  <a:cubicBezTo>
                    <a:pt x="5251" y="8264"/>
                    <a:pt x="9835" y="6145"/>
                    <a:pt x="14419" y="4025"/>
                  </a:cubicBezTo>
                  <a:lnTo>
                    <a:pt x="14419" y="4025"/>
                  </a:lnTo>
                  <a:cubicBezTo>
                    <a:pt x="12526" y="4263"/>
                    <a:pt x="10609" y="4430"/>
                    <a:pt x="8704" y="4501"/>
                  </a:cubicBezTo>
                  <a:cubicBezTo>
                    <a:pt x="8299" y="2989"/>
                    <a:pt x="7858" y="1489"/>
                    <a:pt x="7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2510125" y="2010200"/>
              <a:ext cx="715300" cy="421200"/>
            </a:xfrm>
            <a:custGeom>
              <a:avLst/>
              <a:gdLst/>
              <a:ahLst/>
              <a:cxnLst/>
              <a:rect l="l" t="t" r="r" b="b"/>
              <a:pathLst>
                <a:path w="28612" h="16848" extrusionOk="0">
                  <a:moveTo>
                    <a:pt x="9216" y="0"/>
                  </a:moveTo>
                  <a:cubicBezTo>
                    <a:pt x="6085" y="1382"/>
                    <a:pt x="3037" y="2977"/>
                    <a:pt x="119" y="4763"/>
                  </a:cubicBezTo>
                  <a:lnTo>
                    <a:pt x="0" y="4846"/>
                  </a:lnTo>
                  <a:cubicBezTo>
                    <a:pt x="441" y="5513"/>
                    <a:pt x="881" y="6192"/>
                    <a:pt x="1334" y="6847"/>
                  </a:cubicBezTo>
                  <a:cubicBezTo>
                    <a:pt x="1905" y="7716"/>
                    <a:pt x="2489" y="8573"/>
                    <a:pt x="3072" y="9442"/>
                  </a:cubicBezTo>
                  <a:cubicBezTo>
                    <a:pt x="4751" y="11930"/>
                    <a:pt x="6454" y="14407"/>
                    <a:pt x="8204" y="16848"/>
                  </a:cubicBezTo>
                  <a:lnTo>
                    <a:pt x="8299" y="16788"/>
                  </a:lnTo>
                  <a:cubicBezTo>
                    <a:pt x="10597" y="16002"/>
                    <a:pt x="12681" y="14740"/>
                    <a:pt x="14740" y="13454"/>
                  </a:cubicBezTo>
                  <a:cubicBezTo>
                    <a:pt x="17050" y="12014"/>
                    <a:pt x="19348" y="10537"/>
                    <a:pt x="21610" y="9025"/>
                  </a:cubicBezTo>
                  <a:cubicBezTo>
                    <a:pt x="23968" y="7454"/>
                    <a:pt x="26301" y="5846"/>
                    <a:pt x="28611" y="4191"/>
                  </a:cubicBezTo>
                  <a:lnTo>
                    <a:pt x="28599" y="4180"/>
                  </a:lnTo>
                  <a:cubicBezTo>
                    <a:pt x="28492" y="3989"/>
                    <a:pt x="28373" y="3787"/>
                    <a:pt x="28254" y="3596"/>
                  </a:cubicBezTo>
                  <a:cubicBezTo>
                    <a:pt x="27635" y="2560"/>
                    <a:pt x="27016" y="1536"/>
                    <a:pt x="26408" y="500"/>
                  </a:cubicBezTo>
                  <a:cubicBezTo>
                    <a:pt x="26337" y="393"/>
                    <a:pt x="26278" y="286"/>
                    <a:pt x="26206" y="179"/>
                  </a:cubicBezTo>
                  <a:cubicBezTo>
                    <a:pt x="26039" y="262"/>
                    <a:pt x="25873" y="346"/>
                    <a:pt x="25706" y="417"/>
                  </a:cubicBezTo>
                  <a:cubicBezTo>
                    <a:pt x="24051" y="1203"/>
                    <a:pt x="22408" y="2001"/>
                    <a:pt x="20777" y="2822"/>
                  </a:cubicBezTo>
                  <a:cubicBezTo>
                    <a:pt x="17967" y="4227"/>
                    <a:pt x="15181" y="5692"/>
                    <a:pt x="12431" y="7192"/>
                  </a:cubicBezTo>
                  <a:cubicBezTo>
                    <a:pt x="11466" y="4751"/>
                    <a:pt x="10406" y="2346"/>
                    <a:pt x="9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3024175" y="1957225"/>
              <a:ext cx="128600" cy="123550"/>
            </a:xfrm>
            <a:custGeom>
              <a:avLst/>
              <a:gdLst/>
              <a:ahLst/>
              <a:cxnLst/>
              <a:rect l="l" t="t" r="r" b="b"/>
              <a:pathLst>
                <a:path w="5144" h="4942" extrusionOk="0">
                  <a:moveTo>
                    <a:pt x="4168" y="0"/>
                  </a:moveTo>
                  <a:cubicBezTo>
                    <a:pt x="3299" y="322"/>
                    <a:pt x="2429" y="655"/>
                    <a:pt x="1572" y="1012"/>
                  </a:cubicBezTo>
                  <a:cubicBezTo>
                    <a:pt x="1203" y="1834"/>
                    <a:pt x="667" y="2572"/>
                    <a:pt x="1" y="3179"/>
                  </a:cubicBezTo>
                  <a:cubicBezTo>
                    <a:pt x="60" y="3739"/>
                    <a:pt x="120" y="4310"/>
                    <a:pt x="179" y="4882"/>
                  </a:cubicBezTo>
                  <a:lnTo>
                    <a:pt x="215" y="4941"/>
                  </a:lnTo>
                  <a:cubicBezTo>
                    <a:pt x="1846" y="4120"/>
                    <a:pt x="3489" y="3322"/>
                    <a:pt x="5144" y="2536"/>
                  </a:cubicBezTo>
                  <a:lnTo>
                    <a:pt x="5084" y="2405"/>
                  </a:lnTo>
                  <a:cubicBezTo>
                    <a:pt x="4846" y="1584"/>
                    <a:pt x="4537" y="786"/>
                    <a:pt x="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2405050" y="1652575"/>
              <a:ext cx="751000" cy="537425"/>
            </a:xfrm>
            <a:custGeom>
              <a:avLst/>
              <a:gdLst/>
              <a:ahLst/>
              <a:cxnLst/>
              <a:rect l="l" t="t" r="r" b="b"/>
              <a:pathLst>
                <a:path w="30040" h="21497" extrusionOk="0">
                  <a:moveTo>
                    <a:pt x="19120" y="1"/>
                  </a:moveTo>
                  <a:cubicBezTo>
                    <a:pt x="18655" y="1"/>
                    <a:pt x="18206" y="21"/>
                    <a:pt x="17788" y="66"/>
                  </a:cubicBezTo>
                  <a:cubicBezTo>
                    <a:pt x="17884" y="351"/>
                    <a:pt x="17979" y="649"/>
                    <a:pt x="18086" y="947"/>
                  </a:cubicBezTo>
                  <a:cubicBezTo>
                    <a:pt x="18110" y="1030"/>
                    <a:pt x="18134" y="1101"/>
                    <a:pt x="18169" y="1185"/>
                  </a:cubicBezTo>
                  <a:cubicBezTo>
                    <a:pt x="18265" y="1447"/>
                    <a:pt x="18336" y="1816"/>
                    <a:pt x="18372" y="2233"/>
                  </a:cubicBezTo>
                  <a:cubicBezTo>
                    <a:pt x="18527" y="3840"/>
                    <a:pt x="18229" y="6376"/>
                    <a:pt x="17360" y="7900"/>
                  </a:cubicBezTo>
                  <a:lnTo>
                    <a:pt x="17241" y="8043"/>
                  </a:lnTo>
                  <a:cubicBezTo>
                    <a:pt x="14550" y="6090"/>
                    <a:pt x="12014" y="3911"/>
                    <a:pt x="9680" y="1554"/>
                  </a:cubicBezTo>
                  <a:lnTo>
                    <a:pt x="9668" y="1137"/>
                  </a:lnTo>
                  <a:cubicBezTo>
                    <a:pt x="9668" y="1101"/>
                    <a:pt x="9668" y="1066"/>
                    <a:pt x="9668" y="1030"/>
                  </a:cubicBezTo>
                  <a:lnTo>
                    <a:pt x="9645" y="1030"/>
                  </a:lnTo>
                  <a:cubicBezTo>
                    <a:pt x="7621" y="2649"/>
                    <a:pt x="5596" y="4280"/>
                    <a:pt x="3596" y="5923"/>
                  </a:cubicBezTo>
                  <a:cubicBezTo>
                    <a:pt x="3299" y="6162"/>
                    <a:pt x="3013" y="6400"/>
                    <a:pt x="2715" y="6638"/>
                  </a:cubicBezTo>
                  <a:cubicBezTo>
                    <a:pt x="2096" y="7138"/>
                    <a:pt x="1465" y="7674"/>
                    <a:pt x="1048" y="8352"/>
                  </a:cubicBezTo>
                  <a:cubicBezTo>
                    <a:pt x="1" y="10079"/>
                    <a:pt x="560" y="12305"/>
                    <a:pt x="1382" y="14151"/>
                  </a:cubicBezTo>
                  <a:cubicBezTo>
                    <a:pt x="2167" y="15889"/>
                    <a:pt x="3156" y="17544"/>
                    <a:pt x="4203" y="19151"/>
                  </a:cubicBezTo>
                  <a:lnTo>
                    <a:pt x="4322" y="19068"/>
                  </a:lnTo>
                  <a:cubicBezTo>
                    <a:pt x="7240" y="17282"/>
                    <a:pt x="10288" y="15687"/>
                    <a:pt x="13419" y="14305"/>
                  </a:cubicBezTo>
                  <a:cubicBezTo>
                    <a:pt x="14609" y="16651"/>
                    <a:pt x="15669" y="19056"/>
                    <a:pt x="16634" y="21497"/>
                  </a:cubicBezTo>
                  <a:cubicBezTo>
                    <a:pt x="19384" y="19997"/>
                    <a:pt x="22170" y="18532"/>
                    <a:pt x="24980" y="17127"/>
                  </a:cubicBezTo>
                  <a:lnTo>
                    <a:pt x="24944" y="17068"/>
                  </a:lnTo>
                  <a:cubicBezTo>
                    <a:pt x="24885" y="16496"/>
                    <a:pt x="24825" y="15925"/>
                    <a:pt x="24766" y="15365"/>
                  </a:cubicBezTo>
                  <a:cubicBezTo>
                    <a:pt x="25432" y="14758"/>
                    <a:pt x="25968" y="14020"/>
                    <a:pt x="26337" y="13198"/>
                  </a:cubicBezTo>
                  <a:cubicBezTo>
                    <a:pt x="27194" y="12841"/>
                    <a:pt x="28064" y="12508"/>
                    <a:pt x="28933" y="12186"/>
                  </a:cubicBezTo>
                  <a:cubicBezTo>
                    <a:pt x="29302" y="12055"/>
                    <a:pt x="29671" y="11924"/>
                    <a:pt x="30040" y="11793"/>
                  </a:cubicBezTo>
                  <a:cubicBezTo>
                    <a:pt x="29933" y="10960"/>
                    <a:pt x="29814" y="10114"/>
                    <a:pt x="29683" y="9281"/>
                  </a:cubicBezTo>
                  <a:lnTo>
                    <a:pt x="29588" y="9281"/>
                  </a:lnTo>
                  <a:cubicBezTo>
                    <a:pt x="29564" y="9186"/>
                    <a:pt x="29016" y="7436"/>
                    <a:pt x="28766" y="6519"/>
                  </a:cubicBezTo>
                  <a:lnTo>
                    <a:pt x="28802" y="6507"/>
                  </a:lnTo>
                  <a:cubicBezTo>
                    <a:pt x="28861" y="6507"/>
                    <a:pt x="28921" y="6495"/>
                    <a:pt x="28980" y="6483"/>
                  </a:cubicBezTo>
                  <a:cubicBezTo>
                    <a:pt x="28754" y="6054"/>
                    <a:pt x="28456" y="5638"/>
                    <a:pt x="28195" y="5197"/>
                  </a:cubicBezTo>
                  <a:cubicBezTo>
                    <a:pt x="27730" y="4447"/>
                    <a:pt x="26194" y="2125"/>
                    <a:pt x="25635" y="1459"/>
                  </a:cubicBezTo>
                  <a:cubicBezTo>
                    <a:pt x="24976" y="678"/>
                    <a:pt x="21787" y="1"/>
                    <a:pt x="19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2487800" y="2235825"/>
              <a:ext cx="585525" cy="349850"/>
            </a:xfrm>
            <a:custGeom>
              <a:avLst/>
              <a:gdLst/>
              <a:ahLst/>
              <a:cxnLst/>
              <a:rect l="l" t="t" r="r" b="b"/>
              <a:pathLst>
                <a:path w="23421" h="13994" extrusionOk="0">
                  <a:moveTo>
                    <a:pt x="22503" y="0"/>
                  </a:moveTo>
                  <a:cubicBezTo>
                    <a:pt x="20241" y="1512"/>
                    <a:pt x="17943" y="2989"/>
                    <a:pt x="15633" y="4429"/>
                  </a:cubicBezTo>
                  <a:cubicBezTo>
                    <a:pt x="13574" y="5715"/>
                    <a:pt x="11490" y="6977"/>
                    <a:pt x="9192" y="7763"/>
                  </a:cubicBezTo>
                  <a:lnTo>
                    <a:pt x="9097" y="7823"/>
                  </a:lnTo>
                  <a:cubicBezTo>
                    <a:pt x="7347" y="5382"/>
                    <a:pt x="5644" y="2905"/>
                    <a:pt x="3965" y="405"/>
                  </a:cubicBezTo>
                  <a:lnTo>
                    <a:pt x="3965" y="405"/>
                  </a:lnTo>
                  <a:cubicBezTo>
                    <a:pt x="4191" y="2310"/>
                    <a:pt x="4430" y="4203"/>
                    <a:pt x="4656" y="6096"/>
                  </a:cubicBezTo>
                  <a:cubicBezTo>
                    <a:pt x="3048" y="8489"/>
                    <a:pt x="1489" y="10906"/>
                    <a:pt x="0" y="13371"/>
                  </a:cubicBezTo>
                  <a:cubicBezTo>
                    <a:pt x="24" y="13371"/>
                    <a:pt x="48" y="13371"/>
                    <a:pt x="60" y="13383"/>
                  </a:cubicBezTo>
                  <a:cubicBezTo>
                    <a:pt x="4176" y="13792"/>
                    <a:pt x="8307" y="13993"/>
                    <a:pt x="12436" y="13993"/>
                  </a:cubicBezTo>
                  <a:cubicBezTo>
                    <a:pt x="14555" y="13993"/>
                    <a:pt x="16673" y="13940"/>
                    <a:pt x="18789" y="13835"/>
                  </a:cubicBezTo>
                  <a:cubicBezTo>
                    <a:pt x="20205" y="13776"/>
                    <a:pt x="21658" y="13669"/>
                    <a:pt x="22980" y="13181"/>
                  </a:cubicBezTo>
                  <a:cubicBezTo>
                    <a:pt x="23122" y="13133"/>
                    <a:pt x="23265" y="13073"/>
                    <a:pt x="23420" y="13002"/>
                  </a:cubicBezTo>
                  <a:cubicBezTo>
                    <a:pt x="23408" y="10240"/>
                    <a:pt x="23289" y="7477"/>
                    <a:pt x="23051" y="4739"/>
                  </a:cubicBezTo>
                  <a:cubicBezTo>
                    <a:pt x="22908" y="3156"/>
                    <a:pt x="22729" y="1572"/>
                    <a:pt x="22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2814325" y="1550325"/>
              <a:ext cx="925" cy="25"/>
            </a:xfrm>
            <a:custGeom>
              <a:avLst/>
              <a:gdLst/>
              <a:ahLst/>
              <a:cxnLst/>
              <a:rect l="l" t="t" r="r" b="b"/>
              <a:pathLst>
                <a:path w="37" h="1" extrusionOk="0">
                  <a:moveTo>
                    <a:pt x="36" y="0"/>
                  </a:moveTo>
                  <a:lnTo>
                    <a:pt x="36" y="0"/>
                  </a:lnTo>
                  <a:cubicBezTo>
                    <a:pt x="24" y="0"/>
                    <a:pt x="13" y="0"/>
                    <a:pt x="1" y="0"/>
                  </a:cubicBezTo>
                  <a:close/>
                </a:path>
              </a:pathLst>
            </a:custGeom>
            <a:solidFill>
              <a:srgbClr val="00B0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3425725" y="2003350"/>
              <a:ext cx="122950" cy="159425"/>
            </a:xfrm>
            <a:custGeom>
              <a:avLst/>
              <a:gdLst/>
              <a:ahLst/>
              <a:cxnLst/>
              <a:rect l="l" t="t" r="r" b="b"/>
              <a:pathLst>
                <a:path w="4918" h="6377" extrusionOk="0">
                  <a:moveTo>
                    <a:pt x="3311" y="0"/>
                  </a:moveTo>
                  <a:cubicBezTo>
                    <a:pt x="3104" y="0"/>
                    <a:pt x="2891" y="34"/>
                    <a:pt x="2679" y="84"/>
                  </a:cubicBezTo>
                  <a:cubicBezTo>
                    <a:pt x="2500" y="96"/>
                    <a:pt x="2334" y="108"/>
                    <a:pt x="2167" y="132"/>
                  </a:cubicBezTo>
                  <a:cubicBezTo>
                    <a:pt x="1905" y="155"/>
                    <a:pt x="1655" y="203"/>
                    <a:pt x="1417" y="286"/>
                  </a:cubicBezTo>
                  <a:cubicBezTo>
                    <a:pt x="1155" y="370"/>
                    <a:pt x="893" y="501"/>
                    <a:pt x="679" y="679"/>
                  </a:cubicBezTo>
                  <a:cubicBezTo>
                    <a:pt x="464" y="858"/>
                    <a:pt x="274" y="1072"/>
                    <a:pt x="167" y="1322"/>
                  </a:cubicBezTo>
                  <a:cubicBezTo>
                    <a:pt x="12" y="1691"/>
                    <a:pt x="12" y="2096"/>
                    <a:pt x="12" y="2489"/>
                  </a:cubicBezTo>
                  <a:cubicBezTo>
                    <a:pt x="0" y="3311"/>
                    <a:pt x="0" y="4180"/>
                    <a:pt x="393" y="4906"/>
                  </a:cubicBezTo>
                  <a:cubicBezTo>
                    <a:pt x="703" y="5454"/>
                    <a:pt x="1203" y="5858"/>
                    <a:pt x="1786" y="6108"/>
                  </a:cubicBezTo>
                  <a:cubicBezTo>
                    <a:pt x="2096" y="6228"/>
                    <a:pt x="2405" y="6311"/>
                    <a:pt x="2738" y="6347"/>
                  </a:cubicBezTo>
                  <a:cubicBezTo>
                    <a:pt x="2774" y="6359"/>
                    <a:pt x="2810" y="6359"/>
                    <a:pt x="2858" y="6370"/>
                  </a:cubicBezTo>
                  <a:cubicBezTo>
                    <a:pt x="2909" y="6374"/>
                    <a:pt x="2961" y="6376"/>
                    <a:pt x="3013" y="6376"/>
                  </a:cubicBezTo>
                  <a:cubicBezTo>
                    <a:pt x="3139" y="6376"/>
                    <a:pt x="3263" y="6362"/>
                    <a:pt x="3381" y="6311"/>
                  </a:cubicBezTo>
                  <a:cubicBezTo>
                    <a:pt x="3572" y="6239"/>
                    <a:pt x="3715" y="6085"/>
                    <a:pt x="3846" y="5918"/>
                  </a:cubicBezTo>
                  <a:cubicBezTo>
                    <a:pt x="4774" y="4727"/>
                    <a:pt x="4917" y="3096"/>
                    <a:pt x="4715" y="1596"/>
                  </a:cubicBezTo>
                  <a:cubicBezTo>
                    <a:pt x="4643" y="1084"/>
                    <a:pt x="4501" y="536"/>
                    <a:pt x="4084" y="227"/>
                  </a:cubicBezTo>
                  <a:cubicBezTo>
                    <a:pt x="3857" y="62"/>
                    <a:pt x="3591" y="0"/>
                    <a:pt x="3311"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3285825" y="1401050"/>
              <a:ext cx="183075" cy="121000"/>
            </a:xfrm>
            <a:custGeom>
              <a:avLst/>
              <a:gdLst/>
              <a:ahLst/>
              <a:cxnLst/>
              <a:rect l="l" t="t" r="r" b="b"/>
              <a:pathLst>
                <a:path w="7323" h="4840" extrusionOk="0">
                  <a:moveTo>
                    <a:pt x="5801" y="0"/>
                  </a:moveTo>
                  <a:cubicBezTo>
                    <a:pt x="4740" y="0"/>
                    <a:pt x="3681" y="278"/>
                    <a:pt x="2774" y="816"/>
                  </a:cubicBezTo>
                  <a:cubicBezTo>
                    <a:pt x="1346" y="1661"/>
                    <a:pt x="310" y="3161"/>
                    <a:pt x="0" y="4793"/>
                  </a:cubicBezTo>
                  <a:cubicBezTo>
                    <a:pt x="267" y="4824"/>
                    <a:pt x="535" y="4840"/>
                    <a:pt x="802" y="4840"/>
                  </a:cubicBezTo>
                  <a:cubicBezTo>
                    <a:pt x="2054" y="4840"/>
                    <a:pt x="3301" y="4499"/>
                    <a:pt x="4370" y="3852"/>
                  </a:cubicBezTo>
                  <a:cubicBezTo>
                    <a:pt x="5727" y="3030"/>
                    <a:pt x="6775" y="1745"/>
                    <a:pt x="7299" y="268"/>
                  </a:cubicBezTo>
                  <a:lnTo>
                    <a:pt x="7322" y="197"/>
                  </a:lnTo>
                  <a:cubicBezTo>
                    <a:pt x="6826" y="65"/>
                    <a:pt x="6313" y="0"/>
                    <a:pt x="5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3170325" y="1889050"/>
              <a:ext cx="298275" cy="211075"/>
            </a:xfrm>
            <a:custGeom>
              <a:avLst/>
              <a:gdLst/>
              <a:ahLst/>
              <a:cxnLst/>
              <a:rect l="l" t="t" r="r" b="b"/>
              <a:pathLst>
                <a:path w="11931" h="8443" extrusionOk="0">
                  <a:moveTo>
                    <a:pt x="5846" y="1"/>
                  </a:moveTo>
                  <a:cubicBezTo>
                    <a:pt x="5668" y="1"/>
                    <a:pt x="5465" y="132"/>
                    <a:pt x="5311" y="251"/>
                  </a:cubicBezTo>
                  <a:cubicBezTo>
                    <a:pt x="3918" y="1453"/>
                    <a:pt x="2572" y="2703"/>
                    <a:pt x="1286" y="4013"/>
                  </a:cubicBezTo>
                  <a:cubicBezTo>
                    <a:pt x="858" y="4442"/>
                    <a:pt x="429" y="4894"/>
                    <a:pt x="12" y="5346"/>
                  </a:cubicBezTo>
                  <a:lnTo>
                    <a:pt x="0" y="5346"/>
                  </a:lnTo>
                  <a:cubicBezTo>
                    <a:pt x="608" y="6382"/>
                    <a:pt x="1227" y="7406"/>
                    <a:pt x="1846" y="8442"/>
                  </a:cubicBezTo>
                  <a:cubicBezTo>
                    <a:pt x="2096" y="8371"/>
                    <a:pt x="2346" y="8299"/>
                    <a:pt x="2584" y="8216"/>
                  </a:cubicBezTo>
                  <a:cubicBezTo>
                    <a:pt x="5215" y="7406"/>
                    <a:pt x="7859" y="6489"/>
                    <a:pt x="10061" y="4930"/>
                  </a:cubicBezTo>
                  <a:cubicBezTo>
                    <a:pt x="10633" y="4537"/>
                    <a:pt x="11169" y="4096"/>
                    <a:pt x="11669" y="3596"/>
                  </a:cubicBezTo>
                  <a:cubicBezTo>
                    <a:pt x="11788" y="3477"/>
                    <a:pt x="11931" y="3322"/>
                    <a:pt x="11883" y="3156"/>
                  </a:cubicBezTo>
                  <a:cubicBezTo>
                    <a:pt x="11847" y="3037"/>
                    <a:pt x="11752" y="2965"/>
                    <a:pt x="11645" y="2906"/>
                  </a:cubicBezTo>
                  <a:cubicBezTo>
                    <a:pt x="11097" y="2571"/>
                    <a:pt x="10441" y="2483"/>
                    <a:pt x="9783" y="2483"/>
                  </a:cubicBezTo>
                  <a:cubicBezTo>
                    <a:pt x="9597" y="2483"/>
                    <a:pt x="9411" y="2490"/>
                    <a:pt x="9228" y="2501"/>
                  </a:cubicBezTo>
                  <a:cubicBezTo>
                    <a:pt x="7847" y="2572"/>
                    <a:pt x="6466" y="2834"/>
                    <a:pt x="5144" y="3263"/>
                  </a:cubicBezTo>
                  <a:cubicBezTo>
                    <a:pt x="5585" y="2418"/>
                    <a:pt x="5906" y="1501"/>
                    <a:pt x="6120" y="560"/>
                  </a:cubicBezTo>
                  <a:cubicBezTo>
                    <a:pt x="6144" y="417"/>
                    <a:pt x="6168" y="239"/>
                    <a:pt x="6073" y="108"/>
                  </a:cubicBezTo>
                  <a:cubicBezTo>
                    <a:pt x="6013" y="36"/>
                    <a:pt x="5930" y="1"/>
                    <a:pt x="5846" y="1"/>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3298625" y="1545850"/>
              <a:ext cx="162525" cy="140125"/>
            </a:xfrm>
            <a:custGeom>
              <a:avLst/>
              <a:gdLst/>
              <a:ahLst/>
              <a:cxnLst/>
              <a:rect l="l" t="t" r="r" b="b"/>
              <a:pathLst>
                <a:path w="6501" h="5605" extrusionOk="0">
                  <a:moveTo>
                    <a:pt x="6501" y="1"/>
                  </a:moveTo>
                  <a:lnTo>
                    <a:pt x="6501" y="1"/>
                  </a:lnTo>
                  <a:cubicBezTo>
                    <a:pt x="5036" y="60"/>
                    <a:pt x="3596" y="608"/>
                    <a:pt x="2477" y="1537"/>
                  </a:cubicBezTo>
                  <a:cubicBezTo>
                    <a:pt x="1334" y="2477"/>
                    <a:pt x="512" y="3799"/>
                    <a:pt x="179" y="5239"/>
                  </a:cubicBezTo>
                  <a:lnTo>
                    <a:pt x="0" y="5251"/>
                  </a:lnTo>
                  <a:cubicBezTo>
                    <a:pt x="0" y="5311"/>
                    <a:pt x="0" y="5359"/>
                    <a:pt x="12" y="5418"/>
                  </a:cubicBezTo>
                  <a:cubicBezTo>
                    <a:pt x="404" y="5545"/>
                    <a:pt x="810" y="5604"/>
                    <a:pt x="1218" y="5604"/>
                  </a:cubicBezTo>
                  <a:cubicBezTo>
                    <a:pt x="2420" y="5604"/>
                    <a:pt x="3632" y="5087"/>
                    <a:pt x="4513" y="4251"/>
                  </a:cubicBezTo>
                  <a:cubicBezTo>
                    <a:pt x="5667" y="3156"/>
                    <a:pt x="6298" y="1584"/>
                    <a:pt x="6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3207825" y="1226475"/>
              <a:ext cx="99150" cy="226825"/>
            </a:xfrm>
            <a:custGeom>
              <a:avLst/>
              <a:gdLst/>
              <a:ahLst/>
              <a:cxnLst/>
              <a:rect l="l" t="t" r="r" b="b"/>
              <a:pathLst>
                <a:path w="3966" h="9073" extrusionOk="0">
                  <a:moveTo>
                    <a:pt x="2156" y="0"/>
                  </a:moveTo>
                  <a:cubicBezTo>
                    <a:pt x="1632" y="584"/>
                    <a:pt x="1167" y="1227"/>
                    <a:pt x="786" y="1905"/>
                  </a:cubicBezTo>
                  <a:cubicBezTo>
                    <a:pt x="346" y="2715"/>
                    <a:pt x="1" y="3608"/>
                    <a:pt x="36" y="4537"/>
                  </a:cubicBezTo>
                  <a:cubicBezTo>
                    <a:pt x="48" y="5191"/>
                    <a:pt x="263" y="5822"/>
                    <a:pt x="525" y="6430"/>
                  </a:cubicBezTo>
                  <a:cubicBezTo>
                    <a:pt x="977" y="7501"/>
                    <a:pt x="1656" y="8585"/>
                    <a:pt x="2715" y="9073"/>
                  </a:cubicBezTo>
                  <a:cubicBezTo>
                    <a:pt x="2727" y="9049"/>
                    <a:pt x="2751" y="9013"/>
                    <a:pt x="2763" y="8990"/>
                  </a:cubicBezTo>
                  <a:cubicBezTo>
                    <a:pt x="3573" y="7620"/>
                    <a:pt x="3965" y="6001"/>
                    <a:pt x="3858" y="4406"/>
                  </a:cubicBezTo>
                  <a:cubicBezTo>
                    <a:pt x="3751" y="2810"/>
                    <a:pt x="3156" y="1250"/>
                    <a:pt x="21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3104850" y="1526225"/>
              <a:ext cx="186950" cy="81250"/>
            </a:xfrm>
            <a:custGeom>
              <a:avLst/>
              <a:gdLst/>
              <a:ahLst/>
              <a:cxnLst/>
              <a:rect l="l" t="t" r="r" b="b"/>
              <a:pathLst>
                <a:path w="7478" h="3250" extrusionOk="0">
                  <a:moveTo>
                    <a:pt x="2783" y="0"/>
                  </a:moveTo>
                  <a:cubicBezTo>
                    <a:pt x="1718" y="0"/>
                    <a:pt x="655" y="400"/>
                    <a:pt x="0" y="1214"/>
                  </a:cubicBezTo>
                  <a:cubicBezTo>
                    <a:pt x="310" y="1691"/>
                    <a:pt x="643" y="2167"/>
                    <a:pt x="1107" y="2488"/>
                  </a:cubicBezTo>
                  <a:cubicBezTo>
                    <a:pt x="1572" y="2798"/>
                    <a:pt x="2119" y="2953"/>
                    <a:pt x="2667" y="3048"/>
                  </a:cubicBezTo>
                  <a:cubicBezTo>
                    <a:pt x="3406" y="3181"/>
                    <a:pt x="4161" y="3250"/>
                    <a:pt x="4916" y="3250"/>
                  </a:cubicBezTo>
                  <a:cubicBezTo>
                    <a:pt x="5778" y="3250"/>
                    <a:pt x="6639" y="3161"/>
                    <a:pt x="7477" y="2976"/>
                  </a:cubicBezTo>
                  <a:cubicBezTo>
                    <a:pt x="7477" y="2917"/>
                    <a:pt x="7465" y="2857"/>
                    <a:pt x="7465" y="2798"/>
                  </a:cubicBezTo>
                  <a:lnTo>
                    <a:pt x="7430" y="2798"/>
                  </a:lnTo>
                  <a:cubicBezTo>
                    <a:pt x="6513" y="1595"/>
                    <a:pt x="5322" y="524"/>
                    <a:pt x="3870" y="143"/>
                  </a:cubicBezTo>
                  <a:cubicBezTo>
                    <a:pt x="3518" y="48"/>
                    <a:pt x="3150" y="0"/>
                    <a:pt x="27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3124200" y="1444975"/>
              <a:ext cx="403625" cy="762000"/>
            </a:xfrm>
            <a:custGeom>
              <a:avLst/>
              <a:gdLst/>
              <a:ahLst/>
              <a:cxnLst/>
              <a:rect l="l" t="t" r="r" b="b"/>
              <a:pathLst>
                <a:path w="16145" h="30480" extrusionOk="0">
                  <a:moveTo>
                    <a:pt x="5915" y="0"/>
                  </a:moveTo>
                  <a:cubicBezTo>
                    <a:pt x="5814" y="0"/>
                    <a:pt x="5701" y="86"/>
                    <a:pt x="5715" y="214"/>
                  </a:cubicBezTo>
                  <a:cubicBezTo>
                    <a:pt x="6429" y="4762"/>
                    <a:pt x="6906" y="9334"/>
                    <a:pt x="7168" y="13918"/>
                  </a:cubicBezTo>
                  <a:cubicBezTo>
                    <a:pt x="4846" y="14156"/>
                    <a:pt x="2524" y="14442"/>
                    <a:pt x="214" y="14787"/>
                  </a:cubicBezTo>
                  <a:cubicBezTo>
                    <a:pt x="155" y="14799"/>
                    <a:pt x="95" y="14811"/>
                    <a:pt x="36" y="14811"/>
                  </a:cubicBezTo>
                  <a:lnTo>
                    <a:pt x="0" y="14823"/>
                  </a:lnTo>
                  <a:cubicBezTo>
                    <a:pt x="250" y="15740"/>
                    <a:pt x="798" y="17490"/>
                    <a:pt x="833" y="17585"/>
                  </a:cubicBezTo>
                  <a:lnTo>
                    <a:pt x="917" y="17585"/>
                  </a:lnTo>
                  <a:lnTo>
                    <a:pt x="2048" y="17454"/>
                  </a:lnTo>
                  <a:cubicBezTo>
                    <a:pt x="2429" y="18859"/>
                    <a:pt x="2762" y="20276"/>
                    <a:pt x="3060" y="21705"/>
                  </a:cubicBezTo>
                  <a:lnTo>
                    <a:pt x="3131" y="21776"/>
                  </a:lnTo>
                  <a:cubicBezTo>
                    <a:pt x="4417" y="20466"/>
                    <a:pt x="5763" y="19216"/>
                    <a:pt x="7156" y="18014"/>
                  </a:cubicBezTo>
                  <a:cubicBezTo>
                    <a:pt x="7310" y="17895"/>
                    <a:pt x="7513" y="17764"/>
                    <a:pt x="7691" y="17764"/>
                  </a:cubicBezTo>
                  <a:cubicBezTo>
                    <a:pt x="7775" y="17764"/>
                    <a:pt x="7858" y="17799"/>
                    <a:pt x="7918" y="17871"/>
                  </a:cubicBezTo>
                  <a:cubicBezTo>
                    <a:pt x="8013" y="18002"/>
                    <a:pt x="7989" y="18180"/>
                    <a:pt x="7953" y="18323"/>
                  </a:cubicBezTo>
                  <a:cubicBezTo>
                    <a:pt x="7751" y="19264"/>
                    <a:pt x="7430" y="20181"/>
                    <a:pt x="6989" y="21026"/>
                  </a:cubicBezTo>
                  <a:cubicBezTo>
                    <a:pt x="8311" y="20597"/>
                    <a:pt x="9692" y="20335"/>
                    <a:pt x="11073" y="20264"/>
                  </a:cubicBezTo>
                  <a:cubicBezTo>
                    <a:pt x="11264" y="20250"/>
                    <a:pt x="11459" y="20242"/>
                    <a:pt x="11652" y="20242"/>
                  </a:cubicBezTo>
                  <a:cubicBezTo>
                    <a:pt x="12302" y="20242"/>
                    <a:pt x="12949" y="20339"/>
                    <a:pt x="13490" y="20669"/>
                  </a:cubicBezTo>
                  <a:cubicBezTo>
                    <a:pt x="13597" y="20728"/>
                    <a:pt x="13692" y="20800"/>
                    <a:pt x="13728" y="20919"/>
                  </a:cubicBezTo>
                  <a:cubicBezTo>
                    <a:pt x="13776" y="21085"/>
                    <a:pt x="13633" y="21240"/>
                    <a:pt x="13514" y="21359"/>
                  </a:cubicBezTo>
                  <a:cubicBezTo>
                    <a:pt x="13014" y="21859"/>
                    <a:pt x="12478" y="22300"/>
                    <a:pt x="11906" y="22693"/>
                  </a:cubicBezTo>
                  <a:cubicBezTo>
                    <a:pt x="9704" y="24252"/>
                    <a:pt x="7060" y="25169"/>
                    <a:pt x="4429" y="25979"/>
                  </a:cubicBezTo>
                  <a:cubicBezTo>
                    <a:pt x="4905" y="27467"/>
                    <a:pt x="5346" y="28967"/>
                    <a:pt x="5751" y="30479"/>
                  </a:cubicBezTo>
                  <a:cubicBezTo>
                    <a:pt x="7656" y="30408"/>
                    <a:pt x="9573" y="30241"/>
                    <a:pt x="11466" y="30003"/>
                  </a:cubicBezTo>
                  <a:cubicBezTo>
                    <a:pt x="12252" y="29908"/>
                    <a:pt x="13037" y="29789"/>
                    <a:pt x="13811" y="29658"/>
                  </a:cubicBezTo>
                  <a:cubicBezTo>
                    <a:pt x="13871" y="29265"/>
                    <a:pt x="13883" y="28860"/>
                    <a:pt x="13847" y="28455"/>
                  </a:cubicBezTo>
                  <a:lnTo>
                    <a:pt x="13847" y="28443"/>
                  </a:lnTo>
                  <a:cubicBezTo>
                    <a:pt x="13264" y="28193"/>
                    <a:pt x="12764" y="27789"/>
                    <a:pt x="12454" y="27241"/>
                  </a:cubicBezTo>
                  <a:cubicBezTo>
                    <a:pt x="12061" y="26515"/>
                    <a:pt x="12061" y="25646"/>
                    <a:pt x="12073" y="24824"/>
                  </a:cubicBezTo>
                  <a:cubicBezTo>
                    <a:pt x="12073" y="24431"/>
                    <a:pt x="12073" y="24026"/>
                    <a:pt x="12228" y="23657"/>
                  </a:cubicBezTo>
                  <a:cubicBezTo>
                    <a:pt x="12335" y="23407"/>
                    <a:pt x="12525" y="23193"/>
                    <a:pt x="12740" y="23014"/>
                  </a:cubicBezTo>
                  <a:cubicBezTo>
                    <a:pt x="12954" y="22836"/>
                    <a:pt x="13216" y="22705"/>
                    <a:pt x="13478" y="22621"/>
                  </a:cubicBezTo>
                  <a:cubicBezTo>
                    <a:pt x="13716" y="22538"/>
                    <a:pt x="13966" y="22490"/>
                    <a:pt x="14228" y="22467"/>
                  </a:cubicBezTo>
                  <a:lnTo>
                    <a:pt x="14204" y="22324"/>
                  </a:lnTo>
                  <a:cubicBezTo>
                    <a:pt x="14407" y="20240"/>
                    <a:pt x="14561" y="18133"/>
                    <a:pt x="14680" y="16037"/>
                  </a:cubicBezTo>
                  <a:cubicBezTo>
                    <a:pt x="15038" y="16001"/>
                    <a:pt x="15407" y="15954"/>
                    <a:pt x="15764" y="15918"/>
                  </a:cubicBezTo>
                  <a:cubicBezTo>
                    <a:pt x="15883" y="15037"/>
                    <a:pt x="16014" y="14168"/>
                    <a:pt x="16145" y="13299"/>
                  </a:cubicBezTo>
                  <a:lnTo>
                    <a:pt x="16085" y="13287"/>
                  </a:lnTo>
                  <a:cubicBezTo>
                    <a:pt x="13228" y="13406"/>
                    <a:pt x="10370" y="13596"/>
                    <a:pt x="7525" y="13882"/>
                  </a:cubicBezTo>
                  <a:cubicBezTo>
                    <a:pt x="7263" y="9274"/>
                    <a:pt x="6775" y="4691"/>
                    <a:pt x="6060" y="130"/>
                  </a:cubicBezTo>
                  <a:cubicBezTo>
                    <a:pt x="6046" y="39"/>
                    <a:pt x="5983" y="0"/>
                    <a:pt x="59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2736050" y="1549600"/>
              <a:ext cx="128300" cy="159100"/>
            </a:xfrm>
            <a:custGeom>
              <a:avLst/>
              <a:gdLst/>
              <a:ahLst/>
              <a:cxnLst/>
              <a:rect l="l" t="t" r="r" b="b"/>
              <a:pathLst>
                <a:path w="5132" h="6364" extrusionOk="0">
                  <a:moveTo>
                    <a:pt x="2353" y="1"/>
                  </a:moveTo>
                  <a:cubicBezTo>
                    <a:pt x="1741" y="1"/>
                    <a:pt x="1109" y="40"/>
                    <a:pt x="501" y="40"/>
                  </a:cubicBezTo>
                  <a:cubicBezTo>
                    <a:pt x="332" y="40"/>
                    <a:pt x="165" y="37"/>
                    <a:pt x="0" y="29"/>
                  </a:cubicBezTo>
                  <a:lnTo>
                    <a:pt x="0" y="29"/>
                  </a:lnTo>
                  <a:cubicBezTo>
                    <a:pt x="1691" y="2137"/>
                    <a:pt x="3382" y="4256"/>
                    <a:pt x="5084" y="6363"/>
                  </a:cubicBezTo>
                  <a:lnTo>
                    <a:pt x="5132" y="6352"/>
                  </a:lnTo>
                  <a:cubicBezTo>
                    <a:pt x="5096" y="5935"/>
                    <a:pt x="5025" y="5566"/>
                    <a:pt x="4929" y="5304"/>
                  </a:cubicBezTo>
                  <a:cubicBezTo>
                    <a:pt x="4894" y="5220"/>
                    <a:pt x="4870" y="5149"/>
                    <a:pt x="4846" y="5066"/>
                  </a:cubicBezTo>
                  <a:cubicBezTo>
                    <a:pt x="4739" y="4768"/>
                    <a:pt x="4644" y="4470"/>
                    <a:pt x="4548" y="4185"/>
                  </a:cubicBezTo>
                  <a:cubicBezTo>
                    <a:pt x="4084" y="2792"/>
                    <a:pt x="3632" y="1410"/>
                    <a:pt x="3167" y="29"/>
                  </a:cubicBezTo>
                  <a:lnTo>
                    <a:pt x="3132" y="29"/>
                  </a:lnTo>
                  <a:cubicBezTo>
                    <a:pt x="2878" y="8"/>
                    <a:pt x="2617" y="1"/>
                    <a:pt x="2353" y="1"/>
                  </a:cubicBezTo>
                  <a:close/>
                </a:path>
              </a:pathLst>
            </a:custGeom>
            <a:solidFill>
              <a:srgbClr val="ED8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2594050" y="1240175"/>
              <a:ext cx="436400" cy="94375"/>
            </a:xfrm>
            <a:custGeom>
              <a:avLst/>
              <a:gdLst/>
              <a:ahLst/>
              <a:cxnLst/>
              <a:rect l="l" t="t" r="r" b="b"/>
              <a:pathLst>
                <a:path w="17456" h="3775" extrusionOk="0">
                  <a:moveTo>
                    <a:pt x="12306" y="1"/>
                  </a:moveTo>
                  <a:cubicBezTo>
                    <a:pt x="11399" y="1"/>
                    <a:pt x="10494" y="97"/>
                    <a:pt x="9597" y="226"/>
                  </a:cubicBezTo>
                  <a:cubicBezTo>
                    <a:pt x="6835" y="631"/>
                    <a:pt x="4121" y="1417"/>
                    <a:pt x="1644" y="2679"/>
                  </a:cubicBezTo>
                  <a:cubicBezTo>
                    <a:pt x="1084" y="2965"/>
                    <a:pt x="537" y="3274"/>
                    <a:pt x="1" y="3620"/>
                  </a:cubicBezTo>
                  <a:lnTo>
                    <a:pt x="96" y="3774"/>
                  </a:lnTo>
                  <a:cubicBezTo>
                    <a:pt x="1239" y="3750"/>
                    <a:pt x="2382" y="3703"/>
                    <a:pt x="3513" y="3655"/>
                  </a:cubicBezTo>
                  <a:cubicBezTo>
                    <a:pt x="6704" y="3500"/>
                    <a:pt x="9895" y="3239"/>
                    <a:pt x="13062" y="2869"/>
                  </a:cubicBezTo>
                  <a:cubicBezTo>
                    <a:pt x="14527" y="2703"/>
                    <a:pt x="15991" y="2512"/>
                    <a:pt x="17456" y="2298"/>
                  </a:cubicBezTo>
                  <a:cubicBezTo>
                    <a:pt x="17325" y="1393"/>
                    <a:pt x="16420" y="798"/>
                    <a:pt x="15551" y="488"/>
                  </a:cubicBezTo>
                  <a:cubicBezTo>
                    <a:pt x="14669" y="191"/>
                    <a:pt x="13765" y="48"/>
                    <a:pt x="12836" y="12"/>
                  </a:cubicBezTo>
                  <a:cubicBezTo>
                    <a:pt x="12659" y="4"/>
                    <a:pt x="12483" y="1"/>
                    <a:pt x="12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2591375" y="1311900"/>
              <a:ext cx="337275" cy="541750"/>
            </a:xfrm>
            <a:custGeom>
              <a:avLst/>
              <a:gdLst/>
              <a:ahLst/>
              <a:cxnLst/>
              <a:rect l="l" t="t" r="r" b="b"/>
              <a:pathLst>
                <a:path w="13491" h="21670" extrusionOk="0">
                  <a:moveTo>
                    <a:pt x="13181" y="0"/>
                  </a:moveTo>
                  <a:cubicBezTo>
                    <a:pt x="10002" y="370"/>
                    <a:pt x="6811" y="631"/>
                    <a:pt x="3620" y="786"/>
                  </a:cubicBezTo>
                  <a:cubicBezTo>
                    <a:pt x="3644" y="2120"/>
                    <a:pt x="3513" y="3465"/>
                    <a:pt x="3239" y="4775"/>
                  </a:cubicBezTo>
                  <a:lnTo>
                    <a:pt x="3144" y="4822"/>
                  </a:lnTo>
                  <a:cubicBezTo>
                    <a:pt x="2775" y="4394"/>
                    <a:pt x="2263" y="4049"/>
                    <a:pt x="1692" y="3977"/>
                  </a:cubicBezTo>
                  <a:cubicBezTo>
                    <a:pt x="1638" y="3972"/>
                    <a:pt x="1584" y="3969"/>
                    <a:pt x="1530" y="3969"/>
                  </a:cubicBezTo>
                  <a:cubicBezTo>
                    <a:pt x="1007" y="3969"/>
                    <a:pt x="476" y="4227"/>
                    <a:pt x="239" y="4691"/>
                  </a:cubicBezTo>
                  <a:cubicBezTo>
                    <a:pt x="1" y="5156"/>
                    <a:pt x="84" y="5715"/>
                    <a:pt x="298" y="6192"/>
                  </a:cubicBezTo>
                  <a:cubicBezTo>
                    <a:pt x="584" y="6870"/>
                    <a:pt x="1120" y="7430"/>
                    <a:pt x="1775" y="7775"/>
                  </a:cubicBezTo>
                  <a:cubicBezTo>
                    <a:pt x="1977" y="7882"/>
                    <a:pt x="2192" y="7966"/>
                    <a:pt x="2430" y="8037"/>
                  </a:cubicBezTo>
                  <a:lnTo>
                    <a:pt x="2442" y="8037"/>
                  </a:lnTo>
                  <a:cubicBezTo>
                    <a:pt x="2334" y="10240"/>
                    <a:pt x="2263" y="12442"/>
                    <a:pt x="2215" y="14657"/>
                  </a:cubicBezTo>
                  <a:cubicBezTo>
                    <a:pt x="2215" y="14693"/>
                    <a:pt x="2215" y="14728"/>
                    <a:pt x="2215" y="14764"/>
                  </a:cubicBezTo>
                  <a:lnTo>
                    <a:pt x="2227" y="15181"/>
                  </a:lnTo>
                  <a:cubicBezTo>
                    <a:pt x="4561" y="17538"/>
                    <a:pt x="7097" y="19717"/>
                    <a:pt x="9788" y="21670"/>
                  </a:cubicBezTo>
                  <a:lnTo>
                    <a:pt x="9907" y="21527"/>
                  </a:lnTo>
                  <a:cubicBezTo>
                    <a:pt x="10776" y="20003"/>
                    <a:pt x="11074" y="17467"/>
                    <a:pt x="10919" y="15860"/>
                  </a:cubicBezTo>
                  <a:lnTo>
                    <a:pt x="10919" y="15860"/>
                  </a:lnTo>
                  <a:lnTo>
                    <a:pt x="10871" y="15871"/>
                  </a:lnTo>
                  <a:cubicBezTo>
                    <a:pt x="9169" y="13764"/>
                    <a:pt x="7478" y="11645"/>
                    <a:pt x="5787" y="9537"/>
                  </a:cubicBezTo>
                  <a:lnTo>
                    <a:pt x="5787" y="9537"/>
                  </a:lnTo>
                  <a:cubicBezTo>
                    <a:pt x="5952" y="9545"/>
                    <a:pt x="6119" y="9548"/>
                    <a:pt x="6288" y="9548"/>
                  </a:cubicBezTo>
                  <a:cubicBezTo>
                    <a:pt x="6896" y="9548"/>
                    <a:pt x="7528" y="9509"/>
                    <a:pt x="8140" y="9509"/>
                  </a:cubicBezTo>
                  <a:cubicBezTo>
                    <a:pt x="8404" y="9509"/>
                    <a:pt x="8665" y="9516"/>
                    <a:pt x="8919" y="9537"/>
                  </a:cubicBezTo>
                  <a:lnTo>
                    <a:pt x="8954" y="9537"/>
                  </a:lnTo>
                  <a:cubicBezTo>
                    <a:pt x="9788" y="9466"/>
                    <a:pt x="10716" y="9335"/>
                    <a:pt x="11478" y="9061"/>
                  </a:cubicBezTo>
                  <a:cubicBezTo>
                    <a:pt x="12121" y="8835"/>
                    <a:pt x="12764" y="8513"/>
                    <a:pt x="13086" y="7918"/>
                  </a:cubicBezTo>
                  <a:cubicBezTo>
                    <a:pt x="13300" y="7537"/>
                    <a:pt x="13336" y="7073"/>
                    <a:pt x="13360" y="6632"/>
                  </a:cubicBezTo>
                  <a:cubicBezTo>
                    <a:pt x="13491" y="4418"/>
                    <a:pt x="13431" y="2203"/>
                    <a:pt x="13181"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2488700" y="1196700"/>
              <a:ext cx="426250" cy="110450"/>
            </a:xfrm>
            <a:custGeom>
              <a:avLst/>
              <a:gdLst/>
              <a:ahLst/>
              <a:cxnLst/>
              <a:rect l="l" t="t" r="r" b="b"/>
              <a:pathLst>
                <a:path w="17050" h="4418" extrusionOk="0">
                  <a:moveTo>
                    <a:pt x="16681" y="1"/>
                  </a:moveTo>
                  <a:cubicBezTo>
                    <a:pt x="16657" y="1"/>
                    <a:pt x="16633" y="1"/>
                    <a:pt x="16621" y="13"/>
                  </a:cubicBezTo>
                  <a:cubicBezTo>
                    <a:pt x="11799" y="275"/>
                    <a:pt x="6989" y="810"/>
                    <a:pt x="2215" y="1584"/>
                  </a:cubicBezTo>
                  <a:cubicBezTo>
                    <a:pt x="1905" y="1644"/>
                    <a:pt x="1596" y="1691"/>
                    <a:pt x="1274" y="1751"/>
                  </a:cubicBezTo>
                  <a:cubicBezTo>
                    <a:pt x="857" y="1822"/>
                    <a:pt x="429" y="1894"/>
                    <a:pt x="0" y="1977"/>
                  </a:cubicBezTo>
                  <a:cubicBezTo>
                    <a:pt x="167" y="2739"/>
                    <a:pt x="238" y="3513"/>
                    <a:pt x="214" y="4299"/>
                  </a:cubicBezTo>
                  <a:lnTo>
                    <a:pt x="226" y="4299"/>
                  </a:lnTo>
                  <a:cubicBezTo>
                    <a:pt x="250" y="4263"/>
                    <a:pt x="274" y="4227"/>
                    <a:pt x="298" y="4180"/>
                  </a:cubicBezTo>
                  <a:cubicBezTo>
                    <a:pt x="2143" y="4227"/>
                    <a:pt x="4001" y="4299"/>
                    <a:pt x="5846" y="4406"/>
                  </a:cubicBezTo>
                  <a:lnTo>
                    <a:pt x="5858" y="4418"/>
                  </a:lnTo>
                  <a:cubicBezTo>
                    <a:pt x="8335" y="3156"/>
                    <a:pt x="11049" y="2370"/>
                    <a:pt x="13811" y="1965"/>
                  </a:cubicBezTo>
                  <a:cubicBezTo>
                    <a:pt x="14708" y="1836"/>
                    <a:pt x="15613" y="1740"/>
                    <a:pt x="16520" y="1740"/>
                  </a:cubicBezTo>
                  <a:cubicBezTo>
                    <a:pt x="16697" y="1740"/>
                    <a:pt x="16873" y="1743"/>
                    <a:pt x="17050" y="1751"/>
                  </a:cubicBezTo>
                  <a:lnTo>
                    <a:pt x="17050" y="1727"/>
                  </a:lnTo>
                  <a:cubicBezTo>
                    <a:pt x="16907" y="1156"/>
                    <a:pt x="16788" y="584"/>
                    <a:pt x="16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2520550" y="1116525"/>
              <a:ext cx="383700" cy="123950"/>
            </a:xfrm>
            <a:custGeom>
              <a:avLst/>
              <a:gdLst/>
              <a:ahLst/>
              <a:cxnLst/>
              <a:rect l="l" t="t" r="r" b="b"/>
              <a:pathLst>
                <a:path w="15348" h="4958" extrusionOk="0">
                  <a:moveTo>
                    <a:pt x="8465" y="1"/>
                  </a:moveTo>
                  <a:cubicBezTo>
                    <a:pt x="6467" y="1"/>
                    <a:pt x="4495" y="469"/>
                    <a:pt x="2917" y="1648"/>
                  </a:cubicBezTo>
                  <a:cubicBezTo>
                    <a:pt x="1727" y="2529"/>
                    <a:pt x="845" y="3744"/>
                    <a:pt x="0" y="4958"/>
                  </a:cubicBezTo>
                  <a:cubicBezTo>
                    <a:pt x="322" y="4898"/>
                    <a:pt x="631" y="4851"/>
                    <a:pt x="941" y="4791"/>
                  </a:cubicBezTo>
                  <a:cubicBezTo>
                    <a:pt x="5715" y="4017"/>
                    <a:pt x="10525" y="3482"/>
                    <a:pt x="15347" y="3220"/>
                  </a:cubicBezTo>
                  <a:lnTo>
                    <a:pt x="15347" y="3184"/>
                  </a:lnTo>
                  <a:cubicBezTo>
                    <a:pt x="15109" y="2327"/>
                    <a:pt x="14478" y="1624"/>
                    <a:pt x="13716" y="1160"/>
                  </a:cubicBezTo>
                  <a:cubicBezTo>
                    <a:pt x="12966" y="696"/>
                    <a:pt x="12097" y="457"/>
                    <a:pt x="11228" y="279"/>
                  </a:cubicBezTo>
                  <a:cubicBezTo>
                    <a:pt x="10326" y="101"/>
                    <a:pt x="9393" y="1"/>
                    <a:pt x="8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2238075" y="1301175"/>
              <a:ext cx="444425" cy="504875"/>
            </a:xfrm>
            <a:custGeom>
              <a:avLst/>
              <a:gdLst/>
              <a:ahLst/>
              <a:cxnLst/>
              <a:rect l="l" t="t" r="r" b="b"/>
              <a:pathLst>
                <a:path w="17777" h="20195" extrusionOk="0">
                  <a:moveTo>
                    <a:pt x="10323" y="1"/>
                  </a:moveTo>
                  <a:cubicBezTo>
                    <a:pt x="10299" y="48"/>
                    <a:pt x="10275" y="84"/>
                    <a:pt x="10251" y="120"/>
                  </a:cubicBezTo>
                  <a:cubicBezTo>
                    <a:pt x="9751" y="977"/>
                    <a:pt x="9049" y="1703"/>
                    <a:pt x="8215" y="2239"/>
                  </a:cubicBezTo>
                  <a:cubicBezTo>
                    <a:pt x="6596" y="3287"/>
                    <a:pt x="4584" y="3561"/>
                    <a:pt x="2977" y="4597"/>
                  </a:cubicBezTo>
                  <a:cubicBezTo>
                    <a:pt x="2048" y="5192"/>
                    <a:pt x="1274" y="6025"/>
                    <a:pt x="762" y="7002"/>
                  </a:cubicBezTo>
                  <a:cubicBezTo>
                    <a:pt x="250" y="7978"/>
                    <a:pt x="0" y="9169"/>
                    <a:pt x="441" y="10181"/>
                  </a:cubicBezTo>
                  <a:cubicBezTo>
                    <a:pt x="714" y="10824"/>
                    <a:pt x="1238" y="11336"/>
                    <a:pt x="1715" y="11859"/>
                  </a:cubicBezTo>
                  <a:cubicBezTo>
                    <a:pt x="2500" y="12705"/>
                    <a:pt x="3191" y="13657"/>
                    <a:pt x="3524" y="14765"/>
                  </a:cubicBezTo>
                  <a:cubicBezTo>
                    <a:pt x="3762" y="15562"/>
                    <a:pt x="3786" y="16396"/>
                    <a:pt x="3929" y="17217"/>
                  </a:cubicBezTo>
                  <a:cubicBezTo>
                    <a:pt x="4072" y="18039"/>
                    <a:pt x="4358" y="18884"/>
                    <a:pt x="4965" y="19444"/>
                  </a:cubicBezTo>
                  <a:cubicBezTo>
                    <a:pt x="5096" y="19575"/>
                    <a:pt x="5239" y="19670"/>
                    <a:pt x="5394" y="19765"/>
                  </a:cubicBezTo>
                  <a:cubicBezTo>
                    <a:pt x="5894" y="20063"/>
                    <a:pt x="6477" y="20194"/>
                    <a:pt x="7061" y="20194"/>
                  </a:cubicBezTo>
                  <a:cubicBezTo>
                    <a:pt x="7085" y="20194"/>
                    <a:pt x="7110" y="20194"/>
                    <a:pt x="7135" y="20194"/>
                  </a:cubicBezTo>
                  <a:cubicBezTo>
                    <a:pt x="7922" y="20194"/>
                    <a:pt x="9429" y="20020"/>
                    <a:pt x="10132" y="19801"/>
                  </a:cubicBezTo>
                  <a:lnTo>
                    <a:pt x="10275" y="19979"/>
                  </a:lnTo>
                  <a:cubicBezTo>
                    <a:pt x="12275" y="18336"/>
                    <a:pt x="14300" y="16705"/>
                    <a:pt x="16324" y="15086"/>
                  </a:cubicBezTo>
                  <a:lnTo>
                    <a:pt x="16347" y="15086"/>
                  </a:lnTo>
                  <a:cubicBezTo>
                    <a:pt x="16395" y="12871"/>
                    <a:pt x="16466" y="10669"/>
                    <a:pt x="16574" y="8466"/>
                  </a:cubicBezTo>
                  <a:lnTo>
                    <a:pt x="16562" y="8466"/>
                  </a:lnTo>
                  <a:cubicBezTo>
                    <a:pt x="16324" y="8395"/>
                    <a:pt x="16109" y="8311"/>
                    <a:pt x="15907" y="8204"/>
                  </a:cubicBezTo>
                  <a:cubicBezTo>
                    <a:pt x="15252" y="7859"/>
                    <a:pt x="14716" y="7299"/>
                    <a:pt x="14430" y="6621"/>
                  </a:cubicBezTo>
                  <a:cubicBezTo>
                    <a:pt x="14216" y="6144"/>
                    <a:pt x="14133" y="5585"/>
                    <a:pt x="14371" y="5120"/>
                  </a:cubicBezTo>
                  <a:cubicBezTo>
                    <a:pt x="14608" y="4656"/>
                    <a:pt x="15139" y="4398"/>
                    <a:pt x="15662" y="4398"/>
                  </a:cubicBezTo>
                  <a:cubicBezTo>
                    <a:pt x="15716" y="4398"/>
                    <a:pt x="15770" y="4401"/>
                    <a:pt x="15824" y="4406"/>
                  </a:cubicBezTo>
                  <a:cubicBezTo>
                    <a:pt x="16395" y="4478"/>
                    <a:pt x="16907" y="4823"/>
                    <a:pt x="17276" y="5251"/>
                  </a:cubicBezTo>
                  <a:lnTo>
                    <a:pt x="17371" y="5204"/>
                  </a:lnTo>
                  <a:cubicBezTo>
                    <a:pt x="17645" y="3894"/>
                    <a:pt x="17776" y="2549"/>
                    <a:pt x="17752" y="1215"/>
                  </a:cubicBezTo>
                  <a:lnTo>
                    <a:pt x="17752" y="1215"/>
                  </a:lnTo>
                  <a:cubicBezTo>
                    <a:pt x="16621" y="1263"/>
                    <a:pt x="15478" y="1310"/>
                    <a:pt x="14335" y="1334"/>
                  </a:cubicBezTo>
                  <a:lnTo>
                    <a:pt x="14240" y="1180"/>
                  </a:lnTo>
                  <a:cubicBezTo>
                    <a:pt x="14776" y="834"/>
                    <a:pt x="15323" y="525"/>
                    <a:pt x="15883" y="239"/>
                  </a:cubicBezTo>
                  <a:lnTo>
                    <a:pt x="15871" y="227"/>
                  </a:lnTo>
                  <a:cubicBezTo>
                    <a:pt x="14026" y="120"/>
                    <a:pt x="12168" y="48"/>
                    <a:pt x="10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3394750" y="3292500"/>
              <a:ext cx="942125" cy="123550"/>
            </a:xfrm>
            <a:custGeom>
              <a:avLst/>
              <a:gdLst/>
              <a:ahLst/>
              <a:cxnLst/>
              <a:rect l="l" t="t" r="r" b="b"/>
              <a:pathLst>
                <a:path w="37685" h="4942" extrusionOk="0">
                  <a:moveTo>
                    <a:pt x="1" y="0"/>
                  </a:moveTo>
                  <a:lnTo>
                    <a:pt x="1418" y="4942"/>
                  </a:lnTo>
                  <a:lnTo>
                    <a:pt x="36362" y="4942"/>
                  </a:lnTo>
                  <a:lnTo>
                    <a:pt x="37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9"/>
            <p:cNvSpPr/>
            <p:nvPr/>
          </p:nvSpPr>
          <p:spPr>
            <a:xfrm>
              <a:off x="3463525" y="3416025"/>
              <a:ext cx="814100" cy="905500"/>
            </a:xfrm>
            <a:custGeom>
              <a:avLst/>
              <a:gdLst/>
              <a:ahLst/>
              <a:cxnLst/>
              <a:rect l="l" t="t" r="r" b="b"/>
              <a:pathLst>
                <a:path w="32564" h="36220" extrusionOk="0">
                  <a:moveTo>
                    <a:pt x="0" y="1"/>
                  </a:moveTo>
                  <a:lnTo>
                    <a:pt x="4370" y="36219"/>
                  </a:lnTo>
                  <a:lnTo>
                    <a:pt x="27813" y="36219"/>
                  </a:lnTo>
                  <a:lnTo>
                    <a:pt x="32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9"/>
            <p:cNvSpPr/>
            <p:nvPr/>
          </p:nvSpPr>
          <p:spPr>
            <a:xfrm>
              <a:off x="3898400" y="3715475"/>
              <a:ext cx="251250" cy="348875"/>
            </a:xfrm>
            <a:custGeom>
              <a:avLst/>
              <a:gdLst/>
              <a:ahLst/>
              <a:cxnLst/>
              <a:rect l="l" t="t" r="r" b="b"/>
              <a:pathLst>
                <a:path w="10050" h="13955" extrusionOk="0">
                  <a:moveTo>
                    <a:pt x="7584" y="0"/>
                  </a:moveTo>
                  <a:cubicBezTo>
                    <a:pt x="6870" y="417"/>
                    <a:pt x="6156" y="822"/>
                    <a:pt x="5441" y="1238"/>
                  </a:cubicBezTo>
                  <a:cubicBezTo>
                    <a:pt x="4691" y="1667"/>
                    <a:pt x="3941" y="2108"/>
                    <a:pt x="3191" y="2536"/>
                  </a:cubicBezTo>
                  <a:cubicBezTo>
                    <a:pt x="4108" y="4120"/>
                    <a:pt x="5025" y="5703"/>
                    <a:pt x="5929" y="7299"/>
                  </a:cubicBezTo>
                  <a:cubicBezTo>
                    <a:pt x="4763" y="7287"/>
                    <a:pt x="3596" y="7275"/>
                    <a:pt x="2429" y="7275"/>
                  </a:cubicBezTo>
                  <a:cubicBezTo>
                    <a:pt x="2453" y="6525"/>
                    <a:pt x="2477" y="5787"/>
                    <a:pt x="2489" y="5048"/>
                  </a:cubicBezTo>
                  <a:lnTo>
                    <a:pt x="2489" y="5048"/>
                  </a:lnTo>
                  <a:cubicBezTo>
                    <a:pt x="2465" y="5060"/>
                    <a:pt x="2453" y="5084"/>
                    <a:pt x="2441" y="5108"/>
                  </a:cubicBezTo>
                  <a:cubicBezTo>
                    <a:pt x="2286" y="5394"/>
                    <a:pt x="2131" y="5679"/>
                    <a:pt x="1977" y="5965"/>
                  </a:cubicBezTo>
                  <a:cubicBezTo>
                    <a:pt x="1322" y="7180"/>
                    <a:pt x="667" y="8394"/>
                    <a:pt x="12" y="9609"/>
                  </a:cubicBezTo>
                  <a:cubicBezTo>
                    <a:pt x="0" y="9620"/>
                    <a:pt x="0" y="9632"/>
                    <a:pt x="0" y="9644"/>
                  </a:cubicBezTo>
                  <a:cubicBezTo>
                    <a:pt x="0" y="9656"/>
                    <a:pt x="0" y="9668"/>
                    <a:pt x="12" y="9680"/>
                  </a:cubicBezTo>
                  <a:cubicBezTo>
                    <a:pt x="822" y="11085"/>
                    <a:pt x="1631" y="12502"/>
                    <a:pt x="2453" y="13907"/>
                  </a:cubicBezTo>
                  <a:cubicBezTo>
                    <a:pt x="2453" y="13919"/>
                    <a:pt x="2465" y="13930"/>
                    <a:pt x="2477" y="13954"/>
                  </a:cubicBezTo>
                  <a:cubicBezTo>
                    <a:pt x="2489" y="13288"/>
                    <a:pt x="2500" y="12645"/>
                    <a:pt x="2512" y="12002"/>
                  </a:cubicBezTo>
                  <a:lnTo>
                    <a:pt x="2584" y="12002"/>
                  </a:lnTo>
                  <a:cubicBezTo>
                    <a:pt x="3179" y="12014"/>
                    <a:pt x="3786" y="12014"/>
                    <a:pt x="4394" y="12025"/>
                  </a:cubicBezTo>
                  <a:lnTo>
                    <a:pt x="4822" y="12025"/>
                  </a:lnTo>
                  <a:cubicBezTo>
                    <a:pt x="4891" y="12029"/>
                    <a:pt x="4958" y="12031"/>
                    <a:pt x="5025" y="12031"/>
                  </a:cubicBezTo>
                  <a:cubicBezTo>
                    <a:pt x="5203" y="12031"/>
                    <a:pt x="5376" y="12015"/>
                    <a:pt x="5548" y="11954"/>
                  </a:cubicBezTo>
                  <a:cubicBezTo>
                    <a:pt x="5894" y="11823"/>
                    <a:pt x="6180" y="11621"/>
                    <a:pt x="6382" y="11311"/>
                  </a:cubicBezTo>
                  <a:cubicBezTo>
                    <a:pt x="6680" y="10847"/>
                    <a:pt x="6965" y="10382"/>
                    <a:pt x="7263" y="9918"/>
                  </a:cubicBezTo>
                  <a:cubicBezTo>
                    <a:pt x="8073" y="8656"/>
                    <a:pt x="8847" y="7358"/>
                    <a:pt x="9692" y="6120"/>
                  </a:cubicBezTo>
                  <a:cubicBezTo>
                    <a:pt x="9847" y="5882"/>
                    <a:pt x="9954" y="5620"/>
                    <a:pt x="10013" y="5334"/>
                  </a:cubicBezTo>
                  <a:cubicBezTo>
                    <a:pt x="10025" y="5239"/>
                    <a:pt x="10037" y="5144"/>
                    <a:pt x="10049" y="5060"/>
                  </a:cubicBezTo>
                  <a:lnTo>
                    <a:pt x="10049" y="4787"/>
                  </a:lnTo>
                  <a:cubicBezTo>
                    <a:pt x="10037" y="4739"/>
                    <a:pt x="10037" y="4679"/>
                    <a:pt x="10025" y="4620"/>
                  </a:cubicBezTo>
                  <a:cubicBezTo>
                    <a:pt x="9990" y="4358"/>
                    <a:pt x="9918" y="4084"/>
                    <a:pt x="9787" y="3846"/>
                  </a:cubicBezTo>
                  <a:cubicBezTo>
                    <a:pt x="9061" y="2584"/>
                    <a:pt x="8335" y="1322"/>
                    <a:pt x="7620" y="60"/>
                  </a:cubicBezTo>
                  <a:cubicBezTo>
                    <a:pt x="7608" y="36"/>
                    <a:pt x="7596" y="24"/>
                    <a:pt x="7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3715625" y="3559500"/>
              <a:ext cx="364650" cy="185150"/>
            </a:xfrm>
            <a:custGeom>
              <a:avLst/>
              <a:gdLst/>
              <a:ahLst/>
              <a:cxnLst/>
              <a:rect l="l" t="t" r="r" b="b"/>
              <a:pathLst>
                <a:path w="14586" h="7406" extrusionOk="0">
                  <a:moveTo>
                    <a:pt x="3906" y="0"/>
                  </a:moveTo>
                  <a:cubicBezTo>
                    <a:pt x="3835" y="12"/>
                    <a:pt x="3763" y="24"/>
                    <a:pt x="3704" y="36"/>
                  </a:cubicBezTo>
                  <a:cubicBezTo>
                    <a:pt x="3323" y="96"/>
                    <a:pt x="2989" y="250"/>
                    <a:pt x="2692" y="477"/>
                  </a:cubicBezTo>
                  <a:cubicBezTo>
                    <a:pt x="2489" y="643"/>
                    <a:pt x="2299" y="834"/>
                    <a:pt x="2168" y="1060"/>
                  </a:cubicBezTo>
                  <a:cubicBezTo>
                    <a:pt x="1441" y="2346"/>
                    <a:pt x="727" y="3644"/>
                    <a:pt x="13" y="4930"/>
                  </a:cubicBezTo>
                  <a:cubicBezTo>
                    <a:pt x="13" y="4941"/>
                    <a:pt x="1" y="4953"/>
                    <a:pt x="1" y="4977"/>
                  </a:cubicBezTo>
                  <a:cubicBezTo>
                    <a:pt x="667" y="5334"/>
                    <a:pt x="1322" y="5703"/>
                    <a:pt x="2001" y="6073"/>
                  </a:cubicBezTo>
                  <a:cubicBezTo>
                    <a:pt x="2811" y="6513"/>
                    <a:pt x="3620" y="6965"/>
                    <a:pt x="4442" y="7406"/>
                  </a:cubicBezTo>
                  <a:cubicBezTo>
                    <a:pt x="5335" y="5811"/>
                    <a:pt x="6216" y="4203"/>
                    <a:pt x="7109" y="2596"/>
                  </a:cubicBezTo>
                  <a:cubicBezTo>
                    <a:pt x="7704" y="3608"/>
                    <a:pt x="8299" y="4608"/>
                    <a:pt x="8883" y="5608"/>
                  </a:cubicBezTo>
                  <a:cubicBezTo>
                    <a:pt x="8240" y="5977"/>
                    <a:pt x="7597" y="6346"/>
                    <a:pt x="6954" y="6715"/>
                  </a:cubicBezTo>
                  <a:cubicBezTo>
                    <a:pt x="6978" y="6727"/>
                    <a:pt x="7014" y="6727"/>
                    <a:pt x="7037" y="6727"/>
                  </a:cubicBezTo>
                  <a:cubicBezTo>
                    <a:pt x="7716" y="6692"/>
                    <a:pt x="8395" y="6656"/>
                    <a:pt x="9073" y="6620"/>
                  </a:cubicBezTo>
                  <a:cubicBezTo>
                    <a:pt x="9657" y="6596"/>
                    <a:pt x="10240" y="6573"/>
                    <a:pt x="10824" y="6537"/>
                  </a:cubicBezTo>
                  <a:cubicBezTo>
                    <a:pt x="11252" y="6513"/>
                    <a:pt x="11693" y="6501"/>
                    <a:pt x="12133" y="6477"/>
                  </a:cubicBezTo>
                  <a:cubicBezTo>
                    <a:pt x="12145" y="6477"/>
                    <a:pt x="12169" y="6465"/>
                    <a:pt x="12169" y="6465"/>
                  </a:cubicBezTo>
                  <a:cubicBezTo>
                    <a:pt x="12181" y="6454"/>
                    <a:pt x="12193" y="6442"/>
                    <a:pt x="12193" y="6430"/>
                  </a:cubicBezTo>
                  <a:cubicBezTo>
                    <a:pt x="12990" y="5013"/>
                    <a:pt x="13764" y="3596"/>
                    <a:pt x="14562" y="2179"/>
                  </a:cubicBezTo>
                  <a:cubicBezTo>
                    <a:pt x="14562" y="2155"/>
                    <a:pt x="14574" y="2143"/>
                    <a:pt x="14586" y="2120"/>
                  </a:cubicBezTo>
                  <a:lnTo>
                    <a:pt x="14586" y="2120"/>
                  </a:lnTo>
                  <a:cubicBezTo>
                    <a:pt x="14014" y="2441"/>
                    <a:pt x="13455" y="2774"/>
                    <a:pt x="12883" y="3096"/>
                  </a:cubicBezTo>
                  <a:cubicBezTo>
                    <a:pt x="12871" y="3072"/>
                    <a:pt x="12871" y="3060"/>
                    <a:pt x="12859" y="3048"/>
                  </a:cubicBezTo>
                  <a:cubicBezTo>
                    <a:pt x="12443" y="2346"/>
                    <a:pt x="12026" y="1643"/>
                    <a:pt x="11621" y="941"/>
                  </a:cubicBezTo>
                  <a:cubicBezTo>
                    <a:pt x="11383" y="548"/>
                    <a:pt x="11062" y="298"/>
                    <a:pt x="10609" y="203"/>
                  </a:cubicBezTo>
                  <a:cubicBezTo>
                    <a:pt x="10502" y="179"/>
                    <a:pt x="10383" y="143"/>
                    <a:pt x="10288" y="143"/>
                  </a:cubicBezTo>
                  <a:cubicBezTo>
                    <a:pt x="10014" y="131"/>
                    <a:pt x="9764" y="131"/>
                    <a:pt x="9490" y="131"/>
                  </a:cubicBezTo>
                  <a:cubicBezTo>
                    <a:pt x="9157" y="131"/>
                    <a:pt x="8823" y="131"/>
                    <a:pt x="8478" y="119"/>
                  </a:cubicBezTo>
                  <a:cubicBezTo>
                    <a:pt x="8037" y="119"/>
                    <a:pt x="7609" y="107"/>
                    <a:pt x="7180" y="107"/>
                  </a:cubicBezTo>
                  <a:cubicBezTo>
                    <a:pt x="6835" y="96"/>
                    <a:pt x="6502" y="96"/>
                    <a:pt x="6156" y="96"/>
                  </a:cubicBezTo>
                  <a:cubicBezTo>
                    <a:pt x="5912" y="90"/>
                    <a:pt x="5665" y="90"/>
                    <a:pt x="5418" y="90"/>
                  </a:cubicBezTo>
                  <a:cubicBezTo>
                    <a:pt x="5171" y="90"/>
                    <a:pt x="4924" y="90"/>
                    <a:pt x="4680" y="84"/>
                  </a:cubicBezTo>
                  <a:cubicBezTo>
                    <a:pt x="4537" y="72"/>
                    <a:pt x="4382" y="24"/>
                    <a:pt x="4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3628125" y="3735400"/>
              <a:ext cx="238450" cy="284975"/>
            </a:xfrm>
            <a:custGeom>
              <a:avLst/>
              <a:gdLst/>
              <a:ahLst/>
              <a:cxnLst/>
              <a:rect l="l" t="t" r="r" b="b"/>
              <a:pathLst>
                <a:path w="9538" h="11399" extrusionOk="0">
                  <a:moveTo>
                    <a:pt x="0" y="1"/>
                  </a:moveTo>
                  <a:lnTo>
                    <a:pt x="0" y="13"/>
                  </a:lnTo>
                  <a:cubicBezTo>
                    <a:pt x="548" y="346"/>
                    <a:pt x="1108" y="680"/>
                    <a:pt x="1667" y="1013"/>
                  </a:cubicBezTo>
                  <a:cubicBezTo>
                    <a:pt x="1655" y="1037"/>
                    <a:pt x="1655" y="1049"/>
                    <a:pt x="1643" y="1061"/>
                  </a:cubicBezTo>
                  <a:cubicBezTo>
                    <a:pt x="1227" y="1763"/>
                    <a:pt x="798" y="2477"/>
                    <a:pt x="381" y="3192"/>
                  </a:cubicBezTo>
                  <a:cubicBezTo>
                    <a:pt x="84" y="3692"/>
                    <a:pt x="84" y="4216"/>
                    <a:pt x="346" y="4728"/>
                  </a:cubicBezTo>
                  <a:cubicBezTo>
                    <a:pt x="727" y="5490"/>
                    <a:pt x="1155" y="6240"/>
                    <a:pt x="1548" y="7002"/>
                  </a:cubicBezTo>
                  <a:cubicBezTo>
                    <a:pt x="2096" y="8038"/>
                    <a:pt x="2667" y="9062"/>
                    <a:pt x="3179" y="10121"/>
                  </a:cubicBezTo>
                  <a:cubicBezTo>
                    <a:pt x="3536" y="10871"/>
                    <a:pt x="4167" y="11252"/>
                    <a:pt x="4977" y="11383"/>
                  </a:cubicBezTo>
                  <a:cubicBezTo>
                    <a:pt x="5054" y="11395"/>
                    <a:pt x="5132" y="11398"/>
                    <a:pt x="5211" y="11398"/>
                  </a:cubicBezTo>
                  <a:cubicBezTo>
                    <a:pt x="5290" y="11398"/>
                    <a:pt x="5370" y="11395"/>
                    <a:pt x="5453" y="11395"/>
                  </a:cubicBezTo>
                  <a:lnTo>
                    <a:pt x="9537" y="11395"/>
                  </a:lnTo>
                  <a:lnTo>
                    <a:pt x="9537" y="8847"/>
                  </a:lnTo>
                  <a:lnTo>
                    <a:pt x="9537" y="6323"/>
                  </a:lnTo>
                  <a:lnTo>
                    <a:pt x="4048" y="6323"/>
                  </a:lnTo>
                  <a:cubicBezTo>
                    <a:pt x="4644" y="5311"/>
                    <a:pt x="5215" y="4311"/>
                    <a:pt x="5799" y="3299"/>
                  </a:cubicBezTo>
                  <a:cubicBezTo>
                    <a:pt x="6442" y="3692"/>
                    <a:pt x="7073" y="4073"/>
                    <a:pt x="7716" y="4466"/>
                  </a:cubicBezTo>
                  <a:lnTo>
                    <a:pt x="7716" y="4454"/>
                  </a:lnTo>
                  <a:cubicBezTo>
                    <a:pt x="7716" y="4442"/>
                    <a:pt x="7716" y="4442"/>
                    <a:pt x="7704" y="4430"/>
                  </a:cubicBezTo>
                  <a:cubicBezTo>
                    <a:pt x="6799" y="2977"/>
                    <a:pt x="5894" y="1513"/>
                    <a:pt x="4989" y="49"/>
                  </a:cubicBezTo>
                  <a:cubicBezTo>
                    <a:pt x="4989" y="25"/>
                    <a:pt x="4977" y="13"/>
                    <a:pt x="4965" y="13"/>
                  </a:cubicBezTo>
                  <a:cubicBezTo>
                    <a:pt x="4941" y="13"/>
                    <a:pt x="4929"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4998525" y="4106300"/>
              <a:ext cx="378350" cy="244675"/>
            </a:xfrm>
            <a:custGeom>
              <a:avLst/>
              <a:gdLst/>
              <a:ahLst/>
              <a:cxnLst/>
              <a:rect l="l" t="t" r="r" b="b"/>
              <a:pathLst>
                <a:path w="15134" h="9787" extrusionOk="0">
                  <a:moveTo>
                    <a:pt x="14276" y="0"/>
                  </a:moveTo>
                  <a:lnTo>
                    <a:pt x="7216" y="1834"/>
                  </a:lnTo>
                  <a:cubicBezTo>
                    <a:pt x="4394" y="4024"/>
                    <a:pt x="1489" y="6358"/>
                    <a:pt x="1" y="9608"/>
                  </a:cubicBezTo>
                  <a:lnTo>
                    <a:pt x="370" y="9787"/>
                  </a:lnTo>
                  <a:cubicBezTo>
                    <a:pt x="5287" y="7430"/>
                    <a:pt x="10216" y="5072"/>
                    <a:pt x="15134" y="2727"/>
                  </a:cubicBezTo>
                  <a:cubicBezTo>
                    <a:pt x="14895" y="1810"/>
                    <a:pt x="14610" y="905"/>
                    <a:pt x="14288" y="12"/>
                  </a:cubicBezTo>
                  <a:lnTo>
                    <a:pt x="14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4280875" y="4232200"/>
              <a:ext cx="432825" cy="110750"/>
            </a:xfrm>
            <a:custGeom>
              <a:avLst/>
              <a:gdLst/>
              <a:ahLst/>
              <a:cxnLst/>
              <a:rect l="l" t="t" r="r" b="b"/>
              <a:pathLst>
                <a:path w="17313" h="4430" extrusionOk="0">
                  <a:moveTo>
                    <a:pt x="9871" y="0"/>
                  </a:moveTo>
                  <a:lnTo>
                    <a:pt x="9871" y="12"/>
                  </a:lnTo>
                  <a:cubicBezTo>
                    <a:pt x="6251" y="512"/>
                    <a:pt x="2787" y="2060"/>
                    <a:pt x="1" y="4430"/>
                  </a:cubicBezTo>
                  <a:cubicBezTo>
                    <a:pt x="5775" y="4275"/>
                    <a:pt x="11550" y="4132"/>
                    <a:pt x="17312" y="3977"/>
                  </a:cubicBezTo>
                  <a:cubicBezTo>
                    <a:pt x="17253" y="2655"/>
                    <a:pt x="17158" y="1322"/>
                    <a:pt x="17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3910300" y="1464575"/>
              <a:ext cx="358100" cy="354850"/>
            </a:xfrm>
            <a:custGeom>
              <a:avLst/>
              <a:gdLst/>
              <a:ahLst/>
              <a:cxnLst/>
              <a:rect l="l" t="t" r="r" b="b"/>
              <a:pathLst>
                <a:path w="14324" h="14194" extrusionOk="0">
                  <a:moveTo>
                    <a:pt x="11724" y="1"/>
                  </a:moveTo>
                  <a:cubicBezTo>
                    <a:pt x="10776" y="1"/>
                    <a:pt x="9840" y="387"/>
                    <a:pt x="9133" y="1001"/>
                  </a:cubicBezTo>
                  <a:cubicBezTo>
                    <a:pt x="8311" y="1716"/>
                    <a:pt x="7775" y="2728"/>
                    <a:pt x="7561" y="3788"/>
                  </a:cubicBezTo>
                  <a:lnTo>
                    <a:pt x="7478" y="3883"/>
                  </a:lnTo>
                  <a:cubicBezTo>
                    <a:pt x="6477" y="3073"/>
                    <a:pt x="5406" y="2311"/>
                    <a:pt x="4168" y="2037"/>
                  </a:cubicBezTo>
                  <a:cubicBezTo>
                    <a:pt x="3895" y="1977"/>
                    <a:pt x="3611" y="1946"/>
                    <a:pt x="3327" y="1946"/>
                  </a:cubicBezTo>
                  <a:cubicBezTo>
                    <a:pt x="2272" y="1946"/>
                    <a:pt x="1209" y="2368"/>
                    <a:pt x="655" y="3240"/>
                  </a:cubicBezTo>
                  <a:cubicBezTo>
                    <a:pt x="0" y="4288"/>
                    <a:pt x="215" y="5657"/>
                    <a:pt x="762" y="6764"/>
                  </a:cubicBezTo>
                  <a:cubicBezTo>
                    <a:pt x="1429" y="8121"/>
                    <a:pt x="2525" y="9217"/>
                    <a:pt x="3679" y="10181"/>
                  </a:cubicBezTo>
                  <a:cubicBezTo>
                    <a:pt x="5537" y="11729"/>
                    <a:pt x="7585" y="13039"/>
                    <a:pt x="9728" y="14194"/>
                  </a:cubicBezTo>
                  <a:cubicBezTo>
                    <a:pt x="11264" y="10896"/>
                    <a:pt x="13514" y="7848"/>
                    <a:pt x="14121" y="4276"/>
                  </a:cubicBezTo>
                  <a:cubicBezTo>
                    <a:pt x="14276" y="3395"/>
                    <a:pt x="14324" y="2478"/>
                    <a:pt x="14062" y="1632"/>
                  </a:cubicBezTo>
                  <a:cubicBezTo>
                    <a:pt x="13931" y="1216"/>
                    <a:pt x="13716" y="799"/>
                    <a:pt x="13383" y="525"/>
                  </a:cubicBezTo>
                  <a:cubicBezTo>
                    <a:pt x="13038" y="216"/>
                    <a:pt x="12585" y="73"/>
                    <a:pt x="12133" y="25"/>
                  </a:cubicBezTo>
                  <a:cubicBezTo>
                    <a:pt x="11997" y="9"/>
                    <a:pt x="11860" y="1"/>
                    <a:pt x="11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a:off x="4680625" y="1385725"/>
              <a:ext cx="127125" cy="183375"/>
            </a:xfrm>
            <a:custGeom>
              <a:avLst/>
              <a:gdLst/>
              <a:ahLst/>
              <a:cxnLst/>
              <a:rect l="l" t="t" r="r" b="b"/>
              <a:pathLst>
                <a:path w="5085" h="7335" extrusionOk="0">
                  <a:moveTo>
                    <a:pt x="5037" y="0"/>
                  </a:moveTo>
                  <a:cubicBezTo>
                    <a:pt x="5037" y="0"/>
                    <a:pt x="2180" y="905"/>
                    <a:pt x="679" y="1346"/>
                  </a:cubicBezTo>
                  <a:lnTo>
                    <a:pt x="679" y="1357"/>
                  </a:lnTo>
                  <a:cubicBezTo>
                    <a:pt x="525" y="2596"/>
                    <a:pt x="358" y="3834"/>
                    <a:pt x="191" y="5072"/>
                  </a:cubicBezTo>
                  <a:cubicBezTo>
                    <a:pt x="120" y="5525"/>
                    <a:pt x="60" y="5977"/>
                    <a:pt x="1" y="6430"/>
                  </a:cubicBezTo>
                  <a:cubicBezTo>
                    <a:pt x="263" y="6727"/>
                    <a:pt x="513" y="7037"/>
                    <a:pt x="775" y="7334"/>
                  </a:cubicBezTo>
                  <a:cubicBezTo>
                    <a:pt x="2251" y="4929"/>
                    <a:pt x="3692" y="2489"/>
                    <a:pt x="5085" y="24"/>
                  </a:cubicBezTo>
                  <a:lnTo>
                    <a:pt x="5037" y="0"/>
                  </a:lnTo>
                  <a:close/>
                </a:path>
              </a:pathLst>
            </a:custGeom>
            <a:solidFill>
              <a:srgbClr val="ED8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9"/>
            <p:cNvSpPr/>
            <p:nvPr/>
          </p:nvSpPr>
          <p:spPr>
            <a:xfrm>
              <a:off x="4515725" y="1069100"/>
              <a:ext cx="401275" cy="586325"/>
            </a:xfrm>
            <a:custGeom>
              <a:avLst/>
              <a:gdLst/>
              <a:ahLst/>
              <a:cxnLst/>
              <a:rect l="l" t="t" r="r" b="b"/>
              <a:pathLst>
                <a:path w="16051" h="23453" extrusionOk="0">
                  <a:moveTo>
                    <a:pt x="10569" y="0"/>
                  </a:moveTo>
                  <a:cubicBezTo>
                    <a:pt x="10460" y="0"/>
                    <a:pt x="10347" y="15"/>
                    <a:pt x="10240" y="33"/>
                  </a:cubicBezTo>
                  <a:cubicBezTo>
                    <a:pt x="7442" y="473"/>
                    <a:pt x="4632" y="926"/>
                    <a:pt x="1822" y="1366"/>
                  </a:cubicBezTo>
                  <a:cubicBezTo>
                    <a:pt x="1215" y="1461"/>
                    <a:pt x="608" y="1557"/>
                    <a:pt x="1" y="1604"/>
                  </a:cubicBezTo>
                  <a:lnTo>
                    <a:pt x="1" y="1664"/>
                  </a:lnTo>
                  <a:cubicBezTo>
                    <a:pt x="346" y="4962"/>
                    <a:pt x="691" y="8248"/>
                    <a:pt x="1275" y="11510"/>
                  </a:cubicBezTo>
                  <a:cubicBezTo>
                    <a:pt x="1418" y="12248"/>
                    <a:pt x="1560" y="13010"/>
                    <a:pt x="1953" y="13653"/>
                  </a:cubicBezTo>
                  <a:cubicBezTo>
                    <a:pt x="2108" y="13915"/>
                    <a:pt x="2322" y="14165"/>
                    <a:pt x="2584" y="14296"/>
                  </a:cubicBezTo>
                  <a:cubicBezTo>
                    <a:pt x="2894" y="14451"/>
                    <a:pt x="3239" y="14463"/>
                    <a:pt x="3585" y="14463"/>
                  </a:cubicBezTo>
                  <a:cubicBezTo>
                    <a:pt x="4811" y="14451"/>
                    <a:pt x="6037" y="14308"/>
                    <a:pt x="7228" y="14034"/>
                  </a:cubicBezTo>
                  <a:cubicBezTo>
                    <a:pt x="7252" y="14022"/>
                    <a:pt x="7264" y="14022"/>
                    <a:pt x="7275" y="14011"/>
                  </a:cubicBezTo>
                  <a:cubicBezTo>
                    <a:pt x="8776" y="13570"/>
                    <a:pt x="11633" y="12665"/>
                    <a:pt x="11633" y="12665"/>
                  </a:cubicBezTo>
                  <a:lnTo>
                    <a:pt x="11681" y="12689"/>
                  </a:lnTo>
                  <a:cubicBezTo>
                    <a:pt x="10288" y="15154"/>
                    <a:pt x="8847" y="17594"/>
                    <a:pt x="7371" y="19999"/>
                  </a:cubicBezTo>
                  <a:cubicBezTo>
                    <a:pt x="8073" y="20845"/>
                    <a:pt x="8776" y="21678"/>
                    <a:pt x="9478" y="22512"/>
                  </a:cubicBezTo>
                  <a:cubicBezTo>
                    <a:pt x="9776" y="22857"/>
                    <a:pt x="10073" y="23214"/>
                    <a:pt x="10443" y="23452"/>
                  </a:cubicBezTo>
                  <a:cubicBezTo>
                    <a:pt x="12395" y="22071"/>
                    <a:pt x="14264" y="20583"/>
                    <a:pt x="16050" y="19011"/>
                  </a:cubicBezTo>
                  <a:lnTo>
                    <a:pt x="16027" y="18987"/>
                  </a:lnTo>
                  <a:cubicBezTo>
                    <a:pt x="15943" y="18654"/>
                    <a:pt x="15848" y="18321"/>
                    <a:pt x="15753" y="17987"/>
                  </a:cubicBezTo>
                  <a:cubicBezTo>
                    <a:pt x="14848" y="14689"/>
                    <a:pt x="14014" y="11367"/>
                    <a:pt x="13252" y="8034"/>
                  </a:cubicBezTo>
                  <a:cubicBezTo>
                    <a:pt x="13633" y="7569"/>
                    <a:pt x="13991" y="7093"/>
                    <a:pt x="14217" y="6533"/>
                  </a:cubicBezTo>
                  <a:cubicBezTo>
                    <a:pt x="14479" y="5902"/>
                    <a:pt x="14514" y="5129"/>
                    <a:pt x="14157" y="4533"/>
                  </a:cubicBezTo>
                  <a:cubicBezTo>
                    <a:pt x="14014" y="4307"/>
                    <a:pt x="13800" y="4105"/>
                    <a:pt x="13550" y="4033"/>
                  </a:cubicBezTo>
                  <a:cubicBezTo>
                    <a:pt x="13473" y="4010"/>
                    <a:pt x="13396" y="3997"/>
                    <a:pt x="13319" y="3997"/>
                  </a:cubicBezTo>
                  <a:cubicBezTo>
                    <a:pt x="13277" y="3997"/>
                    <a:pt x="13235" y="4001"/>
                    <a:pt x="13193" y="4009"/>
                  </a:cubicBezTo>
                  <a:cubicBezTo>
                    <a:pt x="12967" y="4057"/>
                    <a:pt x="12776" y="4224"/>
                    <a:pt x="12621" y="4390"/>
                  </a:cubicBezTo>
                  <a:cubicBezTo>
                    <a:pt x="12205" y="4795"/>
                    <a:pt x="11859" y="5271"/>
                    <a:pt x="11586" y="5783"/>
                  </a:cubicBezTo>
                  <a:lnTo>
                    <a:pt x="11514" y="5748"/>
                  </a:lnTo>
                  <a:cubicBezTo>
                    <a:pt x="11419" y="4045"/>
                    <a:pt x="11300" y="2331"/>
                    <a:pt x="11169" y="628"/>
                  </a:cubicBezTo>
                  <a:cubicBezTo>
                    <a:pt x="11145" y="473"/>
                    <a:pt x="11133" y="307"/>
                    <a:pt x="11038" y="176"/>
                  </a:cubicBezTo>
                  <a:cubicBezTo>
                    <a:pt x="10926" y="41"/>
                    <a:pt x="10753" y="0"/>
                    <a:pt x="10569"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4397550" y="988325"/>
              <a:ext cx="457525" cy="225375"/>
            </a:xfrm>
            <a:custGeom>
              <a:avLst/>
              <a:gdLst/>
              <a:ahLst/>
              <a:cxnLst/>
              <a:rect l="l" t="t" r="r" b="b"/>
              <a:pathLst>
                <a:path w="18301" h="9015" extrusionOk="0">
                  <a:moveTo>
                    <a:pt x="16256" y="0"/>
                  </a:moveTo>
                  <a:cubicBezTo>
                    <a:pt x="16049" y="0"/>
                    <a:pt x="15834" y="72"/>
                    <a:pt x="15634" y="144"/>
                  </a:cubicBezTo>
                  <a:cubicBezTo>
                    <a:pt x="12231" y="1376"/>
                    <a:pt x="8621" y="2010"/>
                    <a:pt x="5002" y="2010"/>
                  </a:cubicBezTo>
                  <a:cubicBezTo>
                    <a:pt x="4633" y="2010"/>
                    <a:pt x="4264" y="2003"/>
                    <a:pt x="3894" y="1990"/>
                  </a:cubicBezTo>
                  <a:cubicBezTo>
                    <a:pt x="3063" y="1959"/>
                    <a:pt x="2232" y="1902"/>
                    <a:pt x="1401" y="1902"/>
                  </a:cubicBezTo>
                  <a:cubicBezTo>
                    <a:pt x="1267" y="1902"/>
                    <a:pt x="1134" y="1903"/>
                    <a:pt x="1001" y="1906"/>
                  </a:cubicBezTo>
                  <a:cubicBezTo>
                    <a:pt x="763" y="1906"/>
                    <a:pt x="501" y="1930"/>
                    <a:pt x="311" y="2073"/>
                  </a:cubicBezTo>
                  <a:cubicBezTo>
                    <a:pt x="84" y="2240"/>
                    <a:pt x="1" y="2573"/>
                    <a:pt x="60" y="2859"/>
                  </a:cubicBezTo>
                  <a:cubicBezTo>
                    <a:pt x="108" y="3145"/>
                    <a:pt x="299" y="3395"/>
                    <a:pt x="489" y="3597"/>
                  </a:cubicBezTo>
                  <a:cubicBezTo>
                    <a:pt x="1227" y="4383"/>
                    <a:pt x="2299" y="4752"/>
                    <a:pt x="3370" y="4847"/>
                  </a:cubicBezTo>
                  <a:cubicBezTo>
                    <a:pt x="3560" y="4862"/>
                    <a:pt x="3749" y="4869"/>
                    <a:pt x="3939" y="4869"/>
                  </a:cubicBezTo>
                  <a:cubicBezTo>
                    <a:pt x="4202" y="4869"/>
                    <a:pt x="4465" y="4856"/>
                    <a:pt x="4728" y="4835"/>
                  </a:cubicBezTo>
                  <a:cubicBezTo>
                    <a:pt x="5335" y="4788"/>
                    <a:pt x="5942" y="4692"/>
                    <a:pt x="6549" y="4597"/>
                  </a:cubicBezTo>
                  <a:cubicBezTo>
                    <a:pt x="9359" y="4157"/>
                    <a:pt x="12169" y="3704"/>
                    <a:pt x="14967" y="3264"/>
                  </a:cubicBezTo>
                  <a:cubicBezTo>
                    <a:pt x="15074" y="3246"/>
                    <a:pt x="15187" y="3231"/>
                    <a:pt x="15296" y="3231"/>
                  </a:cubicBezTo>
                  <a:cubicBezTo>
                    <a:pt x="15480" y="3231"/>
                    <a:pt x="15653" y="3272"/>
                    <a:pt x="15765" y="3407"/>
                  </a:cubicBezTo>
                  <a:cubicBezTo>
                    <a:pt x="15860" y="3538"/>
                    <a:pt x="15872" y="3704"/>
                    <a:pt x="15896" y="3859"/>
                  </a:cubicBezTo>
                  <a:cubicBezTo>
                    <a:pt x="16027" y="5562"/>
                    <a:pt x="16146" y="7276"/>
                    <a:pt x="16241" y="8979"/>
                  </a:cubicBezTo>
                  <a:lnTo>
                    <a:pt x="16313" y="9014"/>
                  </a:lnTo>
                  <a:cubicBezTo>
                    <a:pt x="16586" y="8502"/>
                    <a:pt x="16932" y="8026"/>
                    <a:pt x="17348" y="7621"/>
                  </a:cubicBezTo>
                  <a:cubicBezTo>
                    <a:pt x="17503" y="7455"/>
                    <a:pt x="17694" y="7288"/>
                    <a:pt x="17920" y="7240"/>
                  </a:cubicBezTo>
                  <a:cubicBezTo>
                    <a:pt x="17962" y="7232"/>
                    <a:pt x="18004" y="7228"/>
                    <a:pt x="18046" y="7228"/>
                  </a:cubicBezTo>
                  <a:cubicBezTo>
                    <a:pt x="18123" y="7228"/>
                    <a:pt x="18200" y="7241"/>
                    <a:pt x="18277" y="7264"/>
                  </a:cubicBezTo>
                  <a:lnTo>
                    <a:pt x="18301" y="7181"/>
                  </a:lnTo>
                  <a:cubicBezTo>
                    <a:pt x="17884" y="5121"/>
                    <a:pt x="17479" y="3061"/>
                    <a:pt x="17063" y="990"/>
                  </a:cubicBezTo>
                  <a:cubicBezTo>
                    <a:pt x="16991" y="632"/>
                    <a:pt x="16884" y="216"/>
                    <a:pt x="16551" y="61"/>
                  </a:cubicBezTo>
                  <a:cubicBezTo>
                    <a:pt x="16457" y="18"/>
                    <a:pt x="16357" y="0"/>
                    <a:pt x="16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4231775" y="1512225"/>
              <a:ext cx="953400" cy="989825"/>
            </a:xfrm>
            <a:custGeom>
              <a:avLst/>
              <a:gdLst/>
              <a:ahLst/>
              <a:cxnLst/>
              <a:rect l="l" t="t" r="r" b="b"/>
              <a:pathLst>
                <a:path w="38136" h="39593" extrusionOk="0">
                  <a:moveTo>
                    <a:pt x="18133" y="0"/>
                  </a:moveTo>
                  <a:lnTo>
                    <a:pt x="18133" y="0"/>
                  </a:lnTo>
                  <a:cubicBezTo>
                    <a:pt x="16574" y="298"/>
                    <a:pt x="15014" y="643"/>
                    <a:pt x="13454" y="1036"/>
                  </a:cubicBezTo>
                  <a:cubicBezTo>
                    <a:pt x="11728" y="1524"/>
                    <a:pt x="10049" y="2274"/>
                    <a:pt x="8680" y="3453"/>
                  </a:cubicBezTo>
                  <a:cubicBezTo>
                    <a:pt x="7323" y="4632"/>
                    <a:pt x="6584" y="6061"/>
                    <a:pt x="6037" y="7620"/>
                  </a:cubicBezTo>
                  <a:cubicBezTo>
                    <a:pt x="5691" y="9013"/>
                    <a:pt x="5346" y="10394"/>
                    <a:pt x="5025" y="11787"/>
                  </a:cubicBezTo>
                  <a:lnTo>
                    <a:pt x="5013" y="11787"/>
                  </a:lnTo>
                  <a:lnTo>
                    <a:pt x="5001" y="11883"/>
                  </a:lnTo>
                  <a:cubicBezTo>
                    <a:pt x="4941" y="12097"/>
                    <a:pt x="4894" y="12311"/>
                    <a:pt x="4846" y="12538"/>
                  </a:cubicBezTo>
                  <a:lnTo>
                    <a:pt x="4858" y="12538"/>
                  </a:lnTo>
                  <a:lnTo>
                    <a:pt x="2941" y="21622"/>
                  </a:lnTo>
                  <a:lnTo>
                    <a:pt x="0" y="23039"/>
                  </a:lnTo>
                  <a:cubicBezTo>
                    <a:pt x="0" y="23039"/>
                    <a:pt x="381" y="24087"/>
                    <a:pt x="2608" y="26480"/>
                  </a:cubicBezTo>
                  <a:cubicBezTo>
                    <a:pt x="2608" y="26480"/>
                    <a:pt x="3108" y="27158"/>
                    <a:pt x="3513" y="28075"/>
                  </a:cubicBezTo>
                  <a:lnTo>
                    <a:pt x="10216" y="23801"/>
                  </a:lnTo>
                  <a:cubicBezTo>
                    <a:pt x="10216" y="23801"/>
                    <a:pt x="10728" y="31516"/>
                    <a:pt x="10418" y="37624"/>
                  </a:cubicBezTo>
                  <a:cubicBezTo>
                    <a:pt x="10418" y="37624"/>
                    <a:pt x="15476" y="39593"/>
                    <a:pt x="22762" y="39593"/>
                  </a:cubicBezTo>
                  <a:cubicBezTo>
                    <a:pt x="26463" y="39593"/>
                    <a:pt x="30739" y="39085"/>
                    <a:pt x="35219" y="37553"/>
                  </a:cubicBezTo>
                  <a:lnTo>
                    <a:pt x="34088" y="18431"/>
                  </a:lnTo>
                  <a:lnTo>
                    <a:pt x="36409" y="12538"/>
                  </a:lnTo>
                  <a:cubicBezTo>
                    <a:pt x="36564" y="12133"/>
                    <a:pt x="36719" y="11728"/>
                    <a:pt x="36874" y="11335"/>
                  </a:cubicBezTo>
                  <a:cubicBezTo>
                    <a:pt x="36874" y="11335"/>
                    <a:pt x="36874" y="11323"/>
                    <a:pt x="36886" y="11323"/>
                  </a:cubicBezTo>
                  <a:cubicBezTo>
                    <a:pt x="37005" y="11002"/>
                    <a:pt x="37136" y="10668"/>
                    <a:pt x="37267" y="10347"/>
                  </a:cubicBezTo>
                  <a:cubicBezTo>
                    <a:pt x="37374" y="10073"/>
                    <a:pt x="37481" y="9799"/>
                    <a:pt x="37576" y="9537"/>
                  </a:cubicBezTo>
                  <a:cubicBezTo>
                    <a:pt x="37576" y="9525"/>
                    <a:pt x="37588" y="9525"/>
                    <a:pt x="37588" y="9525"/>
                  </a:cubicBezTo>
                  <a:cubicBezTo>
                    <a:pt x="38136" y="7108"/>
                    <a:pt x="37422" y="4346"/>
                    <a:pt x="35755" y="2536"/>
                  </a:cubicBezTo>
                  <a:cubicBezTo>
                    <a:pt x="35421" y="2167"/>
                    <a:pt x="34695" y="1679"/>
                    <a:pt x="34088" y="1453"/>
                  </a:cubicBezTo>
                  <a:cubicBezTo>
                    <a:pt x="31790" y="917"/>
                    <a:pt x="29456" y="512"/>
                    <a:pt x="27111" y="250"/>
                  </a:cubicBezTo>
                  <a:lnTo>
                    <a:pt x="27111" y="250"/>
                  </a:lnTo>
                  <a:cubicBezTo>
                    <a:pt x="27206" y="584"/>
                    <a:pt x="27301" y="917"/>
                    <a:pt x="27385" y="1250"/>
                  </a:cubicBezTo>
                  <a:lnTo>
                    <a:pt x="27408" y="1274"/>
                  </a:lnTo>
                  <a:cubicBezTo>
                    <a:pt x="25622" y="2846"/>
                    <a:pt x="23753" y="4334"/>
                    <a:pt x="21801" y="5703"/>
                  </a:cubicBezTo>
                  <a:cubicBezTo>
                    <a:pt x="21431" y="5477"/>
                    <a:pt x="21134" y="5120"/>
                    <a:pt x="20836" y="4775"/>
                  </a:cubicBezTo>
                  <a:cubicBezTo>
                    <a:pt x="20134" y="3941"/>
                    <a:pt x="19431" y="3108"/>
                    <a:pt x="18729" y="2263"/>
                  </a:cubicBezTo>
                  <a:cubicBezTo>
                    <a:pt x="18467" y="1965"/>
                    <a:pt x="18217" y="1655"/>
                    <a:pt x="17955" y="1358"/>
                  </a:cubicBezTo>
                  <a:cubicBezTo>
                    <a:pt x="18014" y="905"/>
                    <a:pt x="18074" y="453"/>
                    <a:pt x="18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4487150" y="2449825"/>
              <a:ext cx="889725" cy="1782400"/>
            </a:xfrm>
            <a:custGeom>
              <a:avLst/>
              <a:gdLst/>
              <a:ahLst/>
              <a:cxnLst/>
              <a:rect l="l" t="t" r="r" b="b"/>
              <a:pathLst>
                <a:path w="35589" h="71296" extrusionOk="0">
                  <a:moveTo>
                    <a:pt x="215" y="1"/>
                  </a:moveTo>
                  <a:cubicBezTo>
                    <a:pt x="203" y="144"/>
                    <a:pt x="203" y="287"/>
                    <a:pt x="191" y="430"/>
                  </a:cubicBezTo>
                  <a:lnTo>
                    <a:pt x="167" y="6645"/>
                  </a:lnTo>
                  <a:lnTo>
                    <a:pt x="1" y="71295"/>
                  </a:lnTo>
                  <a:lnTo>
                    <a:pt x="9526" y="71295"/>
                  </a:lnTo>
                  <a:lnTo>
                    <a:pt x="10585" y="23194"/>
                  </a:lnTo>
                  <a:lnTo>
                    <a:pt x="11657" y="33136"/>
                  </a:lnTo>
                  <a:lnTo>
                    <a:pt x="25206" y="68736"/>
                  </a:lnTo>
                  <a:lnTo>
                    <a:pt x="27671" y="68093"/>
                  </a:lnTo>
                  <a:lnTo>
                    <a:pt x="34731" y="66259"/>
                  </a:lnTo>
                  <a:lnTo>
                    <a:pt x="35589" y="66033"/>
                  </a:lnTo>
                  <a:lnTo>
                    <a:pt x="23873" y="30433"/>
                  </a:lnTo>
                  <a:lnTo>
                    <a:pt x="25206" y="13"/>
                  </a:lnTo>
                  <a:lnTo>
                    <a:pt x="25206" y="13"/>
                  </a:lnTo>
                  <a:cubicBezTo>
                    <a:pt x="25135" y="25"/>
                    <a:pt x="25075" y="49"/>
                    <a:pt x="25004" y="60"/>
                  </a:cubicBezTo>
                  <a:cubicBezTo>
                    <a:pt x="21020" y="1241"/>
                    <a:pt x="16867" y="1830"/>
                    <a:pt x="12714" y="1830"/>
                  </a:cubicBezTo>
                  <a:cubicBezTo>
                    <a:pt x="8488" y="1830"/>
                    <a:pt x="4262" y="1220"/>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4037100" y="1853125"/>
              <a:ext cx="323875" cy="134775"/>
            </a:xfrm>
            <a:custGeom>
              <a:avLst/>
              <a:gdLst/>
              <a:ahLst/>
              <a:cxnLst/>
              <a:rect l="l" t="t" r="r" b="b"/>
              <a:pathLst>
                <a:path w="12955" h="5391" extrusionOk="0">
                  <a:moveTo>
                    <a:pt x="9798" y="1"/>
                  </a:moveTo>
                  <a:cubicBezTo>
                    <a:pt x="9640" y="1"/>
                    <a:pt x="9485" y="32"/>
                    <a:pt x="9335" y="56"/>
                  </a:cubicBezTo>
                  <a:cubicBezTo>
                    <a:pt x="6227" y="711"/>
                    <a:pt x="3108" y="1354"/>
                    <a:pt x="0" y="1997"/>
                  </a:cubicBezTo>
                  <a:lnTo>
                    <a:pt x="0" y="2021"/>
                  </a:lnTo>
                  <a:cubicBezTo>
                    <a:pt x="477" y="3164"/>
                    <a:pt x="1548" y="3997"/>
                    <a:pt x="2715" y="4367"/>
                  </a:cubicBezTo>
                  <a:cubicBezTo>
                    <a:pt x="3345" y="4570"/>
                    <a:pt x="4003" y="4655"/>
                    <a:pt x="4664" y="4655"/>
                  </a:cubicBezTo>
                  <a:cubicBezTo>
                    <a:pt x="5239" y="4655"/>
                    <a:pt x="5817" y="4591"/>
                    <a:pt x="6382" y="4486"/>
                  </a:cubicBezTo>
                  <a:cubicBezTo>
                    <a:pt x="7466" y="4283"/>
                    <a:pt x="8549" y="3914"/>
                    <a:pt x="9490" y="3331"/>
                  </a:cubicBezTo>
                  <a:lnTo>
                    <a:pt x="9502" y="3366"/>
                  </a:lnTo>
                  <a:cubicBezTo>
                    <a:pt x="10121" y="3962"/>
                    <a:pt x="10740" y="4557"/>
                    <a:pt x="11347" y="5152"/>
                  </a:cubicBezTo>
                  <a:cubicBezTo>
                    <a:pt x="11430" y="5236"/>
                    <a:pt x="11514" y="5319"/>
                    <a:pt x="11597" y="5390"/>
                  </a:cubicBezTo>
                  <a:cubicBezTo>
                    <a:pt x="12062" y="4200"/>
                    <a:pt x="12514" y="3009"/>
                    <a:pt x="12954" y="1807"/>
                  </a:cubicBezTo>
                  <a:lnTo>
                    <a:pt x="12800" y="1747"/>
                  </a:lnTo>
                  <a:cubicBezTo>
                    <a:pt x="12597" y="1616"/>
                    <a:pt x="12383" y="1485"/>
                    <a:pt x="12181" y="1342"/>
                  </a:cubicBezTo>
                  <a:cubicBezTo>
                    <a:pt x="11645" y="997"/>
                    <a:pt x="11109" y="640"/>
                    <a:pt x="10561" y="295"/>
                  </a:cubicBezTo>
                  <a:cubicBezTo>
                    <a:pt x="10383" y="176"/>
                    <a:pt x="10204" y="56"/>
                    <a:pt x="10002" y="21"/>
                  </a:cubicBezTo>
                  <a:cubicBezTo>
                    <a:pt x="9934" y="6"/>
                    <a:pt x="9866" y="1"/>
                    <a:pt x="9798" y="1"/>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51;p37">
            <a:extLst>
              <a:ext uri="{FF2B5EF4-FFF2-40B4-BE49-F238E27FC236}">
                <a16:creationId xmlns:a16="http://schemas.microsoft.com/office/drawing/2014/main" id="{27E59F19-7301-A291-2FE9-BAD2B18C1F49}"/>
              </a:ext>
            </a:extLst>
          </p:cNvPr>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01 – Dataset ESG</a:t>
            </a:r>
            <a:endParaRPr dirty="0"/>
          </a:p>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a:extLst>
            <a:ext uri="{FF2B5EF4-FFF2-40B4-BE49-F238E27FC236}">
              <a16:creationId xmlns:a16="http://schemas.microsoft.com/office/drawing/2014/main" id="{173E256D-8CA6-5C78-5482-2BC235E4D7B8}"/>
            </a:ext>
          </a:extLst>
        </p:cNvPr>
        <p:cNvGrpSpPr/>
        <p:nvPr/>
      </p:nvGrpSpPr>
      <p:grpSpPr>
        <a:xfrm>
          <a:off x="0" y="0"/>
          <a:ext cx="0" cy="0"/>
          <a:chOff x="0" y="0"/>
          <a:chExt cx="0" cy="0"/>
        </a:xfrm>
      </p:grpSpPr>
      <p:sp>
        <p:nvSpPr>
          <p:cNvPr id="506" name="Google Shape;506;p36">
            <a:extLst>
              <a:ext uri="{FF2B5EF4-FFF2-40B4-BE49-F238E27FC236}">
                <a16:creationId xmlns:a16="http://schemas.microsoft.com/office/drawing/2014/main" id="{1A8E3791-6016-8170-65A4-AA1AD9B32BA8}"/>
              </a:ext>
            </a:extLst>
          </p:cNvPr>
          <p:cNvSpPr txBox="1">
            <a:spLocks noGrp="1"/>
          </p:cNvSpPr>
          <p:nvPr>
            <p:ph type="title" idx="2"/>
          </p:nvPr>
        </p:nvSpPr>
        <p:spPr>
          <a:xfrm>
            <a:off x="1489924" y="1220113"/>
            <a:ext cx="1205149" cy="13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507" name="Google Shape;507;p36">
            <a:extLst>
              <a:ext uri="{FF2B5EF4-FFF2-40B4-BE49-F238E27FC236}">
                <a16:creationId xmlns:a16="http://schemas.microsoft.com/office/drawing/2014/main" id="{969D71E0-D905-7B85-75D4-1B9B674D0A85}"/>
              </a:ext>
            </a:extLst>
          </p:cNvPr>
          <p:cNvSpPr txBox="1">
            <a:spLocks noGrp="1"/>
          </p:cNvSpPr>
          <p:nvPr>
            <p:ph type="title"/>
          </p:nvPr>
        </p:nvSpPr>
        <p:spPr>
          <a:xfrm>
            <a:off x="1489925" y="2573725"/>
            <a:ext cx="3550612" cy="77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Architettura RAG</a:t>
            </a:r>
            <a:endParaRPr dirty="0"/>
          </a:p>
        </p:txBody>
      </p:sp>
      <p:sp>
        <p:nvSpPr>
          <p:cNvPr id="508" name="Google Shape;508;p36">
            <a:extLst>
              <a:ext uri="{FF2B5EF4-FFF2-40B4-BE49-F238E27FC236}">
                <a16:creationId xmlns:a16="http://schemas.microsoft.com/office/drawing/2014/main" id="{B3730780-8FA0-D9CC-DF57-CA6926AC4CE4}"/>
              </a:ext>
            </a:extLst>
          </p:cNvPr>
          <p:cNvSpPr txBox="1">
            <a:spLocks noGrp="1"/>
          </p:cNvSpPr>
          <p:nvPr>
            <p:ph type="subTitle" idx="1"/>
          </p:nvPr>
        </p:nvSpPr>
        <p:spPr>
          <a:xfrm>
            <a:off x="1489924" y="3205500"/>
            <a:ext cx="2664289"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Framework e KG </a:t>
            </a:r>
            <a:r>
              <a:rPr lang="it-IT" dirty="0" err="1"/>
              <a:t>integration</a:t>
            </a:r>
            <a:endParaRPr dirty="0"/>
          </a:p>
          <a:p>
            <a:pPr marL="0" lvl="0" indent="0" algn="l" rtl="0">
              <a:spcBef>
                <a:spcPts val="1600"/>
              </a:spcBef>
              <a:spcAft>
                <a:spcPts val="1600"/>
              </a:spcAft>
              <a:buNone/>
            </a:pPr>
            <a:endParaRPr dirty="0"/>
          </a:p>
        </p:txBody>
      </p:sp>
      <p:grpSp>
        <p:nvGrpSpPr>
          <p:cNvPr id="509" name="Google Shape;509;p36">
            <a:extLst>
              <a:ext uri="{FF2B5EF4-FFF2-40B4-BE49-F238E27FC236}">
                <a16:creationId xmlns:a16="http://schemas.microsoft.com/office/drawing/2014/main" id="{1226BF11-FA4E-8DE2-CF02-22E9DFA9E69B}"/>
              </a:ext>
            </a:extLst>
          </p:cNvPr>
          <p:cNvGrpSpPr/>
          <p:nvPr/>
        </p:nvGrpSpPr>
        <p:grpSpPr>
          <a:xfrm>
            <a:off x="4584851" y="798716"/>
            <a:ext cx="3692747" cy="3689803"/>
            <a:chOff x="1736800" y="621675"/>
            <a:chExt cx="4451775" cy="4448225"/>
          </a:xfrm>
        </p:grpSpPr>
        <p:sp>
          <p:nvSpPr>
            <p:cNvPr id="510" name="Google Shape;510;p36">
              <a:extLst>
                <a:ext uri="{FF2B5EF4-FFF2-40B4-BE49-F238E27FC236}">
                  <a16:creationId xmlns:a16="http://schemas.microsoft.com/office/drawing/2014/main" id="{AF7760B4-AB80-DD91-FD13-00B0536988AC}"/>
                </a:ext>
              </a:extLst>
            </p:cNvPr>
            <p:cNvSpPr/>
            <p:nvPr/>
          </p:nvSpPr>
          <p:spPr>
            <a:xfrm>
              <a:off x="2950350" y="621675"/>
              <a:ext cx="3168575" cy="3683275"/>
            </a:xfrm>
            <a:custGeom>
              <a:avLst/>
              <a:gdLst/>
              <a:ahLst/>
              <a:cxnLst/>
              <a:rect l="l" t="t" r="r" b="b"/>
              <a:pathLst>
                <a:path w="126743" h="147331" extrusionOk="0">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a:extLst>
                <a:ext uri="{FF2B5EF4-FFF2-40B4-BE49-F238E27FC236}">
                  <a16:creationId xmlns:a16="http://schemas.microsoft.com/office/drawing/2014/main" id="{20A64E8E-B677-D50A-7CA5-5CFB3E71C882}"/>
                </a:ext>
              </a:extLst>
            </p:cNvPr>
            <p:cNvSpPr/>
            <p:nvPr/>
          </p:nvSpPr>
          <p:spPr>
            <a:xfrm>
              <a:off x="1743950" y="2590925"/>
              <a:ext cx="3777575" cy="2478975"/>
            </a:xfrm>
            <a:custGeom>
              <a:avLst/>
              <a:gdLst/>
              <a:ahLst/>
              <a:cxnLst/>
              <a:rect l="l" t="t" r="r" b="b"/>
              <a:pathLst>
                <a:path w="151103" h="99159" extrusionOk="0">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a:extLst>
                <a:ext uri="{FF2B5EF4-FFF2-40B4-BE49-F238E27FC236}">
                  <a16:creationId xmlns:a16="http://schemas.microsoft.com/office/drawing/2014/main" id="{D79B1194-5172-6D14-5420-3CEE4A903457}"/>
                </a:ext>
              </a:extLst>
            </p:cNvPr>
            <p:cNvSpPr/>
            <p:nvPr/>
          </p:nvSpPr>
          <p:spPr>
            <a:xfrm>
              <a:off x="4102875" y="1393400"/>
              <a:ext cx="2085700" cy="1942975"/>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a:extLst>
                <a:ext uri="{FF2B5EF4-FFF2-40B4-BE49-F238E27FC236}">
                  <a16:creationId xmlns:a16="http://schemas.microsoft.com/office/drawing/2014/main" id="{C098B455-1CBF-825E-DF1B-2F6FAEC6FCCD}"/>
                </a:ext>
              </a:extLst>
            </p:cNvPr>
            <p:cNvSpPr/>
            <p:nvPr/>
          </p:nvSpPr>
          <p:spPr>
            <a:xfrm>
              <a:off x="3636950" y="1852825"/>
              <a:ext cx="1947450" cy="1333525"/>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a:extLst>
                <a:ext uri="{FF2B5EF4-FFF2-40B4-BE49-F238E27FC236}">
                  <a16:creationId xmlns:a16="http://schemas.microsoft.com/office/drawing/2014/main" id="{3039FBB1-7A1A-F568-22A0-97BE27CAD904}"/>
                </a:ext>
              </a:extLst>
            </p:cNvPr>
            <p:cNvSpPr/>
            <p:nvPr/>
          </p:nvSpPr>
          <p:spPr>
            <a:xfrm>
              <a:off x="4653100" y="2680525"/>
              <a:ext cx="490125" cy="66750"/>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a:extLst>
                <a:ext uri="{FF2B5EF4-FFF2-40B4-BE49-F238E27FC236}">
                  <a16:creationId xmlns:a16="http://schemas.microsoft.com/office/drawing/2014/main" id="{145775B2-45CF-BA6B-C46F-F450AE4471CA}"/>
                </a:ext>
              </a:extLst>
            </p:cNvPr>
            <p:cNvSpPr/>
            <p:nvPr/>
          </p:nvSpPr>
          <p:spPr>
            <a:xfrm>
              <a:off x="5039700" y="1915525"/>
              <a:ext cx="186000" cy="408475"/>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a:extLst>
                <a:ext uri="{FF2B5EF4-FFF2-40B4-BE49-F238E27FC236}">
                  <a16:creationId xmlns:a16="http://schemas.microsoft.com/office/drawing/2014/main" id="{4352CC03-5A93-67E3-FDF7-EF6F21885648}"/>
                </a:ext>
              </a:extLst>
            </p:cNvPr>
            <p:cNvSpPr/>
            <p:nvPr/>
          </p:nvSpPr>
          <p:spPr>
            <a:xfrm>
              <a:off x="1955000" y="777275"/>
              <a:ext cx="1748150" cy="2266025"/>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a:extLst>
                <a:ext uri="{FF2B5EF4-FFF2-40B4-BE49-F238E27FC236}">
                  <a16:creationId xmlns:a16="http://schemas.microsoft.com/office/drawing/2014/main" id="{7685B134-6136-6D06-1A74-7AA40838C20C}"/>
                </a:ext>
              </a:extLst>
            </p:cNvPr>
            <p:cNvSpPr/>
            <p:nvPr/>
          </p:nvSpPr>
          <p:spPr>
            <a:xfrm>
              <a:off x="2544625" y="1125700"/>
              <a:ext cx="1171925" cy="2553025"/>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a:extLst>
                <a:ext uri="{FF2B5EF4-FFF2-40B4-BE49-F238E27FC236}">
                  <a16:creationId xmlns:a16="http://schemas.microsoft.com/office/drawing/2014/main" id="{B62F192D-4DA8-64AD-D175-E0920ACFF8F0}"/>
                </a:ext>
              </a:extLst>
            </p:cNvPr>
            <p:cNvSpPr/>
            <p:nvPr/>
          </p:nvSpPr>
          <p:spPr>
            <a:xfrm>
              <a:off x="3414400" y="1814125"/>
              <a:ext cx="59600" cy="670275"/>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a:extLst>
                <a:ext uri="{FF2B5EF4-FFF2-40B4-BE49-F238E27FC236}">
                  <a16:creationId xmlns:a16="http://schemas.microsoft.com/office/drawing/2014/main" id="{E659BDDE-042E-9A90-7E60-174E30299BA0}"/>
                </a:ext>
              </a:extLst>
            </p:cNvPr>
            <p:cNvSpPr/>
            <p:nvPr/>
          </p:nvSpPr>
          <p:spPr>
            <a:xfrm>
              <a:off x="2742000" y="1801225"/>
              <a:ext cx="531925" cy="236125"/>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a:extLst>
                <a:ext uri="{FF2B5EF4-FFF2-40B4-BE49-F238E27FC236}">
                  <a16:creationId xmlns:a16="http://schemas.microsoft.com/office/drawing/2014/main" id="{7785529F-FFDE-F2E1-57E4-7359B26E4C0B}"/>
                </a:ext>
              </a:extLst>
            </p:cNvPr>
            <p:cNvSpPr/>
            <p:nvPr/>
          </p:nvSpPr>
          <p:spPr>
            <a:xfrm>
              <a:off x="2896175" y="1225675"/>
              <a:ext cx="58250" cy="290675"/>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a:extLst>
                <a:ext uri="{FF2B5EF4-FFF2-40B4-BE49-F238E27FC236}">
                  <a16:creationId xmlns:a16="http://schemas.microsoft.com/office/drawing/2014/main" id="{9823E881-F3D2-E49E-DF3E-19307449277A}"/>
                </a:ext>
              </a:extLst>
            </p:cNvPr>
            <p:cNvSpPr/>
            <p:nvPr/>
          </p:nvSpPr>
          <p:spPr>
            <a:xfrm>
              <a:off x="1736800" y="1865100"/>
              <a:ext cx="1752800" cy="1023700"/>
            </a:xfrm>
            <a:custGeom>
              <a:avLst/>
              <a:gdLst/>
              <a:ahLst/>
              <a:cxnLst/>
              <a:rect l="l" t="t" r="r" b="b"/>
              <a:pathLst>
                <a:path w="70112" h="40948" extrusionOk="0">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a:extLst>
                <a:ext uri="{FF2B5EF4-FFF2-40B4-BE49-F238E27FC236}">
                  <a16:creationId xmlns:a16="http://schemas.microsoft.com/office/drawing/2014/main" id="{47A2B700-C03D-CD87-940B-61D905AD2C43}"/>
                </a:ext>
              </a:extLst>
            </p:cNvPr>
            <p:cNvSpPr/>
            <p:nvPr/>
          </p:nvSpPr>
          <p:spPr>
            <a:xfrm>
              <a:off x="2112150" y="2219350"/>
              <a:ext cx="1607200" cy="1043925"/>
            </a:xfrm>
            <a:custGeom>
              <a:avLst/>
              <a:gdLst/>
              <a:ahLst/>
              <a:cxnLst/>
              <a:rect l="l" t="t" r="r" b="b"/>
              <a:pathLst>
                <a:path w="64288" h="41757" extrusionOk="0">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a:extLst>
                <a:ext uri="{FF2B5EF4-FFF2-40B4-BE49-F238E27FC236}">
                  <a16:creationId xmlns:a16="http://schemas.microsoft.com/office/drawing/2014/main" id="{D04EF4DD-AF18-8C98-0309-A86A4F09B8AF}"/>
                </a:ext>
              </a:extLst>
            </p:cNvPr>
            <p:cNvSpPr/>
            <p:nvPr/>
          </p:nvSpPr>
          <p:spPr>
            <a:xfrm>
              <a:off x="2695475" y="2245500"/>
              <a:ext cx="328950" cy="329525"/>
            </a:xfrm>
            <a:custGeom>
              <a:avLst/>
              <a:gdLst/>
              <a:ahLst/>
              <a:cxnLst/>
              <a:rect l="l" t="t" r="r" b="b"/>
              <a:pathLst>
                <a:path w="13158" h="13181" extrusionOk="0">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a:extLst>
                <a:ext uri="{FF2B5EF4-FFF2-40B4-BE49-F238E27FC236}">
                  <a16:creationId xmlns:a16="http://schemas.microsoft.com/office/drawing/2014/main" id="{036CB66D-7E8E-54E2-EFB9-642D947DCF0F}"/>
                </a:ext>
              </a:extLst>
            </p:cNvPr>
            <p:cNvSpPr/>
            <p:nvPr/>
          </p:nvSpPr>
          <p:spPr>
            <a:xfrm>
              <a:off x="2179125" y="2402975"/>
              <a:ext cx="489325" cy="87375"/>
            </a:xfrm>
            <a:custGeom>
              <a:avLst/>
              <a:gdLst/>
              <a:ahLst/>
              <a:cxnLst/>
              <a:rect l="l" t="t" r="r" b="b"/>
              <a:pathLst>
                <a:path w="19573" h="3495" extrusionOk="0">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a:extLst>
                <a:ext uri="{FF2B5EF4-FFF2-40B4-BE49-F238E27FC236}">
                  <a16:creationId xmlns:a16="http://schemas.microsoft.com/office/drawing/2014/main" id="{416D9DBF-C4E5-C4D4-1F68-2C819DBAC05B}"/>
                </a:ext>
              </a:extLst>
            </p:cNvPr>
            <p:cNvSpPr/>
            <p:nvPr/>
          </p:nvSpPr>
          <p:spPr>
            <a:xfrm>
              <a:off x="2525000" y="1956025"/>
              <a:ext cx="2631025" cy="2630700"/>
            </a:xfrm>
            <a:custGeom>
              <a:avLst/>
              <a:gdLst/>
              <a:ahLst/>
              <a:cxnLst/>
              <a:rect l="l" t="t" r="r" b="b"/>
              <a:pathLst>
                <a:path w="105241" h="105228" extrusionOk="0">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a:extLst>
                <a:ext uri="{FF2B5EF4-FFF2-40B4-BE49-F238E27FC236}">
                  <a16:creationId xmlns:a16="http://schemas.microsoft.com/office/drawing/2014/main" id="{C267C994-C971-1BB7-DE98-DA08D62CADB6}"/>
                </a:ext>
              </a:extLst>
            </p:cNvPr>
            <p:cNvSpPr/>
            <p:nvPr/>
          </p:nvSpPr>
          <p:spPr>
            <a:xfrm>
              <a:off x="4178175" y="4397625"/>
              <a:ext cx="88750" cy="32875"/>
            </a:xfrm>
            <a:custGeom>
              <a:avLst/>
              <a:gdLst/>
              <a:ahLst/>
              <a:cxnLst/>
              <a:rect l="l" t="t" r="r" b="b"/>
              <a:pathLst>
                <a:path w="3550" h="1315" extrusionOk="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a:extLst>
                <a:ext uri="{FF2B5EF4-FFF2-40B4-BE49-F238E27FC236}">
                  <a16:creationId xmlns:a16="http://schemas.microsoft.com/office/drawing/2014/main" id="{A73B61DB-35CE-48E4-06AB-1458AA1B2D34}"/>
                </a:ext>
              </a:extLst>
            </p:cNvPr>
            <p:cNvSpPr/>
            <p:nvPr/>
          </p:nvSpPr>
          <p:spPr>
            <a:xfrm>
              <a:off x="3759975" y="2855825"/>
              <a:ext cx="289350" cy="91800"/>
            </a:xfrm>
            <a:custGeom>
              <a:avLst/>
              <a:gdLst/>
              <a:ahLst/>
              <a:cxnLst/>
              <a:rect l="l" t="t" r="r" b="b"/>
              <a:pathLst>
                <a:path w="11574" h="3672" extrusionOk="0">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a:extLst>
                <a:ext uri="{FF2B5EF4-FFF2-40B4-BE49-F238E27FC236}">
                  <a16:creationId xmlns:a16="http://schemas.microsoft.com/office/drawing/2014/main" id="{FBEF7AEF-FBA7-F7C7-AE1D-86FAAA8B6939}"/>
                </a:ext>
              </a:extLst>
            </p:cNvPr>
            <p:cNvSpPr/>
            <p:nvPr/>
          </p:nvSpPr>
          <p:spPr>
            <a:xfrm>
              <a:off x="3922500" y="2967700"/>
              <a:ext cx="77800" cy="27925"/>
            </a:xfrm>
            <a:custGeom>
              <a:avLst/>
              <a:gdLst/>
              <a:ahLst/>
              <a:cxnLst/>
              <a:rect l="l" t="t" r="r" b="b"/>
              <a:pathLst>
                <a:path w="3112" h="1117" extrusionOk="0">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a:extLst>
                <a:ext uri="{FF2B5EF4-FFF2-40B4-BE49-F238E27FC236}">
                  <a16:creationId xmlns:a16="http://schemas.microsoft.com/office/drawing/2014/main" id="{AF615815-AFFA-6C8E-6BE5-DEB9D2479B96}"/>
                </a:ext>
              </a:extLst>
            </p:cNvPr>
            <p:cNvSpPr/>
            <p:nvPr/>
          </p:nvSpPr>
          <p:spPr>
            <a:xfrm>
              <a:off x="4042750" y="2932100"/>
              <a:ext cx="156725" cy="70025"/>
            </a:xfrm>
            <a:custGeom>
              <a:avLst/>
              <a:gdLst/>
              <a:ahLst/>
              <a:cxnLst/>
              <a:rect l="l" t="t" r="r" b="b"/>
              <a:pathLst>
                <a:path w="6269" h="2801" extrusionOk="0">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a:extLst>
                <a:ext uri="{FF2B5EF4-FFF2-40B4-BE49-F238E27FC236}">
                  <a16:creationId xmlns:a16="http://schemas.microsoft.com/office/drawing/2014/main" id="{156C927B-7655-307F-1C46-A3717AE21FE2}"/>
                </a:ext>
              </a:extLst>
            </p:cNvPr>
            <p:cNvSpPr/>
            <p:nvPr/>
          </p:nvSpPr>
          <p:spPr>
            <a:xfrm>
              <a:off x="4212125" y="2968325"/>
              <a:ext cx="65725" cy="32225"/>
            </a:xfrm>
            <a:custGeom>
              <a:avLst/>
              <a:gdLst/>
              <a:ahLst/>
              <a:cxnLst/>
              <a:rect l="l" t="t" r="r" b="b"/>
              <a:pathLst>
                <a:path w="2629" h="1289" extrusionOk="0">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a:extLst>
                <a:ext uri="{FF2B5EF4-FFF2-40B4-BE49-F238E27FC236}">
                  <a16:creationId xmlns:a16="http://schemas.microsoft.com/office/drawing/2014/main" id="{041CBDE0-8C53-4505-97C5-0302E390A700}"/>
                </a:ext>
              </a:extLst>
            </p:cNvPr>
            <p:cNvSpPr/>
            <p:nvPr/>
          </p:nvSpPr>
          <p:spPr>
            <a:xfrm>
              <a:off x="3918025" y="2797925"/>
              <a:ext cx="53625" cy="58200"/>
            </a:xfrm>
            <a:custGeom>
              <a:avLst/>
              <a:gdLst/>
              <a:ahLst/>
              <a:cxnLst/>
              <a:rect l="l" t="t" r="r" b="b"/>
              <a:pathLst>
                <a:path w="2145" h="2328" extrusionOk="0">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a:extLst>
                <a:ext uri="{FF2B5EF4-FFF2-40B4-BE49-F238E27FC236}">
                  <a16:creationId xmlns:a16="http://schemas.microsoft.com/office/drawing/2014/main" id="{E2956585-AAB2-07F6-C492-D149C44443B8}"/>
                </a:ext>
              </a:extLst>
            </p:cNvPr>
            <p:cNvSpPr/>
            <p:nvPr/>
          </p:nvSpPr>
          <p:spPr>
            <a:xfrm>
              <a:off x="3800175" y="2889750"/>
              <a:ext cx="37525" cy="28300"/>
            </a:xfrm>
            <a:custGeom>
              <a:avLst/>
              <a:gdLst/>
              <a:ahLst/>
              <a:cxnLst/>
              <a:rect l="l" t="t" r="r" b="b"/>
              <a:pathLst>
                <a:path w="1501" h="1132" extrusionOk="0">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a:extLst>
                <a:ext uri="{FF2B5EF4-FFF2-40B4-BE49-F238E27FC236}">
                  <a16:creationId xmlns:a16="http://schemas.microsoft.com/office/drawing/2014/main" id="{7DDB6E62-6253-E18D-E2CB-CB4FF258065F}"/>
                </a:ext>
              </a:extLst>
            </p:cNvPr>
            <p:cNvSpPr/>
            <p:nvPr/>
          </p:nvSpPr>
          <p:spPr>
            <a:xfrm>
              <a:off x="4054075" y="2895650"/>
              <a:ext cx="42875" cy="32800"/>
            </a:xfrm>
            <a:custGeom>
              <a:avLst/>
              <a:gdLst/>
              <a:ahLst/>
              <a:cxnLst/>
              <a:rect l="l" t="t" r="r" b="b"/>
              <a:pathLst>
                <a:path w="1715" h="1312" extrusionOk="0">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a:extLst>
                <a:ext uri="{FF2B5EF4-FFF2-40B4-BE49-F238E27FC236}">
                  <a16:creationId xmlns:a16="http://schemas.microsoft.com/office/drawing/2014/main" id="{D1B8C598-B258-4FAB-6FF5-8F81BD79FED4}"/>
                </a:ext>
              </a:extLst>
            </p:cNvPr>
            <p:cNvSpPr/>
            <p:nvPr/>
          </p:nvSpPr>
          <p:spPr>
            <a:xfrm>
              <a:off x="3014650" y="1963250"/>
              <a:ext cx="1907400" cy="2504750"/>
            </a:xfrm>
            <a:custGeom>
              <a:avLst/>
              <a:gdLst/>
              <a:ahLst/>
              <a:cxnLst/>
              <a:rect l="l" t="t" r="r" b="b"/>
              <a:pathLst>
                <a:path w="76296" h="100190" extrusionOk="0">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a:extLst>
                <a:ext uri="{FF2B5EF4-FFF2-40B4-BE49-F238E27FC236}">
                  <a16:creationId xmlns:a16="http://schemas.microsoft.com/office/drawing/2014/main" id="{FB3B2635-35F2-24F3-D898-9A6C046B74C4}"/>
                </a:ext>
              </a:extLst>
            </p:cNvPr>
            <p:cNvSpPr/>
            <p:nvPr/>
          </p:nvSpPr>
          <p:spPr>
            <a:xfrm>
              <a:off x="4392800" y="2117950"/>
              <a:ext cx="625" cy="325"/>
            </a:xfrm>
            <a:custGeom>
              <a:avLst/>
              <a:gdLst/>
              <a:ahLst/>
              <a:cxnLst/>
              <a:rect l="l" t="t" r="r" b="b"/>
              <a:pathLst>
                <a:path w="25" h="13" extrusionOk="0">
                  <a:moveTo>
                    <a:pt x="24" y="0"/>
                  </a:moveTo>
                  <a:cubicBezTo>
                    <a:pt x="12" y="0"/>
                    <a:pt x="12" y="0"/>
                    <a:pt x="0" y="12"/>
                  </a:cubicBezTo>
                  <a:cubicBezTo>
                    <a:pt x="12" y="12"/>
                    <a:pt x="12" y="0"/>
                    <a:pt x="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a:extLst>
                <a:ext uri="{FF2B5EF4-FFF2-40B4-BE49-F238E27FC236}">
                  <a16:creationId xmlns:a16="http://schemas.microsoft.com/office/drawing/2014/main" id="{63078E63-09F5-AE23-0E84-4500A1AC6D5D}"/>
                </a:ext>
              </a:extLst>
            </p:cNvPr>
            <p:cNvSpPr/>
            <p:nvPr/>
          </p:nvSpPr>
          <p:spPr>
            <a:xfrm>
              <a:off x="3768900" y="2144450"/>
              <a:ext cx="275" cy="800"/>
            </a:xfrm>
            <a:custGeom>
              <a:avLst/>
              <a:gdLst/>
              <a:ahLst/>
              <a:cxnLst/>
              <a:rect l="l" t="t" r="r" b="b"/>
              <a:pathLst>
                <a:path w="11" h="32" extrusionOk="0">
                  <a:moveTo>
                    <a:pt x="1" y="0"/>
                  </a:moveTo>
                  <a:cubicBezTo>
                    <a:pt x="6" y="22"/>
                    <a:pt x="9" y="32"/>
                    <a:pt x="10" y="32"/>
                  </a:cubicBezTo>
                  <a:cubicBezTo>
                    <a:pt x="10" y="32"/>
                    <a:pt x="7" y="1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a:extLst>
                <a:ext uri="{FF2B5EF4-FFF2-40B4-BE49-F238E27FC236}">
                  <a16:creationId xmlns:a16="http://schemas.microsoft.com/office/drawing/2014/main" id="{FC4B42D8-3CC0-DEE1-AC5E-B0841D2E9237}"/>
                </a:ext>
              </a:extLst>
            </p:cNvPr>
            <p:cNvSpPr/>
            <p:nvPr/>
          </p:nvSpPr>
          <p:spPr>
            <a:xfrm>
              <a:off x="4255275" y="2306125"/>
              <a:ext cx="146475" cy="86025"/>
            </a:xfrm>
            <a:custGeom>
              <a:avLst/>
              <a:gdLst/>
              <a:ahLst/>
              <a:cxnLst/>
              <a:rect l="l" t="t" r="r" b="b"/>
              <a:pathLst>
                <a:path w="5859" h="3441" extrusionOk="0">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a:extLst>
                <a:ext uri="{FF2B5EF4-FFF2-40B4-BE49-F238E27FC236}">
                  <a16:creationId xmlns:a16="http://schemas.microsoft.com/office/drawing/2014/main" id="{B97E6860-3806-066B-266E-EABC33BC3827}"/>
                </a:ext>
              </a:extLst>
            </p:cNvPr>
            <p:cNvSpPr/>
            <p:nvPr/>
          </p:nvSpPr>
          <p:spPr>
            <a:xfrm>
              <a:off x="3556975" y="3417150"/>
              <a:ext cx="57775" cy="54400"/>
            </a:xfrm>
            <a:custGeom>
              <a:avLst/>
              <a:gdLst/>
              <a:ahLst/>
              <a:cxnLst/>
              <a:rect l="l" t="t" r="r" b="b"/>
              <a:pathLst>
                <a:path w="2311" h="2176" extrusionOk="0">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a:extLst>
                <a:ext uri="{FF2B5EF4-FFF2-40B4-BE49-F238E27FC236}">
                  <a16:creationId xmlns:a16="http://schemas.microsoft.com/office/drawing/2014/main" id="{7234389F-8AB6-6008-F28F-E6618950B957}"/>
                </a:ext>
              </a:extLst>
            </p:cNvPr>
            <p:cNvSpPr/>
            <p:nvPr/>
          </p:nvSpPr>
          <p:spPr>
            <a:xfrm>
              <a:off x="4824700" y="2422200"/>
              <a:ext cx="321800" cy="831450"/>
            </a:xfrm>
            <a:custGeom>
              <a:avLst/>
              <a:gdLst/>
              <a:ahLst/>
              <a:cxnLst/>
              <a:rect l="l" t="t" r="r" b="b"/>
              <a:pathLst>
                <a:path w="12872" h="33258" extrusionOk="0">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a:extLst>
                <a:ext uri="{FF2B5EF4-FFF2-40B4-BE49-F238E27FC236}">
                  <a16:creationId xmlns:a16="http://schemas.microsoft.com/office/drawing/2014/main" id="{B27682B3-CBB2-3549-6718-D59A5C3A2545}"/>
                </a:ext>
              </a:extLst>
            </p:cNvPr>
            <p:cNvSpPr/>
            <p:nvPr/>
          </p:nvSpPr>
          <p:spPr>
            <a:xfrm>
              <a:off x="4433875" y="2133725"/>
              <a:ext cx="96475" cy="62525"/>
            </a:xfrm>
            <a:custGeom>
              <a:avLst/>
              <a:gdLst/>
              <a:ahLst/>
              <a:cxnLst/>
              <a:rect l="l" t="t" r="r" b="b"/>
              <a:pathLst>
                <a:path w="3859" h="2501" extrusionOk="0">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a:extLst>
                <a:ext uri="{FF2B5EF4-FFF2-40B4-BE49-F238E27FC236}">
                  <a16:creationId xmlns:a16="http://schemas.microsoft.com/office/drawing/2014/main" id="{20193283-8A72-C956-D740-EA1B11BFC802}"/>
                </a:ext>
              </a:extLst>
            </p:cNvPr>
            <p:cNvSpPr/>
            <p:nvPr/>
          </p:nvSpPr>
          <p:spPr>
            <a:xfrm>
              <a:off x="3614125" y="4495475"/>
              <a:ext cx="588200" cy="91450"/>
            </a:xfrm>
            <a:custGeom>
              <a:avLst/>
              <a:gdLst/>
              <a:ahLst/>
              <a:cxnLst/>
              <a:rect l="l" t="t" r="r" b="b"/>
              <a:pathLst>
                <a:path w="23528" h="3658" extrusionOk="0">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a:extLst>
                <a:ext uri="{FF2B5EF4-FFF2-40B4-BE49-F238E27FC236}">
                  <a16:creationId xmlns:a16="http://schemas.microsoft.com/office/drawing/2014/main" id="{12C7F3B0-E542-BDA7-E272-EFC909EB89F2}"/>
                </a:ext>
              </a:extLst>
            </p:cNvPr>
            <p:cNvSpPr/>
            <p:nvPr/>
          </p:nvSpPr>
          <p:spPr>
            <a:xfrm>
              <a:off x="2669675" y="2505800"/>
              <a:ext cx="2486350" cy="2080925"/>
            </a:xfrm>
            <a:custGeom>
              <a:avLst/>
              <a:gdLst/>
              <a:ahLst/>
              <a:cxnLst/>
              <a:rect l="l" t="t" r="r" b="b"/>
              <a:pathLst>
                <a:path w="99454" h="83237" extrusionOk="0">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chemeClr val="dk1">
                <a:alpha val="348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36">
            <a:extLst>
              <a:ext uri="{FF2B5EF4-FFF2-40B4-BE49-F238E27FC236}">
                <a16:creationId xmlns:a16="http://schemas.microsoft.com/office/drawing/2014/main" id="{78A0B4AC-61C9-68D9-3758-BF13DDC9B42B}"/>
              </a:ext>
            </a:extLst>
          </p:cNvPr>
          <p:cNvGrpSpPr/>
          <p:nvPr/>
        </p:nvGrpSpPr>
        <p:grpSpPr>
          <a:xfrm flipH="1">
            <a:off x="1608664" y="2454243"/>
            <a:ext cx="446222" cy="77476"/>
            <a:chOff x="6146875" y="1767300"/>
            <a:chExt cx="331025" cy="57475"/>
          </a:xfrm>
        </p:grpSpPr>
        <p:sp>
          <p:nvSpPr>
            <p:cNvPr id="544" name="Google Shape;544;p36">
              <a:extLst>
                <a:ext uri="{FF2B5EF4-FFF2-40B4-BE49-F238E27FC236}">
                  <a16:creationId xmlns:a16="http://schemas.microsoft.com/office/drawing/2014/main" id="{30174299-04F6-307A-0C20-E2F01F561016}"/>
                </a:ext>
              </a:extLst>
            </p:cNvPr>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a:extLst>
                <a:ext uri="{FF2B5EF4-FFF2-40B4-BE49-F238E27FC236}">
                  <a16:creationId xmlns:a16="http://schemas.microsoft.com/office/drawing/2014/main" id="{FFC42B13-4734-E52D-E5E6-20D07C217860}"/>
                </a:ext>
              </a:extLst>
            </p:cNvPr>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a:extLst>
                <a:ext uri="{FF2B5EF4-FFF2-40B4-BE49-F238E27FC236}">
                  <a16:creationId xmlns:a16="http://schemas.microsoft.com/office/drawing/2014/main" id="{9E00D767-A516-1643-23DD-D282D7F3D262}"/>
                </a:ext>
              </a:extLst>
            </p:cNvPr>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070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0"/>
          <p:cNvSpPr txBox="1">
            <a:spLocks noGrp="1"/>
          </p:cNvSpPr>
          <p:nvPr>
            <p:ph type="title" idx="2"/>
          </p:nvPr>
        </p:nvSpPr>
        <p:spPr>
          <a:xfrm>
            <a:off x="1891075" y="1639950"/>
            <a:ext cx="5361900" cy="105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333,000.00</a:t>
            </a:r>
            <a:endParaRPr/>
          </a:p>
        </p:txBody>
      </p:sp>
      <p:sp>
        <p:nvSpPr>
          <p:cNvPr id="720" name="Google Shape;720;p40"/>
          <p:cNvSpPr txBox="1">
            <a:spLocks noGrp="1"/>
          </p:cNvSpPr>
          <p:nvPr>
            <p:ph type="title"/>
          </p:nvPr>
        </p:nvSpPr>
        <p:spPr>
          <a:xfrm>
            <a:off x="1891075" y="2571750"/>
            <a:ext cx="5361900" cy="6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EARTHS IS THE SUN’S MASS</a:t>
            </a:r>
            <a:endParaRPr/>
          </a:p>
        </p:txBody>
      </p:sp>
      <p:sp>
        <p:nvSpPr>
          <p:cNvPr id="721" name="Google Shape;721;p40"/>
          <p:cNvSpPr txBox="1">
            <a:spLocks noGrp="1"/>
          </p:cNvSpPr>
          <p:nvPr>
            <p:ph type="subTitle" idx="1"/>
          </p:nvPr>
        </p:nvSpPr>
        <p:spPr>
          <a:xfrm>
            <a:off x="1640957" y="1066740"/>
            <a:ext cx="5361900" cy="572700"/>
          </a:xfrm>
          <a:prstGeom prst="rect">
            <a:avLst/>
          </a:prstGeom>
        </p:spPr>
        <p:txBody>
          <a:bodyPr spcFirstLastPara="1" wrap="square" lIns="91425" tIns="91425" rIns="91425" bIns="91425" anchor="t" anchorCtr="0">
            <a:noAutofit/>
          </a:bodyPr>
          <a:lstStyle/>
          <a:p>
            <a:pPr marL="0" lvl="0" indent="0" algn="ctr" rtl="0">
              <a:spcBef>
                <a:spcPts val="1600"/>
              </a:spcBef>
              <a:spcAft>
                <a:spcPts val="1600"/>
              </a:spcAft>
              <a:buNone/>
            </a:pPr>
            <a:r>
              <a:rPr lang="it-IT" sz="2000" dirty="0">
                <a:latin typeface="Oswald"/>
                <a:sym typeface="Oswald"/>
              </a:rPr>
              <a:t>Flusso del sistema RAG</a:t>
            </a:r>
            <a:endParaRPr sz="2000" dirty="0">
              <a:latin typeface="Oswald"/>
              <a:sym typeface="Oswald"/>
            </a:endParaRPr>
          </a:p>
        </p:txBody>
      </p:sp>
      <p:grpSp>
        <p:nvGrpSpPr>
          <p:cNvPr id="722" name="Google Shape;722;p40"/>
          <p:cNvGrpSpPr/>
          <p:nvPr/>
        </p:nvGrpSpPr>
        <p:grpSpPr>
          <a:xfrm flipH="1">
            <a:off x="1794875" y="1185151"/>
            <a:ext cx="446222" cy="77476"/>
            <a:chOff x="6146875" y="1767300"/>
            <a:chExt cx="331025" cy="57475"/>
          </a:xfrm>
        </p:grpSpPr>
        <p:sp>
          <p:nvSpPr>
            <p:cNvPr id="723" name="Google Shape;723;p40"/>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magine 2">
            <a:extLst>
              <a:ext uri="{FF2B5EF4-FFF2-40B4-BE49-F238E27FC236}">
                <a16:creationId xmlns:a16="http://schemas.microsoft.com/office/drawing/2014/main" id="{90E51493-A4E7-427E-4AAA-69195591755D}"/>
              </a:ext>
            </a:extLst>
          </p:cNvPr>
          <p:cNvPicPr>
            <a:picLocks noChangeAspect="1"/>
          </p:cNvPicPr>
          <p:nvPr/>
        </p:nvPicPr>
        <p:blipFill>
          <a:blip r:embed="rId3"/>
          <a:stretch>
            <a:fillRect/>
          </a:stretch>
        </p:blipFill>
        <p:spPr>
          <a:xfrm>
            <a:off x="-2612" y="1699411"/>
            <a:ext cx="9144000" cy="1729323"/>
          </a:xfrm>
          <a:prstGeom prst="rect">
            <a:avLst/>
          </a:prstGeom>
        </p:spPr>
      </p:pic>
      <p:sp>
        <p:nvSpPr>
          <p:cNvPr id="4" name="Google Shape;551;p37">
            <a:extLst>
              <a:ext uri="{FF2B5EF4-FFF2-40B4-BE49-F238E27FC236}">
                <a16:creationId xmlns:a16="http://schemas.microsoft.com/office/drawing/2014/main" id="{ABD2A733-9744-E625-3CC3-3E93131A9CCF}"/>
              </a:ext>
            </a:extLst>
          </p:cNvPr>
          <p:cNvSpPr txBox="1">
            <a:spLocks/>
          </p:cNvSpPr>
          <p:nvPr/>
        </p:nvSpPr>
        <p:spPr>
          <a:xfrm>
            <a:off x="717525" y="552990"/>
            <a:ext cx="7708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2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pPr algn="r"/>
            <a:r>
              <a:rPr lang="it-IT" dirty="0"/>
              <a:t>02 – Architettura RAG</a:t>
            </a:r>
          </a:p>
          <a:p>
            <a:pPr algn="r"/>
            <a:endParaRPr lang="it-IT"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7" name="Google Shape;737;p42"/>
          <p:cNvSpPr txBox="1"/>
          <p:nvPr/>
        </p:nvSpPr>
        <p:spPr>
          <a:xfrm>
            <a:off x="1046624" y="1866393"/>
            <a:ext cx="3012997" cy="22375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latin typeface="Open Sans"/>
                <a:ea typeface="Open Sans"/>
                <a:cs typeface="Open Sans"/>
                <a:sym typeface="Open Sans"/>
              </a:rPr>
              <a:t>Phi-2</a:t>
            </a:r>
            <a:r>
              <a:rPr lang="en" dirty="0">
                <a:solidFill>
                  <a:schemeClr val="dk1"/>
                </a:solidFill>
                <a:latin typeface="Open Sans"/>
                <a:ea typeface="Open Sans"/>
                <a:cs typeface="Open Sans"/>
                <a:sym typeface="Open Sans"/>
              </a:rPr>
              <a:t>: </a:t>
            </a:r>
          </a:p>
          <a:p>
            <a:pPr marL="285750" lvl="0" indent="-285750" algn="l" rtl="0">
              <a:spcBef>
                <a:spcPts val="0"/>
              </a:spcBef>
              <a:spcAft>
                <a:spcPts val="0"/>
              </a:spcAft>
              <a:buFontTx/>
              <a:buChar char="-"/>
            </a:pPr>
            <a:r>
              <a:rPr lang="en" dirty="0">
                <a:solidFill>
                  <a:schemeClr val="dk1"/>
                </a:solidFill>
                <a:latin typeface="Open Sans"/>
                <a:ea typeface="Open Sans"/>
                <a:cs typeface="Open Sans"/>
                <a:sym typeface="Open Sans"/>
              </a:rPr>
              <a:t>2,7B di parametri</a:t>
            </a:r>
          </a:p>
          <a:p>
            <a:pPr marL="285750" lvl="0" indent="-285750" algn="l" rtl="0">
              <a:spcBef>
                <a:spcPts val="0"/>
              </a:spcBef>
              <a:spcAft>
                <a:spcPts val="0"/>
              </a:spcAft>
              <a:buFontTx/>
              <a:buChar char="-"/>
            </a:pPr>
            <a:r>
              <a:rPr lang="en" dirty="0">
                <a:solidFill>
                  <a:schemeClr val="dk1"/>
                </a:solidFill>
                <a:latin typeface="Open Sans"/>
                <a:ea typeface="Open Sans"/>
                <a:cs typeface="Open Sans"/>
                <a:sym typeface="Open Sans"/>
              </a:rPr>
              <a:t>Risposte fino a 256 token</a:t>
            </a:r>
          </a:p>
          <a:p>
            <a:pPr marL="285750" lvl="0" indent="-285750" algn="l" rtl="0">
              <a:spcBef>
                <a:spcPts val="0"/>
              </a:spcBef>
              <a:spcAft>
                <a:spcPts val="0"/>
              </a:spcAft>
              <a:buFontTx/>
              <a:buChar char="-"/>
            </a:pPr>
            <a:r>
              <a:rPr lang="it-IT" dirty="0">
                <a:solidFill>
                  <a:schemeClr val="dk1"/>
                </a:solidFill>
                <a:latin typeface="Open Sans"/>
                <a:ea typeface="Open Sans"/>
                <a:cs typeface="Open Sans"/>
                <a:sym typeface="Open Sans"/>
              </a:rPr>
              <a:t>O</a:t>
            </a:r>
            <a:r>
              <a:rPr lang="en" dirty="0">
                <a:solidFill>
                  <a:schemeClr val="dk1"/>
                </a:solidFill>
                <a:latin typeface="Open Sans"/>
                <a:ea typeface="Open Sans"/>
                <a:cs typeface="Open Sans"/>
                <a:sym typeface="Open Sans"/>
              </a:rPr>
              <a:t>pen source</a:t>
            </a:r>
          </a:p>
          <a:p>
            <a:pPr lvl="0" algn="l" rtl="0">
              <a:spcBef>
                <a:spcPts val="0"/>
              </a:spcBef>
              <a:spcAft>
                <a:spcPts val="0"/>
              </a:spcAft>
            </a:pPr>
            <a:endParaRPr lang="en" dirty="0">
              <a:solidFill>
                <a:schemeClr val="dk1"/>
              </a:solidFill>
              <a:latin typeface="Open Sans"/>
              <a:ea typeface="Open Sans"/>
              <a:cs typeface="Open Sans"/>
              <a:sym typeface="Open Sans"/>
            </a:endParaRPr>
          </a:p>
          <a:p>
            <a:pPr lvl="0" algn="l" rtl="0">
              <a:spcBef>
                <a:spcPts val="0"/>
              </a:spcBef>
              <a:spcAft>
                <a:spcPts val="0"/>
              </a:spcAft>
            </a:pPr>
            <a:r>
              <a:rPr lang="en" b="1" dirty="0">
                <a:solidFill>
                  <a:schemeClr val="dk1"/>
                </a:solidFill>
                <a:latin typeface="Open Sans"/>
                <a:ea typeface="Open Sans"/>
                <a:cs typeface="Open Sans"/>
                <a:sym typeface="Open Sans"/>
              </a:rPr>
              <a:t>Phi-3.5 mini</a:t>
            </a:r>
            <a:r>
              <a:rPr lang="en" dirty="0">
                <a:solidFill>
                  <a:schemeClr val="dk1"/>
                </a:solidFill>
                <a:latin typeface="Open Sans"/>
                <a:ea typeface="Open Sans"/>
                <a:cs typeface="Open Sans"/>
                <a:sym typeface="Open Sans"/>
              </a:rPr>
              <a:t>: </a:t>
            </a:r>
          </a:p>
          <a:p>
            <a:pPr marL="285750" lvl="0" indent="-285750" algn="l" rtl="0">
              <a:spcBef>
                <a:spcPts val="0"/>
              </a:spcBef>
              <a:spcAft>
                <a:spcPts val="0"/>
              </a:spcAft>
              <a:buFontTx/>
              <a:buChar char="-"/>
            </a:pPr>
            <a:r>
              <a:rPr lang="en" dirty="0">
                <a:solidFill>
                  <a:schemeClr val="dk1"/>
                </a:solidFill>
                <a:latin typeface="Open Sans"/>
                <a:ea typeface="Open Sans"/>
                <a:cs typeface="Open Sans"/>
                <a:sym typeface="Open Sans"/>
              </a:rPr>
              <a:t>3,8 miliardi di parametri</a:t>
            </a:r>
          </a:p>
          <a:p>
            <a:pPr marL="285750" lvl="0" indent="-285750" algn="l" rtl="0">
              <a:spcBef>
                <a:spcPts val="0"/>
              </a:spcBef>
              <a:spcAft>
                <a:spcPts val="0"/>
              </a:spcAft>
              <a:buFontTx/>
              <a:buChar char="-"/>
            </a:pPr>
            <a:r>
              <a:rPr lang="en" dirty="0">
                <a:solidFill>
                  <a:schemeClr val="dk1"/>
                </a:solidFill>
                <a:latin typeface="Open Sans"/>
                <a:ea typeface="Open Sans"/>
                <a:cs typeface="Open Sans"/>
                <a:sym typeface="Open Sans"/>
              </a:rPr>
              <a:t>Risposte fino a 64 token</a:t>
            </a:r>
          </a:p>
          <a:p>
            <a:pPr marL="285750" lvl="0" indent="-285750" algn="l" rtl="0">
              <a:spcBef>
                <a:spcPts val="0"/>
              </a:spcBef>
              <a:spcAft>
                <a:spcPts val="0"/>
              </a:spcAft>
              <a:buFontTx/>
              <a:buChar char="-"/>
            </a:pPr>
            <a:r>
              <a:rPr lang="en" dirty="0">
                <a:solidFill>
                  <a:schemeClr val="dk1"/>
                </a:solidFill>
                <a:latin typeface="Open Sans"/>
                <a:ea typeface="Open Sans"/>
                <a:cs typeface="Open Sans"/>
                <a:sym typeface="Open Sans"/>
              </a:rPr>
              <a:t>Modello migliore sotto </a:t>
            </a:r>
            <a:r>
              <a:rPr lang="it-IT" dirty="0">
                <a:solidFill>
                  <a:schemeClr val="dk1"/>
                </a:solidFill>
                <a:latin typeface="Open Sans"/>
                <a:ea typeface="Open Sans"/>
                <a:cs typeface="Open Sans"/>
                <a:sym typeface="Open Sans"/>
              </a:rPr>
              <a:t>I</a:t>
            </a:r>
            <a:r>
              <a:rPr lang="en" dirty="0">
                <a:solidFill>
                  <a:schemeClr val="dk1"/>
                </a:solidFill>
                <a:latin typeface="Open Sans"/>
                <a:ea typeface="Open Sans"/>
                <a:cs typeface="Open Sans"/>
                <a:sym typeface="Open Sans"/>
              </a:rPr>
              <a:t> 7B di parametri</a:t>
            </a:r>
          </a:p>
          <a:p>
            <a:pPr lvl="0" algn="l" rtl="0">
              <a:spcBef>
                <a:spcPts val="0"/>
              </a:spcBef>
              <a:spcAft>
                <a:spcPts val="0"/>
              </a:spcAft>
            </a:pPr>
            <a:endParaRPr lang="en" dirty="0">
              <a:solidFill>
                <a:schemeClr val="dk1"/>
              </a:solidFill>
              <a:latin typeface="Open Sans"/>
              <a:ea typeface="Open Sans"/>
              <a:cs typeface="Open Sans"/>
              <a:sym typeface="Open Sans"/>
            </a:endParaRPr>
          </a:p>
          <a:p>
            <a:pPr lvl="0" algn="l" rtl="0">
              <a:spcBef>
                <a:spcPts val="0"/>
              </a:spcBef>
              <a:spcAft>
                <a:spcPts val="0"/>
              </a:spcAft>
            </a:pPr>
            <a:endParaRPr dirty="0">
              <a:solidFill>
                <a:schemeClr val="dk1"/>
              </a:solidFill>
              <a:latin typeface="Open Sans"/>
              <a:ea typeface="Open Sans"/>
              <a:cs typeface="Open Sans"/>
              <a:sym typeface="Open Sans"/>
            </a:endParaRPr>
          </a:p>
        </p:txBody>
      </p:sp>
      <p:sp>
        <p:nvSpPr>
          <p:cNvPr id="738" name="Google Shape;738;p42"/>
          <p:cNvSpPr txBox="1"/>
          <p:nvPr/>
        </p:nvSpPr>
        <p:spPr>
          <a:xfrm>
            <a:off x="1046625" y="1275143"/>
            <a:ext cx="2500616" cy="34968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Oswald"/>
                <a:ea typeface="Oswald"/>
                <a:cs typeface="Oswald"/>
                <a:sym typeface="Oswald"/>
              </a:rPr>
              <a:t>Modelli per la generazione:</a:t>
            </a:r>
            <a:endParaRPr sz="1800" dirty="0">
              <a:solidFill>
                <a:schemeClr val="dk1"/>
              </a:solidFill>
              <a:latin typeface="Oswald"/>
              <a:ea typeface="Oswald"/>
              <a:cs typeface="Oswald"/>
              <a:sym typeface="Oswald"/>
            </a:endParaRPr>
          </a:p>
        </p:txBody>
      </p:sp>
      <p:grpSp>
        <p:nvGrpSpPr>
          <p:cNvPr id="739" name="Google Shape;739;p42"/>
          <p:cNvGrpSpPr/>
          <p:nvPr/>
        </p:nvGrpSpPr>
        <p:grpSpPr>
          <a:xfrm>
            <a:off x="6505290" y="3340500"/>
            <a:ext cx="2637207" cy="2020722"/>
            <a:chOff x="6505290" y="3340500"/>
            <a:chExt cx="2637207" cy="2020722"/>
          </a:xfrm>
        </p:grpSpPr>
        <p:sp>
          <p:nvSpPr>
            <p:cNvPr id="740" name="Google Shape;740;p42"/>
            <p:cNvSpPr/>
            <p:nvPr/>
          </p:nvSpPr>
          <p:spPr>
            <a:xfrm flipH="1">
              <a:off x="6505290" y="3340500"/>
              <a:ext cx="1894211" cy="1361173"/>
            </a:xfrm>
            <a:custGeom>
              <a:avLst/>
              <a:gdLst/>
              <a:ahLst/>
              <a:cxnLst/>
              <a:rect l="l" t="t" r="r" b="b"/>
              <a:pathLst>
                <a:path w="60282" h="45939" extrusionOk="0">
                  <a:moveTo>
                    <a:pt x="32528" y="16423"/>
                  </a:moveTo>
                  <a:cubicBezTo>
                    <a:pt x="32933" y="16542"/>
                    <a:pt x="33349" y="16661"/>
                    <a:pt x="33754" y="16804"/>
                  </a:cubicBezTo>
                  <a:cubicBezTo>
                    <a:pt x="33850" y="17327"/>
                    <a:pt x="33909" y="17863"/>
                    <a:pt x="33850" y="18399"/>
                  </a:cubicBezTo>
                  <a:cubicBezTo>
                    <a:pt x="33802" y="18804"/>
                    <a:pt x="33671" y="19185"/>
                    <a:pt x="33540" y="19566"/>
                  </a:cubicBezTo>
                  <a:cubicBezTo>
                    <a:pt x="32766" y="19554"/>
                    <a:pt x="32504" y="19220"/>
                    <a:pt x="32468" y="18280"/>
                  </a:cubicBezTo>
                  <a:cubicBezTo>
                    <a:pt x="32445" y="17863"/>
                    <a:pt x="32468" y="17435"/>
                    <a:pt x="32492" y="17030"/>
                  </a:cubicBezTo>
                  <a:cubicBezTo>
                    <a:pt x="32504" y="16827"/>
                    <a:pt x="32516" y="16625"/>
                    <a:pt x="32528" y="16423"/>
                  </a:cubicBezTo>
                  <a:close/>
                  <a:moveTo>
                    <a:pt x="24467" y="17351"/>
                  </a:moveTo>
                  <a:lnTo>
                    <a:pt x="24467" y="17351"/>
                  </a:lnTo>
                  <a:cubicBezTo>
                    <a:pt x="24336" y="18292"/>
                    <a:pt x="24336" y="19244"/>
                    <a:pt x="24551" y="20328"/>
                  </a:cubicBezTo>
                  <a:cubicBezTo>
                    <a:pt x="24598" y="20506"/>
                    <a:pt x="24670" y="20697"/>
                    <a:pt x="24729" y="20864"/>
                  </a:cubicBezTo>
                  <a:cubicBezTo>
                    <a:pt x="24836" y="21125"/>
                    <a:pt x="24944" y="21387"/>
                    <a:pt x="24872" y="21530"/>
                  </a:cubicBezTo>
                  <a:cubicBezTo>
                    <a:pt x="24860" y="21566"/>
                    <a:pt x="24813" y="21614"/>
                    <a:pt x="24765" y="21649"/>
                  </a:cubicBezTo>
                  <a:cubicBezTo>
                    <a:pt x="24658" y="21506"/>
                    <a:pt x="24551" y="21375"/>
                    <a:pt x="24444" y="21233"/>
                  </a:cubicBezTo>
                  <a:cubicBezTo>
                    <a:pt x="24182" y="20911"/>
                    <a:pt x="23932" y="20613"/>
                    <a:pt x="23777" y="20268"/>
                  </a:cubicBezTo>
                  <a:cubicBezTo>
                    <a:pt x="23479" y="19637"/>
                    <a:pt x="23384" y="18839"/>
                    <a:pt x="23420" y="18066"/>
                  </a:cubicBezTo>
                  <a:cubicBezTo>
                    <a:pt x="23777" y="17792"/>
                    <a:pt x="24122" y="17565"/>
                    <a:pt x="24467" y="17351"/>
                  </a:cubicBezTo>
                  <a:close/>
                  <a:moveTo>
                    <a:pt x="34302" y="16994"/>
                  </a:moveTo>
                  <a:cubicBezTo>
                    <a:pt x="34897" y="17208"/>
                    <a:pt x="35504" y="17458"/>
                    <a:pt x="36124" y="17708"/>
                  </a:cubicBezTo>
                  <a:cubicBezTo>
                    <a:pt x="36064" y="19006"/>
                    <a:pt x="35957" y="20304"/>
                    <a:pt x="35647" y="21483"/>
                  </a:cubicBezTo>
                  <a:cubicBezTo>
                    <a:pt x="35540" y="21887"/>
                    <a:pt x="35397" y="22221"/>
                    <a:pt x="35254" y="22507"/>
                  </a:cubicBezTo>
                  <a:cubicBezTo>
                    <a:pt x="34564" y="22471"/>
                    <a:pt x="34111" y="22316"/>
                    <a:pt x="33885" y="22018"/>
                  </a:cubicBezTo>
                  <a:cubicBezTo>
                    <a:pt x="33647" y="21733"/>
                    <a:pt x="33599" y="21268"/>
                    <a:pt x="33742" y="20613"/>
                  </a:cubicBezTo>
                  <a:cubicBezTo>
                    <a:pt x="33802" y="20340"/>
                    <a:pt x="33897" y="20078"/>
                    <a:pt x="34004" y="19792"/>
                  </a:cubicBezTo>
                  <a:cubicBezTo>
                    <a:pt x="34147" y="19363"/>
                    <a:pt x="34302" y="18935"/>
                    <a:pt x="34361" y="18458"/>
                  </a:cubicBezTo>
                  <a:cubicBezTo>
                    <a:pt x="34409" y="17958"/>
                    <a:pt x="34373" y="17470"/>
                    <a:pt x="34302" y="16994"/>
                  </a:cubicBezTo>
                  <a:close/>
                  <a:moveTo>
                    <a:pt x="30218" y="15994"/>
                  </a:moveTo>
                  <a:cubicBezTo>
                    <a:pt x="30813" y="16042"/>
                    <a:pt x="31409" y="16149"/>
                    <a:pt x="32016" y="16292"/>
                  </a:cubicBezTo>
                  <a:cubicBezTo>
                    <a:pt x="32016" y="16530"/>
                    <a:pt x="32004" y="16756"/>
                    <a:pt x="31980" y="16994"/>
                  </a:cubicBezTo>
                  <a:cubicBezTo>
                    <a:pt x="31956" y="17423"/>
                    <a:pt x="31933" y="17851"/>
                    <a:pt x="31956" y="18304"/>
                  </a:cubicBezTo>
                  <a:cubicBezTo>
                    <a:pt x="31980" y="19089"/>
                    <a:pt x="32195" y="19959"/>
                    <a:pt x="33361" y="20066"/>
                  </a:cubicBezTo>
                  <a:cubicBezTo>
                    <a:pt x="33314" y="20209"/>
                    <a:pt x="33278" y="20363"/>
                    <a:pt x="33242" y="20506"/>
                  </a:cubicBezTo>
                  <a:cubicBezTo>
                    <a:pt x="33064" y="21328"/>
                    <a:pt x="33147" y="21923"/>
                    <a:pt x="33480" y="22340"/>
                  </a:cubicBezTo>
                  <a:cubicBezTo>
                    <a:pt x="33778" y="22709"/>
                    <a:pt x="34254" y="22923"/>
                    <a:pt x="34945" y="22995"/>
                  </a:cubicBezTo>
                  <a:cubicBezTo>
                    <a:pt x="34742" y="23292"/>
                    <a:pt x="34504" y="23542"/>
                    <a:pt x="34254" y="23816"/>
                  </a:cubicBezTo>
                  <a:cubicBezTo>
                    <a:pt x="33933" y="24162"/>
                    <a:pt x="33611" y="24519"/>
                    <a:pt x="33278" y="25007"/>
                  </a:cubicBezTo>
                  <a:cubicBezTo>
                    <a:pt x="33266" y="25031"/>
                    <a:pt x="33254" y="25055"/>
                    <a:pt x="33242" y="25078"/>
                  </a:cubicBezTo>
                  <a:cubicBezTo>
                    <a:pt x="33228" y="25076"/>
                    <a:pt x="33215" y="25075"/>
                    <a:pt x="33201" y="25075"/>
                  </a:cubicBezTo>
                  <a:cubicBezTo>
                    <a:pt x="33132" y="25075"/>
                    <a:pt x="33066" y="25100"/>
                    <a:pt x="33016" y="25150"/>
                  </a:cubicBezTo>
                  <a:cubicBezTo>
                    <a:pt x="32854" y="25320"/>
                    <a:pt x="32650" y="25405"/>
                    <a:pt x="32399" y="25405"/>
                  </a:cubicBezTo>
                  <a:cubicBezTo>
                    <a:pt x="32299" y="25405"/>
                    <a:pt x="32191" y="25391"/>
                    <a:pt x="32075" y="25364"/>
                  </a:cubicBezTo>
                  <a:cubicBezTo>
                    <a:pt x="31206" y="25174"/>
                    <a:pt x="30290" y="24304"/>
                    <a:pt x="30111" y="23709"/>
                  </a:cubicBezTo>
                  <a:cubicBezTo>
                    <a:pt x="29897" y="23054"/>
                    <a:pt x="30040" y="22364"/>
                    <a:pt x="30194" y="21626"/>
                  </a:cubicBezTo>
                  <a:cubicBezTo>
                    <a:pt x="30278" y="21245"/>
                    <a:pt x="30361" y="20840"/>
                    <a:pt x="30397" y="20435"/>
                  </a:cubicBezTo>
                  <a:cubicBezTo>
                    <a:pt x="30480" y="19232"/>
                    <a:pt x="30516" y="17458"/>
                    <a:pt x="30218" y="15994"/>
                  </a:cubicBezTo>
                  <a:close/>
                  <a:moveTo>
                    <a:pt x="22908" y="18470"/>
                  </a:moveTo>
                  <a:cubicBezTo>
                    <a:pt x="22920" y="19209"/>
                    <a:pt x="23051" y="19923"/>
                    <a:pt x="23312" y="20483"/>
                  </a:cubicBezTo>
                  <a:cubicBezTo>
                    <a:pt x="23491" y="20887"/>
                    <a:pt x="23777" y="21233"/>
                    <a:pt x="24051" y="21566"/>
                  </a:cubicBezTo>
                  <a:cubicBezTo>
                    <a:pt x="24170" y="21697"/>
                    <a:pt x="24277" y="21840"/>
                    <a:pt x="24372" y="21983"/>
                  </a:cubicBezTo>
                  <a:cubicBezTo>
                    <a:pt x="24372" y="22018"/>
                    <a:pt x="24372" y="22054"/>
                    <a:pt x="24384" y="22090"/>
                  </a:cubicBezTo>
                  <a:cubicBezTo>
                    <a:pt x="24420" y="22161"/>
                    <a:pt x="24479" y="22209"/>
                    <a:pt x="24551" y="22233"/>
                  </a:cubicBezTo>
                  <a:cubicBezTo>
                    <a:pt x="24670" y="22423"/>
                    <a:pt x="24777" y="22614"/>
                    <a:pt x="24836" y="22840"/>
                  </a:cubicBezTo>
                  <a:cubicBezTo>
                    <a:pt x="24967" y="23316"/>
                    <a:pt x="24884" y="23792"/>
                    <a:pt x="24586" y="24245"/>
                  </a:cubicBezTo>
                  <a:cubicBezTo>
                    <a:pt x="24182" y="24876"/>
                    <a:pt x="23384" y="25388"/>
                    <a:pt x="22574" y="25555"/>
                  </a:cubicBezTo>
                  <a:cubicBezTo>
                    <a:pt x="22336" y="25388"/>
                    <a:pt x="22110" y="25209"/>
                    <a:pt x="21884" y="24995"/>
                  </a:cubicBezTo>
                  <a:cubicBezTo>
                    <a:pt x="21407" y="24554"/>
                    <a:pt x="20776" y="22745"/>
                    <a:pt x="20360" y="20887"/>
                  </a:cubicBezTo>
                  <a:cubicBezTo>
                    <a:pt x="21015" y="20221"/>
                    <a:pt x="21681" y="19554"/>
                    <a:pt x="22360" y="18947"/>
                  </a:cubicBezTo>
                  <a:cubicBezTo>
                    <a:pt x="22539" y="18780"/>
                    <a:pt x="22717" y="18625"/>
                    <a:pt x="22908" y="18470"/>
                  </a:cubicBezTo>
                  <a:close/>
                  <a:moveTo>
                    <a:pt x="36636" y="17911"/>
                  </a:moveTo>
                  <a:cubicBezTo>
                    <a:pt x="37231" y="18161"/>
                    <a:pt x="37850" y="18423"/>
                    <a:pt x="38469" y="18685"/>
                  </a:cubicBezTo>
                  <a:cubicBezTo>
                    <a:pt x="38529" y="18708"/>
                    <a:pt x="38588" y="18720"/>
                    <a:pt x="38648" y="18744"/>
                  </a:cubicBezTo>
                  <a:cubicBezTo>
                    <a:pt x="38088" y="19613"/>
                    <a:pt x="37624" y="20566"/>
                    <a:pt x="37279" y="21566"/>
                  </a:cubicBezTo>
                  <a:cubicBezTo>
                    <a:pt x="36695" y="23245"/>
                    <a:pt x="36064" y="24828"/>
                    <a:pt x="34695" y="25709"/>
                  </a:cubicBezTo>
                  <a:cubicBezTo>
                    <a:pt x="34559" y="25800"/>
                    <a:pt x="34413" y="25901"/>
                    <a:pt x="34246" y="25901"/>
                  </a:cubicBezTo>
                  <a:cubicBezTo>
                    <a:pt x="34237" y="25901"/>
                    <a:pt x="34228" y="25900"/>
                    <a:pt x="34219" y="25900"/>
                  </a:cubicBezTo>
                  <a:cubicBezTo>
                    <a:pt x="33969" y="25900"/>
                    <a:pt x="33766" y="25650"/>
                    <a:pt x="33635" y="25400"/>
                  </a:cubicBezTo>
                  <a:cubicBezTo>
                    <a:pt x="33659" y="25364"/>
                    <a:pt x="33683" y="25328"/>
                    <a:pt x="33707" y="25305"/>
                  </a:cubicBezTo>
                  <a:cubicBezTo>
                    <a:pt x="34016" y="24840"/>
                    <a:pt x="34326" y="24495"/>
                    <a:pt x="34635" y="24162"/>
                  </a:cubicBezTo>
                  <a:cubicBezTo>
                    <a:pt x="34957" y="23816"/>
                    <a:pt x="35266" y="23459"/>
                    <a:pt x="35540" y="23019"/>
                  </a:cubicBezTo>
                  <a:lnTo>
                    <a:pt x="35635" y="23019"/>
                  </a:lnTo>
                  <a:cubicBezTo>
                    <a:pt x="35778" y="23019"/>
                    <a:pt x="35885" y="22899"/>
                    <a:pt x="35885" y="22769"/>
                  </a:cubicBezTo>
                  <a:cubicBezTo>
                    <a:pt x="35885" y="22685"/>
                    <a:pt x="35850" y="22614"/>
                    <a:pt x="35790" y="22566"/>
                  </a:cubicBezTo>
                  <a:cubicBezTo>
                    <a:pt x="35921" y="22292"/>
                    <a:pt x="36040" y="21983"/>
                    <a:pt x="36136" y="21614"/>
                  </a:cubicBezTo>
                  <a:cubicBezTo>
                    <a:pt x="36445" y="20447"/>
                    <a:pt x="36564" y="19185"/>
                    <a:pt x="36636" y="17911"/>
                  </a:cubicBezTo>
                  <a:close/>
                  <a:moveTo>
                    <a:pt x="19919" y="21328"/>
                  </a:moveTo>
                  <a:cubicBezTo>
                    <a:pt x="20360" y="23161"/>
                    <a:pt x="21003" y="24864"/>
                    <a:pt x="21527" y="25364"/>
                  </a:cubicBezTo>
                  <a:cubicBezTo>
                    <a:pt x="21753" y="25578"/>
                    <a:pt x="21991" y="25769"/>
                    <a:pt x="22217" y="25924"/>
                  </a:cubicBezTo>
                  <a:cubicBezTo>
                    <a:pt x="22253" y="26031"/>
                    <a:pt x="22348" y="26090"/>
                    <a:pt x="22455" y="26090"/>
                  </a:cubicBezTo>
                  <a:lnTo>
                    <a:pt x="22467" y="26090"/>
                  </a:lnTo>
                  <a:cubicBezTo>
                    <a:pt x="23015" y="26424"/>
                    <a:pt x="23574" y="26638"/>
                    <a:pt x="24146" y="26769"/>
                  </a:cubicBezTo>
                  <a:cubicBezTo>
                    <a:pt x="23671" y="27173"/>
                    <a:pt x="23248" y="27371"/>
                    <a:pt x="22854" y="27371"/>
                  </a:cubicBezTo>
                  <a:cubicBezTo>
                    <a:pt x="22784" y="27371"/>
                    <a:pt x="22714" y="27365"/>
                    <a:pt x="22646" y="27352"/>
                  </a:cubicBezTo>
                  <a:cubicBezTo>
                    <a:pt x="21646" y="27162"/>
                    <a:pt x="20919" y="25590"/>
                    <a:pt x="20217" y="24066"/>
                  </a:cubicBezTo>
                  <a:cubicBezTo>
                    <a:pt x="19883" y="23340"/>
                    <a:pt x="19562" y="22638"/>
                    <a:pt x="19217" y="22066"/>
                  </a:cubicBezTo>
                  <a:cubicBezTo>
                    <a:pt x="19443" y="21828"/>
                    <a:pt x="19681" y="21578"/>
                    <a:pt x="19919" y="21328"/>
                  </a:cubicBezTo>
                  <a:close/>
                  <a:moveTo>
                    <a:pt x="29247" y="15948"/>
                  </a:moveTo>
                  <a:cubicBezTo>
                    <a:pt x="29392" y="15948"/>
                    <a:pt x="29537" y="15951"/>
                    <a:pt x="29682" y="15958"/>
                  </a:cubicBezTo>
                  <a:cubicBezTo>
                    <a:pt x="30028" y="17554"/>
                    <a:pt x="29932" y="19601"/>
                    <a:pt x="29885" y="20399"/>
                  </a:cubicBezTo>
                  <a:cubicBezTo>
                    <a:pt x="29861" y="20768"/>
                    <a:pt x="29778" y="21137"/>
                    <a:pt x="29694" y="21518"/>
                  </a:cubicBezTo>
                  <a:cubicBezTo>
                    <a:pt x="29539" y="22292"/>
                    <a:pt x="29373" y="23078"/>
                    <a:pt x="29611" y="23864"/>
                  </a:cubicBezTo>
                  <a:cubicBezTo>
                    <a:pt x="29873" y="24685"/>
                    <a:pt x="30992" y="25638"/>
                    <a:pt x="31956" y="25864"/>
                  </a:cubicBezTo>
                  <a:cubicBezTo>
                    <a:pt x="32111" y="25900"/>
                    <a:pt x="32254" y="25924"/>
                    <a:pt x="32397" y="25924"/>
                  </a:cubicBezTo>
                  <a:cubicBezTo>
                    <a:pt x="32528" y="25924"/>
                    <a:pt x="32647" y="25900"/>
                    <a:pt x="32766" y="25864"/>
                  </a:cubicBezTo>
                  <a:lnTo>
                    <a:pt x="32766" y="25864"/>
                  </a:lnTo>
                  <a:cubicBezTo>
                    <a:pt x="32266" y="26793"/>
                    <a:pt x="32087" y="27531"/>
                    <a:pt x="32040" y="28305"/>
                  </a:cubicBezTo>
                  <a:cubicBezTo>
                    <a:pt x="31956" y="28353"/>
                    <a:pt x="31897" y="28424"/>
                    <a:pt x="31873" y="28519"/>
                  </a:cubicBezTo>
                  <a:cubicBezTo>
                    <a:pt x="31361" y="27293"/>
                    <a:pt x="30301" y="26745"/>
                    <a:pt x="27539" y="26590"/>
                  </a:cubicBezTo>
                  <a:cubicBezTo>
                    <a:pt x="27313" y="26579"/>
                    <a:pt x="27087" y="26567"/>
                    <a:pt x="26861" y="26555"/>
                  </a:cubicBezTo>
                  <a:cubicBezTo>
                    <a:pt x="25515" y="26495"/>
                    <a:pt x="24313" y="26436"/>
                    <a:pt x="23205" y="25912"/>
                  </a:cubicBezTo>
                  <a:cubicBezTo>
                    <a:pt x="23955" y="25638"/>
                    <a:pt x="24622" y="25138"/>
                    <a:pt x="25015" y="24519"/>
                  </a:cubicBezTo>
                  <a:cubicBezTo>
                    <a:pt x="25396" y="23947"/>
                    <a:pt x="25503" y="23316"/>
                    <a:pt x="25325" y="22697"/>
                  </a:cubicBezTo>
                  <a:cubicBezTo>
                    <a:pt x="25265" y="22471"/>
                    <a:pt x="25170" y="22268"/>
                    <a:pt x="25051" y="22066"/>
                  </a:cubicBezTo>
                  <a:cubicBezTo>
                    <a:pt x="25182" y="21983"/>
                    <a:pt x="25277" y="21876"/>
                    <a:pt x="25337" y="21745"/>
                  </a:cubicBezTo>
                  <a:cubicBezTo>
                    <a:pt x="25491" y="21399"/>
                    <a:pt x="25348" y="21030"/>
                    <a:pt x="25206" y="20673"/>
                  </a:cubicBezTo>
                  <a:cubicBezTo>
                    <a:pt x="25146" y="20518"/>
                    <a:pt x="25087" y="20363"/>
                    <a:pt x="25051" y="20221"/>
                  </a:cubicBezTo>
                  <a:cubicBezTo>
                    <a:pt x="24813" y="19054"/>
                    <a:pt x="24836" y="18042"/>
                    <a:pt x="25039" y="17030"/>
                  </a:cubicBezTo>
                  <a:cubicBezTo>
                    <a:pt x="26473" y="16264"/>
                    <a:pt x="27858" y="15948"/>
                    <a:pt x="29247" y="15948"/>
                  </a:cubicBezTo>
                  <a:close/>
                  <a:moveTo>
                    <a:pt x="43891" y="0"/>
                  </a:moveTo>
                  <a:cubicBezTo>
                    <a:pt x="41378" y="0"/>
                    <a:pt x="37328" y="5936"/>
                    <a:pt x="34929" y="5936"/>
                  </a:cubicBezTo>
                  <a:cubicBezTo>
                    <a:pt x="34836" y="5936"/>
                    <a:pt x="34746" y="5928"/>
                    <a:pt x="34659" y="5909"/>
                  </a:cubicBezTo>
                  <a:cubicBezTo>
                    <a:pt x="31849" y="5323"/>
                    <a:pt x="30657" y="1803"/>
                    <a:pt x="28081" y="1803"/>
                  </a:cubicBezTo>
                  <a:cubicBezTo>
                    <a:pt x="27307" y="1803"/>
                    <a:pt x="26407" y="2121"/>
                    <a:pt x="25301" y="2933"/>
                  </a:cubicBezTo>
                  <a:cubicBezTo>
                    <a:pt x="22003" y="5362"/>
                    <a:pt x="24634" y="8838"/>
                    <a:pt x="22717" y="11350"/>
                  </a:cubicBezTo>
                  <a:cubicBezTo>
                    <a:pt x="22123" y="12135"/>
                    <a:pt x="21244" y="12435"/>
                    <a:pt x="20190" y="12435"/>
                  </a:cubicBezTo>
                  <a:cubicBezTo>
                    <a:pt x="16754" y="12435"/>
                    <a:pt x="11464" y="9245"/>
                    <a:pt x="8169" y="9245"/>
                  </a:cubicBezTo>
                  <a:cubicBezTo>
                    <a:pt x="7874" y="9245"/>
                    <a:pt x="7595" y="9271"/>
                    <a:pt x="7334" y="9326"/>
                  </a:cubicBezTo>
                  <a:cubicBezTo>
                    <a:pt x="250" y="10850"/>
                    <a:pt x="0" y="20733"/>
                    <a:pt x="4489" y="24912"/>
                  </a:cubicBezTo>
                  <a:cubicBezTo>
                    <a:pt x="6646" y="26915"/>
                    <a:pt x="8569" y="27712"/>
                    <a:pt x="10339" y="27712"/>
                  </a:cubicBezTo>
                  <a:cubicBezTo>
                    <a:pt x="13493" y="27712"/>
                    <a:pt x="16167" y="25184"/>
                    <a:pt x="18836" y="22447"/>
                  </a:cubicBezTo>
                  <a:cubicBezTo>
                    <a:pt x="19157" y="22983"/>
                    <a:pt x="19455" y="23638"/>
                    <a:pt x="19753" y="24281"/>
                  </a:cubicBezTo>
                  <a:cubicBezTo>
                    <a:pt x="20515" y="25924"/>
                    <a:pt x="21288" y="27626"/>
                    <a:pt x="22550" y="27852"/>
                  </a:cubicBezTo>
                  <a:cubicBezTo>
                    <a:pt x="22658" y="27876"/>
                    <a:pt x="22753" y="27888"/>
                    <a:pt x="22860" y="27888"/>
                  </a:cubicBezTo>
                  <a:cubicBezTo>
                    <a:pt x="23455" y="27888"/>
                    <a:pt x="24086" y="27555"/>
                    <a:pt x="24777" y="26900"/>
                  </a:cubicBezTo>
                  <a:cubicBezTo>
                    <a:pt x="25444" y="26995"/>
                    <a:pt x="26134" y="27031"/>
                    <a:pt x="26837" y="27067"/>
                  </a:cubicBezTo>
                  <a:cubicBezTo>
                    <a:pt x="27051" y="27079"/>
                    <a:pt x="27289" y="27079"/>
                    <a:pt x="27515" y="27102"/>
                  </a:cubicBezTo>
                  <a:cubicBezTo>
                    <a:pt x="31218" y="27305"/>
                    <a:pt x="31492" y="28019"/>
                    <a:pt x="31861" y="30900"/>
                  </a:cubicBezTo>
                  <a:cubicBezTo>
                    <a:pt x="32075" y="32615"/>
                    <a:pt x="31861" y="34508"/>
                    <a:pt x="31861" y="36246"/>
                  </a:cubicBezTo>
                  <a:cubicBezTo>
                    <a:pt x="31861" y="39294"/>
                    <a:pt x="31861" y="42342"/>
                    <a:pt x="31861" y="45390"/>
                  </a:cubicBezTo>
                  <a:cubicBezTo>
                    <a:pt x="31861" y="45628"/>
                    <a:pt x="31921" y="45926"/>
                    <a:pt x="32147" y="45938"/>
                  </a:cubicBezTo>
                  <a:cubicBezTo>
                    <a:pt x="32151" y="45938"/>
                    <a:pt x="32156" y="45938"/>
                    <a:pt x="32160" y="45938"/>
                  </a:cubicBezTo>
                  <a:cubicBezTo>
                    <a:pt x="32400" y="45938"/>
                    <a:pt x="32480" y="45612"/>
                    <a:pt x="32480" y="45378"/>
                  </a:cubicBezTo>
                  <a:lnTo>
                    <a:pt x="32528" y="34913"/>
                  </a:lnTo>
                  <a:cubicBezTo>
                    <a:pt x="32528" y="33163"/>
                    <a:pt x="32552" y="31424"/>
                    <a:pt x="32552" y="29674"/>
                  </a:cubicBezTo>
                  <a:cubicBezTo>
                    <a:pt x="32540" y="28293"/>
                    <a:pt x="32611" y="27114"/>
                    <a:pt x="33338" y="25888"/>
                  </a:cubicBezTo>
                  <a:cubicBezTo>
                    <a:pt x="33540" y="26174"/>
                    <a:pt x="33838" y="26400"/>
                    <a:pt x="34231" y="26412"/>
                  </a:cubicBezTo>
                  <a:cubicBezTo>
                    <a:pt x="34516" y="26412"/>
                    <a:pt x="34766" y="26269"/>
                    <a:pt x="34981" y="26138"/>
                  </a:cubicBezTo>
                  <a:cubicBezTo>
                    <a:pt x="36481" y="25162"/>
                    <a:pt x="37148" y="23507"/>
                    <a:pt x="37755" y="21733"/>
                  </a:cubicBezTo>
                  <a:cubicBezTo>
                    <a:pt x="38100" y="20733"/>
                    <a:pt x="38576" y="19792"/>
                    <a:pt x="39148" y="18935"/>
                  </a:cubicBezTo>
                  <a:cubicBezTo>
                    <a:pt x="40787" y="19529"/>
                    <a:pt x="42460" y="19818"/>
                    <a:pt x="44102" y="19818"/>
                  </a:cubicBezTo>
                  <a:cubicBezTo>
                    <a:pt x="48414" y="19818"/>
                    <a:pt x="52519" y="17826"/>
                    <a:pt x="55269" y="14137"/>
                  </a:cubicBezTo>
                  <a:cubicBezTo>
                    <a:pt x="60282" y="7445"/>
                    <a:pt x="55004" y="1447"/>
                    <a:pt x="48361" y="1447"/>
                  </a:cubicBezTo>
                  <a:cubicBezTo>
                    <a:pt x="47463" y="1447"/>
                    <a:pt x="46539" y="1557"/>
                    <a:pt x="45613" y="1790"/>
                  </a:cubicBezTo>
                  <a:cubicBezTo>
                    <a:pt x="45220" y="500"/>
                    <a:pt x="44620" y="0"/>
                    <a:pt x="43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1" name="Google Shape;741;p42"/>
            <p:cNvGrpSpPr/>
            <p:nvPr/>
          </p:nvGrpSpPr>
          <p:grpSpPr>
            <a:xfrm rot="1398551" flipH="1">
              <a:off x="7356543" y="3857054"/>
              <a:ext cx="1522160" cy="1254196"/>
              <a:chOff x="698956" y="6526827"/>
              <a:chExt cx="1522132" cy="1254173"/>
            </a:xfrm>
          </p:grpSpPr>
          <p:grpSp>
            <p:nvGrpSpPr>
              <p:cNvPr id="742" name="Google Shape;742;p42"/>
              <p:cNvGrpSpPr/>
              <p:nvPr/>
            </p:nvGrpSpPr>
            <p:grpSpPr>
              <a:xfrm>
                <a:off x="970014" y="6599642"/>
                <a:ext cx="1251074" cy="1089966"/>
                <a:chOff x="2227541" y="6011760"/>
                <a:chExt cx="2864180" cy="2495343"/>
              </a:xfrm>
            </p:grpSpPr>
            <p:sp>
              <p:nvSpPr>
                <p:cNvPr id="743" name="Google Shape;743;p42"/>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42"/>
                <p:cNvGrpSpPr/>
                <p:nvPr/>
              </p:nvGrpSpPr>
              <p:grpSpPr>
                <a:xfrm>
                  <a:off x="2227541" y="6635267"/>
                  <a:ext cx="2250382" cy="1871835"/>
                  <a:chOff x="2227541" y="6635267"/>
                  <a:chExt cx="2250382" cy="1871835"/>
                </a:xfrm>
              </p:grpSpPr>
              <p:sp>
                <p:nvSpPr>
                  <p:cNvPr id="745" name="Google Shape;745;p42"/>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8" name="Google Shape;748;p42"/>
              <p:cNvGrpSpPr/>
              <p:nvPr/>
            </p:nvGrpSpPr>
            <p:grpSpPr>
              <a:xfrm>
                <a:off x="698956" y="6526827"/>
                <a:ext cx="761443" cy="1254173"/>
                <a:chOff x="1668617" y="5683195"/>
                <a:chExt cx="1743230" cy="2871275"/>
              </a:xfrm>
            </p:grpSpPr>
            <p:sp>
              <p:nvSpPr>
                <p:cNvPr id="749" name="Google Shape;749;p42"/>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42"/>
                <p:cNvGrpSpPr/>
                <p:nvPr/>
              </p:nvGrpSpPr>
              <p:grpSpPr>
                <a:xfrm>
                  <a:off x="2252110" y="6027996"/>
                  <a:ext cx="1159737" cy="2526474"/>
                  <a:chOff x="2252110" y="6027996"/>
                  <a:chExt cx="1159737" cy="2526474"/>
                </a:xfrm>
              </p:grpSpPr>
              <p:sp>
                <p:nvSpPr>
                  <p:cNvPr id="751" name="Google Shape;751;p42"/>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2"/>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2"/>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55" name="Google Shape;755;p42"/>
            <p:cNvSpPr/>
            <p:nvPr/>
          </p:nvSpPr>
          <p:spPr>
            <a:xfrm flipH="1">
              <a:off x="6505301" y="4462217"/>
              <a:ext cx="2637197" cy="681282"/>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551;p37">
            <a:extLst>
              <a:ext uri="{FF2B5EF4-FFF2-40B4-BE49-F238E27FC236}">
                <a16:creationId xmlns:a16="http://schemas.microsoft.com/office/drawing/2014/main" id="{6F0F6773-536F-DEDA-B422-5302C2B883B2}"/>
              </a:ext>
            </a:extLst>
          </p:cNvPr>
          <p:cNvSpPr txBox="1">
            <a:spLocks/>
          </p:cNvSpPr>
          <p:nvPr/>
        </p:nvSpPr>
        <p:spPr>
          <a:xfrm>
            <a:off x="717525" y="552990"/>
            <a:ext cx="7708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2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pPr algn="r"/>
            <a:r>
              <a:rPr lang="it-IT" dirty="0"/>
              <a:t>02 – Architettura RAG</a:t>
            </a:r>
          </a:p>
          <a:p>
            <a:pPr algn="r"/>
            <a:endParaRPr lang="it-IT" dirty="0"/>
          </a:p>
        </p:txBody>
      </p:sp>
      <p:sp>
        <p:nvSpPr>
          <p:cNvPr id="7" name="Google Shape;737;p42">
            <a:extLst>
              <a:ext uri="{FF2B5EF4-FFF2-40B4-BE49-F238E27FC236}">
                <a16:creationId xmlns:a16="http://schemas.microsoft.com/office/drawing/2014/main" id="{F6FA1A72-F2A8-3947-DE63-48375F77A8EE}"/>
              </a:ext>
            </a:extLst>
          </p:cNvPr>
          <p:cNvSpPr txBox="1"/>
          <p:nvPr/>
        </p:nvSpPr>
        <p:spPr>
          <a:xfrm>
            <a:off x="3958039" y="1878566"/>
            <a:ext cx="3012997" cy="2237511"/>
          </a:xfrm>
          <a:prstGeom prst="rect">
            <a:avLst/>
          </a:prstGeom>
          <a:noFill/>
          <a:ln>
            <a:noFill/>
          </a:ln>
        </p:spPr>
        <p:txBody>
          <a:bodyPr spcFirstLastPara="1" wrap="square" lIns="91425" tIns="91425" rIns="91425" bIns="91425" anchor="t" anchorCtr="0">
            <a:noAutofit/>
          </a:bodyPr>
          <a:lstStyle/>
          <a:p>
            <a:pPr lvl="0"/>
            <a:r>
              <a:rPr lang="en" b="1" dirty="0">
                <a:solidFill>
                  <a:schemeClr val="dk1"/>
                </a:solidFill>
                <a:latin typeface="Open Sans"/>
                <a:ea typeface="Open Sans"/>
                <a:cs typeface="Open Sans"/>
              </a:rPr>
              <a:t>All-MiniLM-L6-v2</a:t>
            </a:r>
            <a:r>
              <a:rPr lang="en" dirty="0">
                <a:solidFill>
                  <a:schemeClr val="dk1"/>
                </a:solidFill>
                <a:latin typeface="Open Sans"/>
                <a:ea typeface="Open Sans"/>
                <a:cs typeface="Open Sans"/>
                <a:sym typeface="Open Sans"/>
              </a:rPr>
              <a:t>: </a:t>
            </a:r>
          </a:p>
          <a:p>
            <a:pPr marL="285750" lvl="0" indent="-285750">
              <a:buFontTx/>
              <a:buChar char="-"/>
            </a:pPr>
            <a:r>
              <a:rPr lang="it-IT" dirty="0">
                <a:solidFill>
                  <a:schemeClr val="dk1"/>
                </a:solidFill>
                <a:latin typeface="Open Sans"/>
                <a:ea typeface="Open Sans"/>
                <a:cs typeface="Open Sans"/>
              </a:rPr>
              <a:t>22M di parametri </a:t>
            </a:r>
          </a:p>
          <a:p>
            <a:pPr marL="285750" lvl="0" indent="-285750">
              <a:buFontTx/>
              <a:buChar char="-"/>
            </a:pPr>
            <a:r>
              <a:rPr lang="en" dirty="0">
                <a:solidFill>
                  <a:schemeClr val="dk1"/>
                </a:solidFill>
                <a:latin typeface="Open Sans"/>
                <a:ea typeface="Open Sans"/>
                <a:cs typeface="Open Sans"/>
                <a:sym typeface="Open Sans"/>
              </a:rPr>
              <a:t>Embedding a 384 dimensioni</a:t>
            </a:r>
          </a:p>
          <a:p>
            <a:pPr marL="285750" lvl="0" indent="-285750" algn="l" rtl="0">
              <a:spcBef>
                <a:spcPts val="0"/>
              </a:spcBef>
              <a:spcAft>
                <a:spcPts val="0"/>
              </a:spcAft>
              <a:buFontTx/>
              <a:buChar char="-"/>
            </a:pPr>
            <a:r>
              <a:rPr lang="it-IT" dirty="0">
                <a:solidFill>
                  <a:schemeClr val="dk1"/>
                </a:solidFill>
                <a:latin typeface="Open Sans"/>
                <a:ea typeface="Open Sans"/>
                <a:cs typeface="Open Sans"/>
                <a:sym typeface="Open Sans"/>
              </a:rPr>
              <a:t>Veloce e a basso costo</a:t>
            </a:r>
            <a:endParaRPr lang="en" dirty="0">
              <a:solidFill>
                <a:schemeClr val="dk1"/>
              </a:solidFill>
              <a:latin typeface="Open Sans"/>
              <a:ea typeface="Open Sans"/>
              <a:cs typeface="Open Sans"/>
              <a:sym typeface="Open Sans"/>
            </a:endParaRPr>
          </a:p>
          <a:p>
            <a:pPr lvl="0" algn="l" rtl="0">
              <a:spcBef>
                <a:spcPts val="0"/>
              </a:spcBef>
              <a:spcAft>
                <a:spcPts val="0"/>
              </a:spcAft>
            </a:pPr>
            <a:endParaRPr lang="en" dirty="0">
              <a:solidFill>
                <a:schemeClr val="dk1"/>
              </a:solidFill>
              <a:latin typeface="Open Sans"/>
              <a:ea typeface="Open Sans"/>
              <a:cs typeface="Open Sans"/>
              <a:sym typeface="Open Sans"/>
            </a:endParaRPr>
          </a:p>
          <a:p>
            <a:pPr lvl="0" algn="l" rtl="0">
              <a:spcBef>
                <a:spcPts val="0"/>
              </a:spcBef>
              <a:spcAft>
                <a:spcPts val="0"/>
              </a:spcAft>
            </a:pPr>
            <a:r>
              <a:rPr lang="en" b="1" dirty="0">
                <a:solidFill>
                  <a:schemeClr val="dk1"/>
                </a:solidFill>
                <a:latin typeface="Open Sans"/>
                <a:ea typeface="Open Sans"/>
                <a:cs typeface="Open Sans"/>
                <a:sym typeface="Open Sans"/>
              </a:rPr>
              <a:t>BGE-small-en-v1.5</a:t>
            </a:r>
            <a:r>
              <a:rPr lang="en" dirty="0">
                <a:solidFill>
                  <a:schemeClr val="dk1"/>
                </a:solidFill>
                <a:latin typeface="Open Sans"/>
                <a:ea typeface="Open Sans"/>
                <a:cs typeface="Open Sans"/>
                <a:sym typeface="Open Sans"/>
              </a:rPr>
              <a:t>: </a:t>
            </a:r>
          </a:p>
          <a:p>
            <a:pPr marL="285750" lvl="0" indent="-285750">
              <a:buFontTx/>
              <a:buChar char="-"/>
            </a:pPr>
            <a:r>
              <a:rPr lang="it-IT" dirty="0">
                <a:solidFill>
                  <a:schemeClr val="dk1"/>
                </a:solidFill>
                <a:latin typeface="Open Sans"/>
                <a:ea typeface="Open Sans"/>
                <a:cs typeface="Open Sans"/>
              </a:rPr>
              <a:t>33M di parametri </a:t>
            </a:r>
          </a:p>
          <a:p>
            <a:pPr marL="285750" lvl="0" indent="-285750">
              <a:buFontTx/>
              <a:buChar char="-"/>
            </a:pPr>
            <a:r>
              <a:rPr lang="en" dirty="0">
                <a:solidFill>
                  <a:schemeClr val="dk1"/>
                </a:solidFill>
                <a:latin typeface="Open Sans"/>
                <a:ea typeface="Open Sans"/>
                <a:cs typeface="Open Sans"/>
                <a:sym typeface="Open Sans"/>
              </a:rPr>
              <a:t>Ottimizzato per retrieval</a:t>
            </a:r>
          </a:p>
          <a:p>
            <a:pPr marL="285750" lvl="0" indent="-285750">
              <a:buFontTx/>
              <a:buChar char="-"/>
            </a:pPr>
            <a:r>
              <a:rPr lang="it-IT" dirty="0">
                <a:solidFill>
                  <a:schemeClr val="dk1"/>
                </a:solidFill>
                <a:latin typeface="Open Sans"/>
                <a:ea typeface="Open Sans"/>
                <a:cs typeface="Open Sans"/>
                <a:sym typeface="Open Sans"/>
              </a:rPr>
              <a:t>Più preciso e costoso</a:t>
            </a:r>
            <a:endParaRPr lang="en" dirty="0">
              <a:solidFill>
                <a:schemeClr val="dk1"/>
              </a:solidFill>
              <a:latin typeface="Open Sans"/>
              <a:ea typeface="Open Sans"/>
              <a:cs typeface="Open Sans"/>
              <a:sym typeface="Open Sans"/>
            </a:endParaRPr>
          </a:p>
          <a:p>
            <a:pPr lvl="0" algn="l" rtl="0">
              <a:spcBef>
                <a:spcPts val="0"/>
              </a:spcBef>
              <a:spcAft>
                <a:spcPts val="0"/>
              </a:spcAft>
            </a:pPr>
            <a:endParaRPr lang="en" dirty="0">
              <a:solidFill>
                <a:schemeClr val="dk1"/>
              </a:solidFill>
              <a:latin typeface="Open Sans"/>
              <a:ea typeface="Open Sans"/>
              <a:cs typeface="Open Sans"/>
              <a:sym typeface="Open Sans"/>
            </a:endParaRPr>
          </a:p>
          <a:p>
            <a:pPr lvl="0" algn="l" rtl="0">
              <a:spcBef>
                <a:spcPts val="0"/>
              </a:spcBef>
              <a:spcAft>
                <a:spcPts val="0"/>
              </a:spcAft>
            </a:pPr>
            <a:endParaRPr dirty="0">
              <a:solidFill>
                <a:schemeClr val="dk1"/>
              </a:solidFill>
              <a:latin typeface="Open Sans"/>
              <a:ea typeface="Open Sans"/>
              <a:cs typeface="Open Sans"/>
              <a:sym typeface="Open Sans"/>
            </a:endParaRPr>
          </a:p>
        </p:txBody>
      </p:sp>
      <p:sp>
        <p:nvSpPr>
          <p:cNvPr id="8" name="Google Shape;738;p42">
            <a:extLst>
              <a:ext uri="{FF2B5EF4-FFF2-40B4-BE49-F238E27FC236}">
                <a16:creationId xmlns:a16="http://schemas.microsoft.com/office/drawing/2014/main" id="{A86959E8-193A-E7F7-74C9-603940520EA4}"/>
              </a:ext>
            </a:extLst>
          </p:cNvPr>
          <p:cNvSpPr txBox="1"/>
          <p:nvPr/>
        </p:nvSpPr>
        <p:spPr>
          <a:xfrm>
            <a:off x="3958040" y="1287316"/>
            <a:ext cx="2500616" cy="34968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Oswald"/>
                <a:ea typeface="Oswald"/>
                <a:cs typeface="Oswald"/>
                <a:sym typeface="Oswald"/>
              </a:rPr>
              <a:t>Modelli di embedding:</a:t>
            </a:r>
            <a:endParaRPr sz="1800" dirty="0">
              <a:solidFill>
                <a:schemeClr val="dk1"/>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Environmental Consulting by Slidesgo">
  <a:themeElements>
    <a:clrScheme name="Simple Light">
      <a:dk1>
        <a:srgbClr val="083603"/>
      </a:dk1>
      <a:lt1>
        <a:srgbClr val="FFFFFF"/>
      </a:lt1>
      <a:dk2>
        <a:srgbClr val="B6D7A8"/>
      </a:dk2>
      <a:lt2>
        <a:srgbClr val="7DBD61"/>
      </a:lt2>
      <a:accent1>
        <a:srgbClr val="E6B8AF"/>
      </a:accent1>
      <a:accent2>
        <a:srgbClr val="F9CB9C"/>
      </a:accent2>
      <a:accent3>
        <a:srgbClr val="F6B26B"/>
      </a:accent3>
      <a:accent4>
        <a:srgbClr val="E69138"/>
      </a:accent4>
      <a:accent5>
        <a:srgbClr val="083603"/>
      </a:accent5>
      <a:accent6>
        <a:srgbClr val="083603"/>
      </a:accent6>
      <a:hlink>
        <a:srgbClr val="08360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1943</TotalTime>
  <Words>3164</Words>
  <Application>Microsoft Office PowerPoint</Application>
  <PresentationFormat>Presentazione su schermo (16:9)</PresentationFormat>
  <Paragraphs>386</Paragraphs>
  <Slides>21</Slides>
  <Notes>21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21</vt:i4>
      </vt:variant>
    </vt:vector>
  </HeadingPairs>
  <TitlesOfParts>
    <vt:vector size="25" baseType="lpstr">
      <vt:lpstr>Open Sans</vt:lpstr>
      <vt:lpstr>Oswald</vt:lpstr>
      <vt:lpstr>Arial</vt:lpstr>
      <vt:lpstr>Environmental Consulting by Slidesgo</vt:lpstr>
      <vt:lpstr>Architettura RAG su dominio ESG</vt:lpstr>
      <vt:lpstr>Introduzione</vt:lpstr>
      <vt:lpstr>DATASET ESG</vt:lpstr>
      <vt:lpstr>01</vt:lpstr>
      <vt:lpstr>01 – Dataset ESG </vt:lpstr>
      <vt:lpstr>Crazione dei chunk</vt:lpstr>
      <vt:lpstr>02</vt:lpstr>
      <vt:lpstr>333,000.00</vt:lpstr>
      <vt:lpstr>Presentazione standard di PowerPoint</vt:lpstr>
      <vt:lpstr>Knowledge Graph integration</vt:lpstr>
      <vt:lpstr>03</vt:lpstr>
      <vt:lpstr>Presentazione standard di PowerPoint</vt:lpstr>
      <vt:lpstr>Presentazione standard di PowerPoint</vt:lpstr>
      <vt:lpstr>04</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Massimo Trippetta</cp:lastModifiedBy>
  <cp:revision>20</cp:revision>
  <dcterms:modified xsi:type="dcterms:W3CDTF">2025-07-08T14:29:38Z</dcterms:modified>
</cp:coreProperties>
</file>