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BB52F4-255F-4005-85C1-594C21D84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259F27F-B599-4367-A2B3-DB791110BB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944337-F2BD-4571-A8E2-9D1E0CF15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E9B99-7CCB-46A4-959E-8AF27C1A09A0}" type="datetimeFigureOut">
              <a:rPr kumimoji="1" lang="ja-JP" altLang="en-US" smtClean="0"/>
              <a:t>2020/2/1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4DF14E-75AA-47AC-AD3B-D150A99F5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F03F3D-EBC4-474F-9172-CB1C03DBC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A2885-7734-4E48-A44E-E88B7AD6BC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3189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84E983-C269-471B-BA39-B24450C5D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3DF5F1D-7E3E-4839-842C-53425D892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851723-2D30-4536-8297-5AA9ED12D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E9B99-7CCB-46A4-959E-8AF27C1A09A0}" type="datetimeFigureOut">
              <a:rPr kumimoji="1" lang="ja-JP" altLang="en-US" smtClean="0"/>
              <a:t>2020/2/1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6C54FE-E18E-4651-8999-41B55CCC9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15CCEF-7156-4070-BE0A-2DFAD59F9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A2885-7734-4E48-A44E-E88B7AD6BC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7220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7BA9B88-ABD1-434D-BA53-0A33CD280C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A8A2D6C-56C2-48D0-B498-A03E73E5B5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A4C8DB-8E8B-4DAD-B3F3-735A5DD6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E9B99-7CCB-46A4-959E-8AF27C1A09A0}" type="datetimeFigureOut">
              <a:rPr kumimoji="1" lang="ja-JP" altLang="en-US" smtClean="0"/>
              <a:t>2020/2/1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A989B6-F69A-45E8-B74F-285FAD5C0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D10625-188E-4393-AE50-1B84C540E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A2885-7734-4E48-A44E-E88B7AD6BC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6207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43378D-B51B-4D77-ADCA-B90B16649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144998-3887-4C42-B0AE-9EF614333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05EB60-0229-45F9-9C48-F0EABD98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E9B99-7CCB-46A4-959E-8AF27C1A09A0}" type="datetimeFigureOut">
              <a:rPr kumimoji="1" lang="ja-JP" altLang="en-US" smtClean="0"/>
              <a:t>2020/2/1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2BB2D3-E4EE-477D-B7D4-7F2DD9474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E5A433-2EC8-4DA3-B04C-C283D63A0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A2885-7734-4E48-A44E-E88B7AD6BC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5557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03C2A6-1D2F-4DEF-92CF-E757FF103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0377CCC-1860-4E3C-ACD9-5599972FE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C27A8A-EC0E-4507-A539-A6ACF7557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E9B99-7CCB-46A4-959E-8AF27C1A09A0}" type="datetimeFigureOut">
              <a:rPr kumimoji="1" lang="ja-JP" altLang="en-US" smtClean="0"/>
              <a:t>2020/2/1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D70CC8-C595-44A1-BA76-7C058B93D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109CAC-DFF1-44E3-B749-AF0EB3C2D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A2885-7734-4E48-A44E-E88B7AD6BC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7270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6FCF2D-83C6-4C35-A60E-3797205A8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F2C62B-5D98-4951-A228-959D19219A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E51A745-20D3-4813-A008-5379D3CAD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683AA59-A8A2-4225-A7CD-3B8DC0734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E9B99-7CCB-46A4-959E-8AF27C1A09A0}" type="datetimeFigureOut">
              <a:rPr kumimoji="1" lang="ja-JP" altLang="en-US" smtClean="0"/>
              <a:t>2020/2/1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CCC0B77-62F0-426A-A755-C0515258F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FC37F1B-06E5-49FA-80F5-E09F141D8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A2885-7734-4E48-A44E-E88B7AD6BC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4023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D88FD3-FF05-410A-AA40-45625B701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0E2387A-86F9-4773-889C-93DA13F2B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B02D234-0292-486D-88FB-9FF4FB015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04A8184-DCF8-4CAA-A33B-2116668B26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176044F-257E-4F21-895C-EEB0C0A1FF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C2D57F7-249A-4DA1-A712-8F140C834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E9B99-7CCB-46A4-959E-8AF27C1A09A0}" type="datetimeFigureOut">
              <a:rPr kumimoji="1" lang="ja-JP" altLang="en-US" smtClean="0"/>
              <a:t>2020/2/1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ED0E9B4-B24D-488E-A140-84EAA23BC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0A3F9F9-0C14-46DF-88A4-2681010B8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A2885-7734-4E48-A44E-E88B7AD6BC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0762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10D999-EE0A-41C3-A704-EBDD3C96F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DA1A40A-2625-45EA-AF55-841A21B6A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E9B99-7CCB-46A4-959E-8AF27C1A09A0}" type="datetimeFigureOut">
              <a:rPr kumimoji="1" lang="ja-JP" altLang="en-US" smtClean="0"/>
              <a:t>2020/2/1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B302035-054C-4118-A2C8-AEB3152DB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628DBC6-0595-4759-A277-0E0D3780C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A2885-7734-4E48-A44E-E88B7AD6BC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3456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77FDE7D-43CF-44F9-B53B-F3764416F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E9B99-7CCB-46A4-959E-8AF27C1A09A0}" type="datetimeFigureOut">
              <a:rPr kumimoji="1" lang="ja-JP" altLang="en-US" smtClean="0"/>
              <a:t>2020/2/1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9EEF78A-480A-4C87-98E8-14DA46BBF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2631CE3-A86E-415B-949E-6D0EDD734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A2885-7734-4E48-A44E-E88B7AD6BC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0346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73A5C9-7B1B-4272-B401-3D02234F9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E2C446-96D2-4021-9C92-18DAD8FBB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E4ADC67-45C6-45F9-9BBE-0484D72C3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A5D65A-4CEE-4394-B0DD-6E86CA420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E9B99-7CCB-46A4-959E-8AF27C1A09A0}" type="datetimeFigureOut">
              <a:rPr kumimoji="1" lang="ja-JP" altLang="en-US" smtClean="0"/>
              <a:t>2020/2/1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5A048CA-0834-4BAA-B0C1-01AD205AE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6B49993-DFC0-425A-B1BA-A5C1B1383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A2885-7734-4E48-A44E-E88B7AD6BC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7643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1BDC3D-237F-4975-84FC-44DFE2A25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BDB67B7-B500-47C6-A6DF-553405F9D9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667B649-7340-42CE-8EA9-F6AD7B615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DA6D201-1D50-48D2-885A-EB0E7F822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E9B99-7CCB-46A4-959E-8AF27C1A09A0}" type="datetimeFigureOut">
              <a:rPr kumimoji="1" lang="ja-JP" altLang="en-US" smtClean="0"/>
              <a:t>2020/2/1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09C27C6-C188-4C9E-AA07-CB0B215A4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BE51660-A225-4D42-8C05-DBAE01F8B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A2885-7734-4E48-A44E-E88B7AD6BC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3152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14CD85A-79DC-4CFB-B80B-D18A5C487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EE2B732-259E-4478-AAB6-3D0AB13E7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428952-FD94-42D8-9830-857243011F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E9B99-7CCB-46A4-959E-8AF27C1A09A0}" type="datetimeFigureOut">
              <a:rPr kumimoji="1" lang="ja-JP" altLang="en-US" smtClean="0"/>
              <a:t>2020/2/1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2D3695-01F9-432F-A2C3-6D2519B10C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42031F-8B15-4670-856F-AAF2D4EEEA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A2885-7734-4E48-A44E-E88B7AD6BC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5504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容器, ボックス が含まれている画像&#10;&#10;自動的に生成された説明">
            <a:extLst>
              <a:ext uri="{FF2B5EF4-FFF2-40B4-BE49-F238E27FC236}">
                <a16:creationId xmlns:a16="http://schemas.microsoft.com/office/drawing/2014/main" id="{CF83CD1F-1323-4B46-9132-4B08F4C697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282" y="981927"/>
            <a:ext cx="4841521" cy="4894146"/>
          </a:xfrm>
          <a:prstGeom prst="rect">
            <a:avLst/>
          </a:prstGeom>
        </p:spPr>
      </p:pic>
      <p:pic>
        <p:nvPicPr>
          <p:cNvPr id="11" name="図 10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71C8F9AA-5229-4E95-9309-6F90B6855D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262" y="3429000"/>
            <a:ext cx="1867161" cy="2667372"/>
          </a:xfrm>
          <a:prstGeom prst="rect">
            <a:avLst/>
          </a:prstGeom>
        </p:spPr>
      </p:pic>
      <p:pic>
        <p:nvPicPr>
          <p:cNvPr id="15" name="図 14" descr="部屋, 光 が含まれている画像&#10;&#10;自動的に生成された説明">
            <a:extLst>
              <a:ext uri="{FF2B5EF4-FFF2-40B4-BE49-F238E27FC236}">
                <a16:creationId xmlns:a16="http://schemas.microsoft.com/office/drawing/2014/main" id="{01141094-7AC6-4F6C-8A3C-C3C4568B96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398" y="3511977"/>
            <a:ext cx="1556425" cy="1167319"/>
          </a:xfrm>
          <a:prstGeom prst="rect">
            <a:avLst/>
          </a:prstGeom>
        </p:spPr>
      </p:pic>
      <p:pic>
        <p:nvPicPr>
          <p:cNvPr id="26" name="図 25" descr="結び目 が含まれている画像&#10;&#10;自動的に生成された説明">
            <a:extLst>
              <a:ext uri="{FF2B5EF4-FFF2-40B4-BE49-F238E27FC236}">
                <a16:creationId xmlns:a16="http://schemas.microsoft.com/office/drawing/2014/main" id="{64BE32E1-932E-487C-8572-538A84D38D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494" y="957478"/>
            <a:ext cx="1586487" cy="1554483"/>
          </a:xfrm>
          <a:prstGeom prst="rect">
            <a:avLst/>
          </a:prstGeom>
        </p:spPr>
      </p:pic>
      <p:pic>
        <p:nvPicPr>
          <p:cNvPr id="28" name="図 27" descr="結び目 が含まれている画像&#10;&#10;自動的に生成された説明">
            <a:extLst>
              <a:ext uri="{FF2B5EF4-FFF2-40B4-BE49-F238E27FC236}">
                <a16:creationId xmlns:a16="http://schemas.microsoft.com/office/drawing/2014/main" id="{0CE2C01F-EF5B-4A0F-8E00-11A01E6E17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24785">
            <a:off x="2628753" y="1072378"/>
            <a:ext cx="1586487" cy="1554483"/>
          </a:xfrm>
          <a:prstGeom prst="rect">
            <a:avLst/>
          </a:prstGeom>
        </p:spPr>
      </p:pic>
      <p:pic>
        <p:nvPicPr>
          <p:cNvPr id="29" name="図 28" descr="結び目 が含まれている画像&#10;&#10;自動的に生成された説明">
            <a:extLst>
              <a:ext uri="{FF2B5EF4-FFF2-40B4-BE49-F238E27FC236}">
                <a16:creationId xmlns:a16="http://schemas.microsoft.com/office/drawing/2014/main" id="{0EC190DF-37DA-47DE-A6BD-BF833E9920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0583">
            <a:off x="6155935" y="3812050"/>
            <a:ext cx="1586487" cy="1554483"/>
          </a:xfrm>
          <a:prstGeom prst="rect">
            <a:avLst/>
          </a:prstGeom>
        </p:spPr>
      </p:pic>
      <p:pic>
        <p:nvPicPr>
          <p:cNvPr id="30" name="図 29" descr="結び目 が含まれている画像&#10;&#10;自動的に生成された説明">
            <a:extLst>
              <a:ext uri="{FF2B5EF4-FFF2-40B4-BE49-F238E27FC236}">
                <a16:creationId xmlns:a16="http://schemas.microsoft.com/office/drawing/2014/main" id="{E22252AF-8C3B-4ED3-AF0F-12575DED26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11348">
            <a:off x="2313247" y="3006599"/>
            <a:ext cx="1586487" cy="155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791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3175"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柴田 智史</dc:creator>
  <cp:lastModifiedBy>柴田 智史</cp:lastModifiedBy>
  <cp:revision>5</cp:revision>
  <dcterms:created xsi:type="dcterms:W3CDTF">2020-02-01T08:02:37Z</dcterms:created>
  <dcterms:modified xsi:type="dcterms:W3CDTF">2020-02-01T08:33:02Z</dcterms:modified>
</cp:coreProperties>
</file>