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2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 varScale="1">
        <p:scale>
          <a:sx n="88" d="100"/>
          <a:sy n="88" d="100"/>
        </p:scale>
        <p:origin x="19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802C3A-9D4D-48E9-89AB-E4B578BB55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71D8330-B3FC-4EDD-BAA9-1DDD16DD8E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E5F6BAC-1C60-4DC4-AC86-90A31EE3C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0E008-E460-4C1C-BEF8-711D1580D21A}" type="datetimeFigureOut">
              <a:rPr kumimoji="1" lang="ja-JP" altLang="en-US" smtClean="0"/>
              <a:t>2020/2/1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F81C708-79B5-4E3E-9DC8-439F536B6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547CEDA-BCA8-49EF-9010-FC8D32C54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5DAAB-7ED4-4863-98F6-C0EE0B619A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0999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4483BD-747D-46F8-A16D-A5B463D70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0218754-AFF1-4BE5-B64E-312D98A2EB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ABC49B8-F15C-4863-B192-1B97A6D3F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0E008-E460-4C1C-BEF8-711D1580D21A}" type="datetimeFigureOut">
              <a:rPr kumimoji="1" lang="ja-JP" altLang="en-US" smtClean="0"/>
              <a:t>2020/2/1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6C4B888-5747-44D0-B169-763B4E094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ECD5AB9-A6CD-4995-8A9E-3F11DE1C8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5DAAB-7ED4-4863-98F6-C0EE0B619A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5616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D4C1B79E-CDDC-485E-B162-7467D3F93D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1886BA6-1D3F-4B0F-A11D-0F2BE4D69C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D06AA51-B5E2-4F9A-AFEA-4B4EA675D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0E008-E460-4C1C-BEF8-711D1580D21A}" type="datetimeFigureOut">
              <a:rPr kumimoji="1" lang="ja-JP" altLang="en-US" smtClean="0"/>
              <a:t>2020/2/1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B1B484F-599E-4427-B048-E0A5E5D45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913B4C7-D076-4C60-A19F-0F498FA5D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5DAAB-7ED4-4863-98F6-C0EE0B619A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2321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80E7DC-3D1A-455A-805C-91D6C98A3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4551036-593E-43D3-A32C-57BD674E29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1739304-466B-4A08-A0A9-61008D6D4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0E008-E460-4C1C-BEF8-711D1580D21A}" type="datetimeFigureOut">
              <a:rPr kumimoji="1" lang="ja-JP" altLang="en-US" smtClean="0"/>
              <a:t>2020/2/1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3A3B2E9-2BC7-4952-A205-F61119129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72E0EB8-6D99-452C-ACAF-88BEE3A9C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5DAAB-7ED4-4863-98F6-C0EE0B619A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8282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353D778-9C99-4F14-BF2C-D619C9F60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DB46B6A-9DAB-4F4F-8CA7-5029FEF82F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B866CCA-73C6-4B2E-BBB6-7EAB00B57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0E008-E460-4C1C-BEF8-711D1580D21A}" type="datetimeFigureOut">
              <a:rPr kumimoji="1" lang="ja-JP" altLang="en-US" smtClean="0"/>
              <a:t>2020/2/1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2B133DC-4F30-44BC-A726-3754155F4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CA2546F-F40F-4D58-8092-77D604588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5DAAB-7ED4-4863-98F6-C0EE0B619A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7529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0C5DBE-F922-4555-9A90-C99291407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8301544-84F9-46A7-9D4A-C78357C50D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2DA9571-32F3-42A4-93D5-96EC4074B1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AB4B7E8-4166-4EDC-ADB0-7221A2980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0E008-E460-4C1C-BEF8-711D1580D21A}" type="datetimeFigureOut">
              <a:rPr kumimoji="1" lang="ja-JP" altLang="en-US" smtClean="0"/>
              <a:t>2020/2/1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DA849C0-E663-4E0E-9B8E-1B2B03DCC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61FEFBB-43D5-494A-904E-6563E06D7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5DAAB-7ED4-4863-98F6-C0EE0B619A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4791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DBC2DA6-7B7C-4293-A22A-BE3BA14BA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AEC3E5B-DEEA-44B5-A6A5-440A1BC32B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51219C1-DCE6-4B40-8440-453F896C03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3A43F81-3BFE-4E1D-A750-BD564A19F9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B68A517-BBEE-4B4E-981B-D5EFEC5DC9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848C6BF-1338-4977-A780-2EC1D9CAB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0E008-E460-4C1C-BEF8-711D1580D21A}" type="datetimeFigureOut">
              <a:rPr kumimoji="1" lang="ja-JP" altLang="en-US" smtClean="0"/>
              <a:t>2020/2/1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4423C02-BBEC-43E5-8602-339BEBFFA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DEA6DE9-24CA-40CF-B59D-49259F7A9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5DAAB-7ED4-4863-98F6-C0EE0B619A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6870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5C1CD6-8598-41A9-AEAA-118F8FDEF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DB5FEE5-6F14-4FE4-803C-EBA640133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0E008-E460-4C1C-BEF8-711D1580D21A}" type="datetimeFigureOut">
              <a:rPr kumimoji="1" lang="ja-JP" altLang="en-US" smtClean="0"/>
              <a:t>2020/2/1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ED8C006-8D0D-4EBA-B74D-D05C2DA3D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CF6277F-DE41-4425-A2EE-42148D1F8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5DAAB-7ED4-4863-98F6-C0EE0B619A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6471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E9A3EBD1-CF5F-425C-BFE6-87AD971A9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0E008-E460-4C1C-BEF8-711D1580D21A}" type="datetimeFigureOut">
              <a:rPr kumimoji="1" lang="ja-JP" altLang="en-US" smtClean="0"/>
              <a:t>2020/2/1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93E4777-783E-4ECC-A5CA-479881A87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AD812A0-F5DB-400E-90FC-793F6B9B5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5DAAB-7ED4-4863-98F6-C0EE0B619A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9653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942924-D944-412F-B6BF-C10E3C940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70C42F7-0C2B-4BAC-A30C-90D40AF24F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92BBD8E-D5C3-4318-8297-3FCA3A0672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38D5882-8E4B-498D-AF96-2D1AE4BFA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0E008-E460-4C1C-BEF8-711D1580D21A}" type="datetimeFigureOut">
              <a:rPr kumimoji="1" lang="ja-JP" altLang="en-US" smtClean="0"/>
              <a:t>2020/2/1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41B6787-98C2-40F6-A70E-DD6B2084D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592440E-7A9B-44CD-81F6-A4275A10F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5DAAB-7ED4-4863-98F6-C0EE0B619A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7652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110AEBE-3C51-4FF9-9B52-BD5EC039F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C7BB3400-61A9-42BD-84DA-FAE5840372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1B8606D-40DE-4ADF-85CF-E9329C363B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A8E315E-5504-44C5-BEC3-659456565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0E008-E460-4C1C-BEF8-711D1580D21A}" type="datetimeFigureOut">
              <a:rPr kumimoji="1" lang="ja-JP" altLang="en-US" smtClean="0"/>
              <a:t>2020/2/1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E1C9629-C73A-4ABE-A54F-E050CE7B9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5162B80-0AD8-44B5-9285-212EFF0D5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5DAAB-7ED4-4863-98F6-C0EE0B619A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5163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61AB4FF-5AA9-42A7-8A7B-783FA543F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A56AB8E-A2F2-4FE6-A6E6-9F25532A78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6DAAA43-7F28-4A2B-A556-27D5B0C24A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60E008-E460-4C1C-BEF8-711D1580D21A}" type="datetimeFigureOut">
              <a:rPr kumimoji="1" lang="ja-JP" altLang="en-US" smtClean="0"/>
              <a:t>2020/2/1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174A4EF-2E20-47B7-AF7B-9282AF372E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D114BB5-D0AC-48C5-8D6A-75CF87F38B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25DAAB-7ED4-4863-98F6-C0EE0B619A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7306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sv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12" Type="http://schemas.openxmlformats.org/officeDocument/2006/relationships/image" Target="../media/image18.png"/><Relationship Id="rId17" Type="http://schemas.openxmlformats.org/officeDocument/2006/relationships/image" Target="../media/image23.svg"/><Relationship Id="rId2" Type="http://schemas.openxmlformats.org/officeDocument/2006/relationships/image" Target="../media/image8.png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svg"/><Relationship Id="rId5" Type="http://schemas.openxmlformats.org/officeDocument/2006/relationships/image" Target="../media/image11.svg"/><Relationship Id="rId15" Type="http://schemas.openxmlformats.org/officeDocument/2006/relationships/image" Target="../media/image21.sv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svg"/><Relationship Id="rId1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7" Type="http://schemas.openxmlformats.org/officeDocument/2006/relationships/image" Target="../media/image28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「棒人間 イラスト フリー」の画像検索結果">
            <a:extLst>
              <a:ext uri="{FF2B5EF4-FFF2-40B4-BE49-F238E27FC236}">
                <a16:creationId xmlns:a16="http://schemas.microsoft.com/office/drawing/2014/main" id="{966ED073-2999-41F7-B0AD-498343B214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095" y="1850344"/>
            <a:ext cx="4209749" cy="3157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4A58E14-247D-4F62-B953-22FD1774F62F}"/>
              </a:ext>
            </a:extLst>
          </p:cNvPr>
          <p:cNvSpPr txBox="1"/>
          <p:nvPr/>
        </p:nvSpPr>
        <p:spPr>
          <a:xfrm>
            <a:off x="4565142" y="1850344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借金返済のため依頼をこなす</a:t>
            </a:r>
          </a:p>
        </p:txBody>
      </p:sp>
      <p:sp>
        <p:nvSpPr>
          <p:cNvPr id="6" name="矢印: 下 5">
            <a:extLst>
              <a:ext uri="{FF2B5EF4-FFF2-40B4-BE49-F238E27FC236}">
                <a16:creationId xmlns:a16="http://schemas.microsoft.com/office/drawing/2014/main" id="{5ABFF112-69F0-481E-8664-92AE59E98173}"/>
              </a:ext>
            </a:extLst>
          </p:cNvPr>
          <p:cNvSpPr/>
          <p:nvPr/>
        </p:nvSpPr>
        <p:spPr>
          <a:xfrm>
            <a:off x="5693229" y="2469882"/>
            <a:ext cx="805542" cy="11437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7F104CE-5C25-410A-A714-20E9F8800E40}"/>
              </a:ext>
            </a:extLst>
          </p:cNvPr>
          <p:cNvSpPr txBox="1"/>
          <p:nvPr/>
        </p:nvSpPr>
        <p:spPr>
          <a:xfrm>
            <a:off x="4927250" y="3863872"/>
            <a:ext cx="2337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ものづくり</a:t>
            </a:r>
            <a:r>
              <a:rPr kumimoji="1" lang="en-US" altLang="ja-JP" dirty="0"/>
              <a:t>(REPAIR)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36563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C9B410D-6B14-4453-875B-6407E53F86B2}"/>
              </a:ext>
            </a:extLst>
          </p:cNvPr>
          <p:cNvSpPr txBox="1"/>
          <p:nvPr/>
        </p:nvSpPr>
        <p:spPr>
          <a:xfrm>
            <a:off x="3855694" y="999447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/>
              <a:t>素材集め</a:t>
            </a:r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A94D6989-5695-4182-898E-83915CCAD4FA}"/>
              </a:ext>
            </a:extLst>
          </p:cNvPr>
          <p:cNvSpPr/>
          <p:nvPr/>
        </p:nvSpPr>
        <p:spPr>
          <a:xfrm>
            <a:off x="3167743" y="707569"/>
            <a:ext cx="3407228" cy="123008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9FCD67E8-B822-498E-971D-F27F701A4677}"/>
              </a:ext>
            </a:extLst>
          </p:cNvPr>
          <p:cNvSpPr/>
          <p:nvPr/>
        </p:nvSpPr>
        <p:spPr>
          <a:xfrm>
            <a:off x="3167743" y="2813957"/>
            <a:ext cx="3407228" cy="123008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8E634256-0DFD-4D02-A0AF-E3723575007C}"/>
              </a:ext>
            </a:extLst>
          </p:cNvPr>
          <p:cNvSpPr/>
          <p:nvPr/>
        </p:nvSpPr>
        <p:spPr>
          <a:xfrm>
            <a:off x="3167743" y="5105398"/>
            <a:ext cx="3407228" cy="123008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2D94B34-AB9D-49B6-9527-C83C16D1C644}"/>
              </a:ext>
            </a:extLst>
          </p:cNvPr>
          <p:cNvSpPr txBox="1"/>
          <p:nvPr/>
        </p:nvSpPr>
        <p:spPr>
          <a:xfrm>
            <a:off x="3855693" y="3105833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/>
              <a:t>作り直し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0E9D87DA-0BEB-4DDE-8395-D0111BA5ED17}"/>
              </a:ext>
            </a:extLst>
          </p:cNvPr>
          <p:cNvSpPr txBox="1"/>
          <p:nvPr/>
        </p:nvSpPr>
        <p:spPr>
          <a:xfrm>
            <a:off x="3855692" y="5397274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/>
              <a:t>依頼達成</a:t>
            </a:r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60E2D680-C3CE-4EF9-86AC-BC395A32A4D2}"/>
              </a:ext>
            </a:extLst>
          </p:cNvPr>
          <p:cNvCxnSpPr>
            <a:stCxn id="6" idx="4"/>
            <a:endCxn id="7" idx="0"/>
          </p:cNvCxnSpPr>
          <p:nvPr/>
        </p:nvCxnSpPr>
        <p:spPr>
          <a:xfrm>
            <a:off x="4871357" y="4044042"/>
            <a:ext cx="0" cy="1061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A92B9026-09FA-46CB-801D-43FB5D138067}"/>
              </a:ext>
            </a:extLst>
          </p:cNvPr>
          <p:cNvCxnSpPr>
            <a:cxnSpLocks/>
          </p:cNvCxnSpPr>
          <p:nvPr/>
        </p:nvCxnSpPr>
        <p:spPr>
          <a:xfrm>
            <a:off x="4855025" y="2044477"/>
            <a:ext cx="0" cy="5789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コネクタ: 曲線 25">
            <a:extLst>
              <a:ext uri="{FF2B5EF4-FFF2-40B4-BE49-F238E27FC236}">
                <a16:creationId xmlns:a16="http://schemas.microsoft.com/office/drawing/2014/main" id="{5A06B9F6-7CDD-47DC-8B24-A1996551882A}"/>
              </a:ext>
            </a:extLst>
          </p:cNvPr>
          <p:cNvCxnSpPr>
            <a:stCxn id="7" idx="6"/>
            <a:endCxn id="5" idx="6"/>
          </p:cNvCxnSpPr>
          <p:nvPr/>
        </p:nvCxnSpPr>
        <p:spPr>
          <a:xfrm flipV="1">
            <a:off x="6574971" y="1322612"/>
            <a:ext cx="12700" cy="4397829"/>
          </a:xfrm>
          <a:prstGeom prst="curvedConnector3">
            <a:avLst>
              <a:gd name="adj1" fmla="val 1637143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0001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「棒人間 イラスト フリー」の画像検索結果">
            <a:extLst>
              <a:ext uri="{FF2B5EF4-FFF2-40B4-BE49-F238E27FC236}">
                <a16:creationId xmlns:a16="http://schemas.microsoft.com/office/drawing/2014/main" id="{9FBB5D02-5040-469C-936B-FEF7A024111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62" r="29996" b="5370"/>
          <a:stretch/>
        </p:blipFill>
        <p:spPr bwMode="auto">
          <a:xfrm>
            <a:off x="9100456" y="528315"/>
            <a:ext cx="1828801" cy="2987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フローチャート: 順次アクセス記憶 4">
            <a:extLst>
              <a:ext uri="{FF2B5EF4-FFF2-40B4-BE49-F238E27FC236}">
                <a16:creationId xmlns:a16="http://schemas.microsoft.com/office/drawing/2014/main" id="{D36E840B-D6CF-43BB-A426-789C7324DE84}"/>
              </a:ext>
            </a:extLst>
          </p:cNvPr>
          <p:cNvSpPr/>
          <p:nvPr/>
        </p:nvSpPr>
        <p:spPr>
          <a:xfrm>
            <a:off x="6890656" y="103178"/>
            <a:ext cx="2593823" cy="1001486"/>
          </a:xfrm>
          <a:prstGeom prst="flowChartMagneticTap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ｃ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F6A3873-87E0-4695-A39E-BC0EE970948A}"/>
              </a:ext>
            </a:extLst>
          </p:cNvPr>
          <p:cNvSpPr txBox="1"/>
          <p:nvPr/>
        </p:nvSpPr>
        <p:spPr>
          <a:xfrm>
            <a:off x="7056489" y="435820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シャーペンが欲しい</a:t>
            </a:r>
            <a:endParaRPr kumimoji="1" lang="ja-JP" altLang="en-US" dirty="0"/>
          </a:p>
        </p:txBody>
      </p:sp>
      <p:sp>
        <p:nvSpPr>
          <p:cNvPr id="7" name="フローチャート: 順次アクセス記憶 6">
            <a:extLst>
              <a:ext uri="{FF2B5EF4-FFF2-40B4-BE49-F238E27FC236}">
                <a16:creationId xmlns:a16="http://schemas.microsoft.com/office/drawing/2014/main" id="{2C088FA7-DA90-409F-97D3-801B10A33229}"/>
              </a:ext>
            </a:extLst>
          </p:cNvPr>
          <p:cNvSpPr/>
          <p:nvPr/>
        </p:nvSpPr>
        <p:spPr>
          <a:xfrm>
            <a:off x="6420202" y="1382013"/>
            <a:ext cx="2593823" cy="1001486"/>
          </a:xfrm>
          <a:prstGeom prst="flowChartMagneticTap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ｃ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4F96165-B5C6-4049-B74C-5C6C5E8A3EFB}"/>
              </a:ext>
            </a:extLst>
          </p:cNvPr>
          <p:cNvSpPr txBox="1"/>
          <p:nvPr/>
        </p:nvSpPr>
        <p:spPr>
          <a:xfrm>
            <a:off x="6718852" y="1737639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ピアノがほしい</a:t>
            </a:r>
          </a:p>
        </p:txBody>
      </p:sp>
      <p:pic>
        <p:nvPicPr>
          <p:cNvPr id="9" name="Picture 8" descr="「ハンマー　人　イラスト」の画像検索結果">
            <a:extLst>
              <a:ext uri="{FF2B5EF4-FFF2-40B4-BE49-F238E27FC236}">
                <a16:creationId xmlns:a16="http://schemas.microsoft.com/office/drawing/2014/main" id="{0D7224DB-B80B-4C33-8F91-9313B2DB48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2085" y="3266595"/>
            <a:ext cx="2478630" cy="1924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「木　イラスト」の画像検索結果">
            <a:extLst>
              <a:ext uri="{FF2B5EF4-FFF2-40B4-BE49-F238E27FC236}">
                <a16:creationId xmlns:a16="http://schemas.microsoft.com/office/drawing/2014/main" id="{8FB89A07-9943-45D7-8463-AF19DFD847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585" y="4010773"/>
            <a:ext cx="2095500" cy="2181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「岩　イラスト」の画像検索結果">
            <a:extLst>
              <a:ext uri="{FF2B5EF4-FFF2-40B4-BE49-F238E27FC236}">
                <a16:creationId xmlns:a16="http://schemas.microsoft.com/office/drawing/2014/main" id="{16E00D4B-49D7-42AF-988B-19803FE087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318" y="1737639"/>
            <a:ext cx="2200275" cy="207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2" descr="「花　イラスト」の画像検索結果">
            <a:extLst>
              <a:ext uri="{FF2B5EF4-FFF2-40B4-BE49-F238E27FC236}">
                <a16:creationId xmlns:a16="http://schemas.microsoft.com/office/drawing/2014/main" id="{C7263F70-4262-4C6D-B652-B2CA4F77EC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0524" y="2004193"/>
            <a:ext cx="1424807" cy="1424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E1A267ED-FCF4-4166-BC62-2F075FB38A51}"/>
              </a:ext>
            </a:extLst>
          </p:cNvPr>
          <p:cNvSpPr txBox="1"/>
          <p:nvPr/>
        </p:nvSpPr>
        <p:spPr>
          <a:xfrm>
            <a:off x="5184817" y="3368516"/>
            <a:ext cx="127951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C</a:t>
            </a:r>
            <a:r>
              <a:rPr kumimoji="1" lang="ja-JP" altLang="en-US" dirty="0"/>
              <a:t>（炭素）</a:t>
            </a:r>
            <a:endParaRPr kumimoji="1" lang="en-US" altLang="ja-JP" dirty="0"/>
          </a:p>
          <a:p>
            <a:r>
              <a:rPr lang="en-US" altLang="ja-JP" dirty="0"/>
              <a:t>H</a:t>
            </a:r>
            <a:r>
              <a:rPr lang="ja-JP" altLang="en-US" dirty="0"/>
              <a:t>（水素）</a:t>
            </a:r>
            <a:endParaRPr lang="en-US" altLang="ja-JP" dirty="0"/>
          </a:p>
          <a:p>
            <a:r>
              <a:rPr kumimoji="1" lang="en-US" altLang="ja-JP" dirty="0"/>
              <a:t>O</a:t>
            </a:r>
            <a:r>
              <a:rPr kumimoji="1" lang="ja-JP" altLang="en-US" dirty="0"/>
              <a:t>（酸素）</a:t>
            </a:r>
            <a:endParaRPr kumimoji="1" lang="en-US" altLang="ja-JP" dirty="0"/>
          </a:p>
          <a:p>
            <a:r>
              <a:rPr lang="en-US" altLang="ja-JP" dirty="0"/>
              <a:t>Fe</a:t>
            </a:r>
            <a:r>
              <a:rPr lang="ja-JP" altLang="en-US" dirty="0"/>
              <a:t>（鉄）</a:t>
            </a:r>
            <a:endParaRPr kumimoji="1" lang="en-US" altLang="ja-JP" dirty="0"/>
          </a:p>
          <a:p>
            <a:r>
              <a:rPr lang="ja-JP" altLang="en-US" dirty="0"/>
              <a:t>など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48439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58C88CE-9372-493B-9F8E-4E8E6465B460}"/>
              </a:ext>
            </a:extLst>
          </p:cNvPr>
          <p:cNvSpPr txBox="1"/>
          <p:nvPr/>
        </p:nvSpPr>
        <p:spPr>
          <a:xfrm>
            <a:off x="968829" y="609601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組み合わせでアイテム生成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B0283F9-20EF-4C16-8FAF-E713267E1021}"/>
              </a:ext>
            </a:extLst>
          </p:cNvPr>
          <p:cNvSpPr txBox="1"/>
          <p:nvPr/>
        </p:nvSpPr>
        <p:spPr>
          <a:xfrm>
            <a:off x="1164771" y="1970314"/>
            <a:ext cx="47275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例</a:t>
            </a:r>
            <a:r>
              <a:rPr kumimoji="1" lang="en-US" altLang="ja-JP" dirty="0"/>
              <a:t>	</a:t>
            </a:r>
            <a:r>
              <a:rPr kumimoji="1" lang="ja-JP" altLang="en-US" dirty="0"/>
              <a:t>シャーペン</a:t>
            </a:r>
            <a:endParaRPr kumimoji="1" lang="en-US" altLang="ja-JP" dirty="0"/>
          </a:p>
          <a:p>
            <a:r>
              <a:rPr lang="en-US" altLang="ja-JP" dirty="0"/>
              <a:t>		C</a:t>
            </a:r>
            <a:r>
              <a:rPr lang="ja-JP" altLang="en-US" dirty="0"/>
              <a:t>（炭素）＋石油＋ゴム？</a:t>
            </a:r>
            <a:endParaRPr kumimoji="1" lang="ja-JP" altLang="en-US" dirty="0"/>
          </a:p>
        </p:txBody>
      </p:sp>
      <p:pic>
        <p:nvPicPr>
          <p:cNvPr id="6" name="Picture 2" descr="「ピアノ　イラスト」の画像検索結果">
            <a:extLst>
              <a:ext uri="{FF2B5EF4-FFF2-40B4-BE49-F238E27FC236}">
                <a16:creationId xmlns:a16="http://schemas.microsoft.com/office/drawing/2014/main" id="{A2F57A0D-5AC6-4526-9FF6-7DE264DC381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9655" y="2568466"/>
            <a:ext cx="2038350" cy="2238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「ペン　イラスト」の画像検索結果">
            <a:extLst>
              <a:ext uri="{FF2B5EF4-FFF2-40B4-BE49-F238E27FC236}">
                <a16:creationId xmlns:a16="http://schemas.microsoft.com/office/drawing/2014/main" id="{5E60AEC9-2706-410A-8384-3B892DBA88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8286" y="465506"/>
            <a:ext cx="1690688" cy="1690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楕円 7">
            <a:extLst>
              <a:ext uri="{FF2B5EF4-FFF2-40B4-BE49-F238E27FC236}">
                <a16:creationId xmlns:a16="http://schemas.microsoft.com/office/drawing/2014/main" id="{7FCDD3D5-46B9-4FF6-8246-E82B65DE77A5}"/>
              </a:ext>
            </a:extLst>
          </p:cNvPr>
          <p:cNvSpPr/>
          <p:nvPr/>
        </p:nvSpPr>
        <p:spPr>
          <a:xfrm>
            <a:off x="10153332" y="1098410"/>
            <a:ext cx="315686" cy="31568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＄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8900B443-724D-4D2C-8A83-A45D439E6D9C}"/>
              </a:ext>
            </a:extLst>
          </p:cNvPr>
          <p:cNvSpPr/>
          <p:nvPr/>
        </p:nvSpPr>
        <p:spPr>
          <a:xfrm>
            <a:off x="9799547" y="3056281"/>
            <a:ext cx="315686" cy="31568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＄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9E6FABC9-2116-43E3-8ADF-45FF62FE20FA}"/>
              </a:ext>
            </a:extLst>
          </p:cNvPr>
          <p:cNvSpPr/>
          <p:nvPr/>
        </p:nvSpPr>
        <p:spPr>
          <a:xfrm>
            <a:off x="9951947" y="3208681"/>
            <a:ext cx="315686" cy="31568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＄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813E2DE9-02F9-4F59-B41C-ED18AF92E5B2}"/>
              </a:ext>
            </a:extLst>
          </p:cNvPr>
          <p:cNvSpPr/>
          <p:nvPr/>
        </p:nvSpPr>
        <p:spPr>
          <a:xfrm>
            <a:off x="10104347" y="3361081"/>
            <a:ext cx="315686" cy="31568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＄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5CE60705-BB11-4112-879C-186C31A99337}"/>
              </a:ext>
            </a:extLst>
          </p:cNvPr>
          <p:cNvSpPr/>
          <p:nvPr/>
        </p:nvSpPr>
        <p:spPr>
          <a:xfrm>
            <a:off x="10256747" y="3513481"/>
            <a:ext cx="315686" cy="31568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＄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3" name="矢印: 右 12">
            <a:extLst>
              <a:ext uri="{FF2B5EF4-FFF2-40B4-BE49-F238E27FC236}">
                <a16:creationId xmlns:a16="http://schemas.microsoft.com/office/drawing/2014/main" id="{44B227B6-750E-483F-82AC-77E2AB327EAA}"/>
              </a:ext>
            </a:extLst>
          </p:cNvPr>
          <p:cNvSpPr/>
          <p:nvPr/>
        </p:nvSpPr>
        <p:spPr>
          <a:xfrm>
            <a:off x="8468974" y="761878"/>
            <a:ext cx="857043" cy="4245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矢印: 右 13">
            <a:extLst>
              <a:ext uri="{FF2B5EF4-FFF2-40B4-BE49-F238E27FC236}">
                <a16:creationId xmlns:a16="http://schemas.microsoft.com/office/drawing/2014/main" id="{94106A40-ED71-48AD-84C9-A24537BED982}"/>
              </a:ext>
            </a:extLst>
          </p:cNvPr>
          <p:cNvSpPr/>
          <p:nvPr/>
        </p:nvSpPr>
        <p:spPr>
          <a:xfrm flipH="1">
            <a:off x="8468973" y="1302560"/>
            <a:ext cx="857043" cy="4245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矢印: 右 14">
            <a:extLst>
              <a:ext uri="{FF2B5EF4-FFF2-40B4-BE49-F238E27FC236}">
                <a16:creationId xmlns:a16="http://schemas.microsoft.com/office/drawing/2014/main" id="{140DD3F7-EB68-4C63-8299-3A93E7C41BC1}"/>
              </a:ext>
            </a:extLst>
          </p:cNvPr>
          <p:cNvSpPr/>
          <p:nvPr/>
        </p:nvSpPr>
        <p:spPr>
          <a:xfrm>
            <a:off x="8490405" y="3007308"/>
            <a:ext cx="857043" cy="4245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矢印: 右 15">
            <a:extLst>
              <a:ext uri="{FF2B5EF4-FFF2-40B4-BE49-F238E27FC236}">
                <a16:creationId xmlns:a16="http://schemas.microsoft.com/office/drawing/2014/main" id="{BC4105C6-EE51-4E17-8EAD-68A8EA987002}"/>
              </a:ext>
            </a:extLst>
          </p:cNvPr>
          <p:cNvSpPr/>
          <p:nvPr/>
        </p:nvSpPr>
        <p:spPr>
          <a:xfrm flipH="1">
            <a:off x="8490404" y="3547990"/>
            <a:ext cx="857043" cy="4245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346AFA07-3B22-40A7-8F6B-40DAD4B9168A}"/>
              </a:ext>
            </a:extLst>
          </p:cNvPr>
          <p:cNvSpPr txBox="1"/>
          <p:nvPr/>
        </p:nvSpPr>
        <p:spPr>
          <a:xfrm>
            <a:off x="1964788" y="3113917"/>
            <a:ext cx="41088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ピアノ</a:t>
            </a:r>
            <a:endParaRPr kumimoji="1" lang="en-US" altLang="ja-JP" dirty="0"/>
          </a:p>
          <a:p>
            <a:r>
              <a:rPr lang="en-US" altLang="ja-JP" dirty="0"/>
              <a:t>	</a:t>
            </a:r>
            <a:r>
              <a:rPr lang="ja-JP" altLang="en-US" dirty="0"/>
              <a:t>木（大量）＋鉄（大量）＋糸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57678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25D8DBD-85DC-4807-BCAE-42D343F1D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依頼をこなすごとにできること増える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9FF23FB-A3A1-4B28-A258-D8E9000B8A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爆弾ゲット</a:t>
            </a:r>
            <a:r>
              <a:rPr lang="ja-JP" altLang="en-US" dirty="0"/>
              <a:t>：遠くのものも壊せる</a:t>
            </a:r>
            <a:endParaRPr lang="en-US" altLang="ja-JP" dirty="0"/>
          </a:p>
          <a:p>
            <a:r>
              <a:rPr kumimoji="1" lang="ja-JP" altLang="en-US" dirty="0"/>
              <a:t>バケツゲット：水を汲める</a:t>
            </a:r>
            <a:endParaRPr kumimoji="1" lang="en-US" altLang="ja-JP" dirty="0"/>
          </a:p>
          <a:p>
            <a:r>
              <a:rPr lang="ja-JP" altLang="en-US" dirty="0"/>
              <a:t>強いハンマー：硬いものも壊せる</a:t>
            </a:r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C3ED88B-BB6D-4C61-9116-24F20EB57712}"/>
              </a:ext>
            </a:extLst>
          </p:cNvPr>
          <p:cNvSpPr txBox="1"/>
          <p:nvPr/>
        </p:nvSpPr>
        <p:spPr>
          <a:xfrm>
            <a:off x="4136571" y="4757057"/>
            <a:ext cx="2954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5400" dirty="0"/>
              <a:t>成長過程</a:t>
            </a:r>
            <a:endParaRPr kumimoji="1" lang="ja-JP" altLang="en-US" sz="5400" dirty="0"/>
          </a:p>
        </p:txBody>
      </p:sp>
    </p:spTree>
    <p:extLst>
      <p:ext uri="{BB962C8B-B14F-4D97-AF65-F5344CB8AC3E}">
        <p14:creationId xmlns:p14="http://schemas.microsoft.com/office/powerpoint/2010/main" val="1026749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24DF4D0-47F4-4246-B26E-765A1F96F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オブジェクトの種類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C0142A1-15D7-4FDD-9C9A-AC303E2300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木，草（柔らかく簡単に壊せるもの）</a:t>
            </a:r>
            <a:endParaRPr kumimoji="1" lang="en-US" altLang="ja-JP" dirty="0"/>
          </a:p>
          <a:p>
            <a:r>
              <a:rPr lang="ja-JP" altLang="en-US" dirty="0"/>
              <a:t>石，岩（硬くて簡単には壊せないもの）</a:t>
            </a:r>
            <a:endParaRPr lang="en-US" altLang="ja-JP" dirty="0"/>
          </a:p>
          <a:p>
            <a:r>
              <a:rPr kumimoji="1" lang="ja-JP" altLang="en-US" dirty="0"/>
              <a:t>水，石油（バケツとかで汲めるもの）</a:t>
            </a:r>
            <a:endParaRPr kumimoji="1" lang="en-US" altLang="ja-JP" dirty="0"/>
          </a:p>
          <a:p>
            <a:r>
              <a:rPr lang="ja-JP" altLang="en-US" dirty="0"/>
              <a:t>遠くにあるもの（レイヤー</a:t>
            </a:r>
            <a:r>
              <a:rPr lang="en-US" altLang="ja-JP" dirty="0"/>
              <a:t>b</a:t>
            </a:r>
            <a:r>
              <a:rPr lang="ja-JP" altLang="en-US" dirty="0"/>
              <a:t>）（爆弾で当てる）</a:t>
            </a:r>
            <a:endParaRPr kumimoji="1"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544778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16EFEE6-0A4C-4165-AA88-C255991D0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素材集め（ゲーム性）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1DC9ADE1-0393-49F6-B6A0-A63FCB253CFE}"/>
              </a:ext>
            </a:extLst>
          </p:cNvPr>
          <p:cNvCxnSpPr>
            <a:cxnSpLocks/>
          </p:cNvCxnSpPr>
          <p:nvPr/>
        </p:nvCxnSpPr>
        <p:spPr>
          <a:xfrm>
            <a:off x="370114" y="5954486"/>
            <a:ext cx="41256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ED68E224-9506-439B-8101-A72C546539B2}"/>
              </a:ext>
            </a:extLst>
          </p:cNvPr>
          <p:cNvCxnSpPr/>
          <p:nvPr/>
        </p:nvCxnSpPr>
        <p:spPr>
          <a:xfrm flipV="1">
            <a:off x="370114" y="3113314"/>
            <a:ext cx="0" cy="2841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グラフィックス 8" descr="歩く">
            <a:extLst>
              <a:ext uri="{FF2B5EF4-FFF2-40B4-BE49-F238E27FC236}">
                <a16:creationId xmlns:a16="http://schemas.microsoft.com/office/drawing/2014/main" id="{A9652BBF-4CDB-406E-9A6E-4172613E74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5793" y="5070550"/>
            <a:ext cx="914400" cy="914400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07BEEAF7-41DB-46D5-9ED0-D86797E9BA0A}"/>
              </a:ext>
            </a:extLst>
          </p:cNvPr>
          <p:cNvSpPr txBox="1"/>
          <p:nvPr/>
        </p:nvSpPr>
        <p:spPr>
          <a:xfrm>
            <a:off x="4637698" y="6150037"/>
            <a:ext cx="18710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1</a:t>
            </a:r>
            <a:r>
              <a:rPr kumimoji="1" lang="ja-JP" altLang="en-US" sz="3200" dirty="0"/>
              <a:t>日</a:t>
            </a:r>
            <a:r>
              <a:rPr kumimoji="1" lang="en-US" altLang="ja-JP" sz="3200" dirty="0"/>
              <a:t>1</a:t>
            </a:r>
            <a:r>
              <a:rPr kumimoji="1" lang="ja-JP" altLang="en-US" sz="3200" dirty="0"/>
              <a:t>往復</a:t>
            </a: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95C5D539-BFDC-4F31-9CC3-C5D9A884A45D}"/>
              </a:ext>
            </a:extLst>
          </p:cNvPr>
          <p:cNvCxnSpPr>
            <a:cxnSpLocks/>
          </p:cNvCxnSpPr>
          <p:nvPr/>
        </p:nvCxnSpPr>
        <p:spPr>
          <a:xfrm>
            <a:off x="5573211" y="5883533"/>
            <a:ext cx="51383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6504D4C6-4A4E-462B-930C-BEB17792B4F8}"/>
              </a:ext>
            </a:extLst>
          </p:cNvPr>
          <p:cNvCxnSpPr>
            <a:cxnSpLocks/>
          </p:cNvCxnSpPr>
          <p:nvPr/>
        </p:nvCxnSpPr>
        <p:spPr>
          <a:xfrm flipV="1">
            <a:off x="5573211" y="3042361"/>
            <a:ext cx="0" cy="2841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7034C166-D921-44AE-95B9-08BCBE408DFC}"/>
              </a:ext>
            </a:extLst>
          </p:cNvPr>
          <p:cNvSpPr txBox="1"/>
          <p:nvPr/>
        </p:nvSpPr>
        <p:spPr>
          <a:xfrm>
            <a:off x="4495800" y="5761988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Layer a</a:t>
            </a:r>
            <a:endParaRPr kumimoji="1" lang="ja-JP" altLang="en-US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F6EB14D3-263A-43D9-AA8E-1F6C4C8FB250}"/>
              </a:ext>
            </a:extLst>
          </p:cNvPr>
          <p:cNvSpPr txBox="1"/>
          <p:nvPr/>
        </p:nvSpPr>
        <p:spPr>
          <a:xfrm>
            <a:off x="10660280" y="5698867"/>
            <a:ext cx="976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Layer b</a:t>
            </a:r>
            <a:endParaRPr kumimoji="1" lang="ja-JP" altLang="en-US" dirty="0"/>
          </a:p>
        </p:txBody>
      </p:sp>
      <p:pic>
        <p:nvPicPr>
          <p:cNvPr id="16" name="グラフィックス 15" descr="落葉樹">
            <a:extLst>
              <a:ext uri="{FF2B5EF4-FFF2-40B4-BE49-F238E27FC236}">
                <a16:creationId xmlns:a16="http://schemas.microsoft.com/office/drawing/2014/main" id="{5F5342AB-2C61-4945-8B1D-C6F489710B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05000" y="5040086"/>
            <a:ext cx="914400" cy="914400"/>
          </a:xfrm>
          <a:prstGeom prst="rect">
            <a:avLst/>
          </a:prstGeom>
        </p:spPr>
      </p:pic>
      <p:pic>
        <p:nvPicPr>
          <p:cNvPr id="18" name="グラフィックス 17" descr="彗星">
            <a:extLst>
              <a:ext uri="{FF2B5EF4-FFF2-40B4-BE49-F238E27FC236}">
                <a16:creationId xmlns:a16="http://schemas.microsoft.com/office/drawing/2014/main" id="{03FADD69-DE44-4452-BC0D-EE6922CDAE2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667511" y="4161549"/>
            <a:ext cx="914400" cy="914400"/>
          </a:xfrm>
          <a:prstGeom prst="rect">
            <a:avLst/>
          </a:prstGeom>
        </p:spPr>
      </p:pic>
      <p:pic>
        <p:nvPicPr>
          <p:cNvPr id="21" name="グラフィックス 20" descr="女性">
            <a:extLst>
              <a:ext uri="{FF2B5EF4-FFF2-40B4-BE49-F238E27FC236}">
                <a16:creationId xmlns:a16="http://schemas.microsoft.com/office/drawing/2014/main" id="{B938625E-60B6-4666-8C03-9382EE3CE57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619216" y="5032254"/>
            <a:ext cx="914400" cy="914400"/>
          </a:xfrm>
          <a:prstGeom prst="rect">
            <a:avLst/>
          </a:prstGeom>
        </p:spPr>
      </p:pic>
      <p:pic>
        <p:nvPicPr>
          <p:cNvPr id="23" name="グラフィックス 22" descr="ハチの巣">
            <a:extLst>
              <a:ext uri="{FF2B5EF4-FFF2-40B4-BE49-F238E27FC236}">
                <a16:creationId xmlns:a16="http://schemas.microsoft.com/office/drawing/2014/main" id="{A90DE3AB-61DD-4271-B624-09D17D4B071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091543" y="4175685"/>
            <a:ext cx="914400" cy="914400"/>
          </a:xfrm>
          <a:prstGeom prst="rect">
            <a:avLst/>
          </a:prstGeom>
        </p:spPr>
      </p:pic>
      <p:pic>
        <p:nvPicPr>
          <p:cNvPr id="25" name="グラフィックス 24" descr="花">
            <a:extLst>
              <a:ext uri="{FF2B5EF4-FFF2-40B4-BE49-F238E27FC236}">
                <a16:creationId xmlns:a16="http://schemas.microsoft.com/office/drawing/2014/main" id="{4A3CFB36-9708-4E46-B695-6C69C76F036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421158" y="5040086"/>
            <a:ext cx="914400" cy="914400"/>
          </a:xfrm>
          <a:prstGeom prst="rect">
            <a:avLst/>
          </a:prstGeom>
        </p:spPr>
      </p:pic>
      <p:pic>
        <p:nvPicPr>
          <p:cNvPr id="27" name="グラフィックス 26" descr="建物">
            <a:extLst>
              <a:ext uri="{FF2B5EF4-FFF2-40B4-BE49-F238E27FC236}">
                <a16:creationId xmlns:a16="http://schemas.microsoft.com/office/drawing/2014/main" id="{AFEFEA48-84D9-42B7-A151-A4D71208E8B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246390" y="4969133"/>
            <a:ext cx="914400" cy="914400"/>
          </a:xfrm>
          <a:prstGeom prst="rect">
            <a:avLst/>
          </a:prstGeom>
        </p:spPr>
      </p:pic>
      <p:pic>
        <p:nvPicPr>
          <p:cNvPr id="29" name="グラフィックス 28" descr="家">
            <a:extLst>
              <a:ext uri="{FF2B5EF4-FFF2-40B4-BE49-F238E27FC236}">
                <a16:creationId xmlns:a16="http://schemas.microsoft.com/office/drawing/2014/main" id="{C3C82A89-7A9E-4503-8B09-46CC83A8304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658384" y="503225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776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FB47FA2-0F6F-40FB-AA79-A5FEE54E0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対応した道具がないとき</a:t>
            </a:r>
          </a:p>
        </p:txBody>
      </p:sp>
      <p:pic>
        <p:nvPicPr>
          <p:cNvPr id="4" name="Picture 2" descr="「棒人間 イラスト フリー」の画像検索結果">
            <a:extLst>
              <a:ext uri="{FF2B5EF4-FFF2-40B4-BE49-F238E27FC236}">
                <a16:creationId xmlns:a16="http://schemas.microsoft.com/office/drawing/2014/main" id="{20D2F2BF-9EBE-4F91-B0CD-3719727B240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62" r="29996" b="5370"/>
          <a:stretch/>
        </p:blipFill>
        <p:spPr bwMode="auto">
          <a:xfrm>
            <a:off x="1458685" y="3264353"/>
            <a:ext cx="1828801" cy="2987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楕円 4">
            <a:extLst>
              <a:ext uri="{FF2B5EF4-FFF2-40B4-BE49-F238E27FC236}">
                <a16:creationId xmlns:a16="http://schemas.microsoft.com/office/drawing/2014/main" id="{FD5B40AF-2845-4513-B28C-5E36C9B6547D}"/>
              </a:ext>
            </a:extLst>
          </p:cNvPr>
          <p:cNvSpPr/>
          <p:nvPr/>
        </p:nvSpPr>
        <p:spPr>
          <a:xfrm>
            <a:off x="3439886" y="2231571"/>
            <a:ext cx="2449285" cy="119742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6" name="Picture 2" descr="「ハンマー　イラスト」の画像検索結果">
            <a:extLst>
              <a:ext uri="{FF2B5EF4-FFF2-40B4-BE49-F238E27FC236}">
                <a16:creationId xmlns:a16="http://schemas.microsoft.com/office/drawing/2014/main" id="{DECE7374-018C-427C-A5D8-C613D26DFE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621" y="2321378"/>
            <a:ext cx="1017814" cy="1017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楕円 6">
            <a:extLst>
              <a:ext uri="{FF2B5EF4-FFF2-40B4-BE49-F238E27FC236}">
                <a16:creationId xmlns:a16="http://schemas.microsoft.com/office/drawing/2014/main" id="{F49C7759-9B2A-48B7-9723-691D4E3C8206}"/>
              </a:ext>
            </a:extLst>
          </p:cNvPr>
          <p:cNvSpPr/>
          <p:nvPr/>
        </p:nvSpPr>
        <p:spPr>
          <a:xfrm>
            <a:off x="2854778" y="3126921"/>
            <a:ext cx="585107" cy="3020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09126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0E98B78D-195C-4728-9C93-123521B34FB6}"/>
              </a:ext>
            </a:extLst>
          </p:cNvPr>
          <p:cNvCxnSpPr/>
          <p:nvPr/>
        </p:nvCxnSpPr>
        <p:spPr>
          <a:xfrm>
            <a:off x="865414" y="2971799"/>
            <a:ext cx="104611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グラフィックス 5" descr="歩く">
            <a:extLst>
              <a:ext uri="{FF2B5EF4-FFF2-40B4-BE49-F238E27FC236}">
                <a16:creationId xmlns:a16="http://schemas.microsoft.com/office/drawing/2014/main" id="{FC529DC1-5EDE-4AAA-85CD-72F47CA32D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5414" y="2057399"/>
            <a:ext cx="914400" cy="914400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FEAF401-933C-4C5F-BC6C-28B44F86B74C}"/>
              </a:ext>
            </a:extLst>
          </p:cNvPr>
          <p:cNvSpPr txBox="1"/>
          <p:nvPr/>
        </p:nvSpPr>
        <p:spPr>
          <a:xfrm>
            <a:off x="1779814" y="71845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朝→昼</a:t>
            </a:r>
          </a:p>
        </p:txBody>
      </p:sp>
      <p:pic>
        <p:nvPicPr>
          <p:cNvPr id="9" name="グラフィックス 8" descr="トロフィー">
            <a:extLst>
              <a:ext uri="{FF2B5EF4-FFF2-40B4-BE49-F238E27FC236}">
                <a16:creationId xmlns:a16="http://schemas.microsoft.com/office/drawing/2014/main" id="{6B51A6A0-EC5A-46B7-8C1D-D5EA9394E3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613572" y="2057399"/>
            <a:ext cx="914400" cy="914400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24D4CF87-4A16-4202-A025-7F5ADEC26CD1}"/>
              </a:ext>
            </a:extLst>
          </p:cNvPr>
          <p:cNvSpPr txBox="1"/>
          <p:nvPr/>
        </p:nvSpPr>
        <p:spPr>
          <a:xfrm>
            <a:off x="10650809" y="166046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作業場</a:t>
            </a:r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4F3CA6AB-FB48-4214-B2F2-1A56D27A83C6}"/>
              </a:ext>
            </a:extLst>
          </p:cNvPr>
          <p:cNvCxnSpPr/>
          <p:nvPr/>
        </p:nvCxnSpPr>
        <p:spPr>
          <a:xfrm flipH="1">
            <a:off x="865414" y="5878286"/>
            <a:ext cx="103577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グラフィックス 12" descr="トロフィー">
            <a:extLst>
              <a:ext uri="{FF2B5EF4-FFF2-40B4-BE49-F238E27FC236}">
                <a16:creationId xmlns:a16="http://schemas.microsoft.com/office/drawing/2014/main" id="{2295EC7C-7E62-455D-94EB-9C0A08139A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632190" y="4936280"/>
            <a:ext cx="914400" cy="914400"/>
          </a:xfrm>
          <a:prstGeom prst="rect">
            <a:avLst/>
          </a:prstGeom>
        </p:spPr>
      </p:pic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993BB300-AFC7-4E63-9D63-7E6264ED6629}"/>
              </a:ext>
            </a:extLst>
          </p:cNvPr>
          <p:cNvSpPr txBox="1"/>
          <p:nvPr/>
        </p:nvSpPr>
        <p:spPr>
          <a:xfrm>
            <a:off x="1779813" y="459377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昼→夜</a:t>
            </a:r>
          </a:p>
        </p:txBody>
      </p:sp>
      <p:pic>
        <p:nvPicPr>
          <p:cNvPr id="15" name="グラフィックス 14" descr="歩く">
            <a:extLst>
              <a:ext uri="{FF2B5EF4-FFF2-40B4-BE49-F238E27FC236}">
                <a16:creationId xmlns:a16="http://schemas.microsoft.com/office/drawing/2014/main" id="{4B4F8224-8162-4C8B-8649-5BE932BDAC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9927773" y="4936280"/>
            <a:ext cx="968828" cy="914400"/>
          </a:xfrm>
          <a:prstGeom prst="rect">
            <a:avLst/>
          </a:prstGeom>
        </p:spPr>
      </p:pic>
      <p:pic>
        <p:nvPicPr>
          <p:cNvPr id="17" name="グラフィックス 16" descr="家 ">
            <a:extLst>
              <a:ext uri="{FF2B5EF4-FFF2-40B4-BE49-F238E27FC236}">
                <a16:creationId xmlns:a16="http://schemas.microsoft.com/office/drawing/2014/main" id="{00B405C9-8A0B-45CA-8658-6F824B2EBB7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06828" y="2029794"/>
            <a:ext cx="914400" cy="914400"/>
          </a:xfrm>
          <a:prstGeom prst="rect">
            <a:avLst/>
          </a:prstGeom>
        </p:spPr>
      </p:pic>
      <p:pic>
        <p:nvPicPr>
          <p:cNvPr id="18" name="グラフィックス 17" descr="家 ">
            <a:extLst>
              <a:ext uri="{FF2B5EF4-FFF2-40B4-BE49-F238E27FC236}">
                <a16:creationId xmlns:a16="http://schemas.microsoft.com/office/drawing/2014/main" id="{3C2E1F33-3D55-477C-87CB-4298A0E6D0D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15424" y="4936280"/>
            <a:ext cx="914400" cy="914400"/>
          </a:xfrm>
          <a:prstGeom prst="rect">
            <a:avLst/>
          </a:prstGeom>
        </p:spPr>
      </p:pic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32CA2D91-F3C8-4F0F-9B19-DBEBC53EB539}"/>
              </a:ext>
            </a:extLst>
          </p:cNvPr>
          <p:cNvSpPr txBox="1"/>
          <p:nvPr/>
        </p:nvSpPr>
        <p:spPr>
          <a:xfrm>
            <a:off x="3439886" y="718457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強制スクロール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4EEAD4AA-15ED-4845-A298-F0BCB0B4B821}"/>
              </a:ext>
            </a:extLst>
          </p:cNvPr>
          <p:cNvSpPr txBox="1"/>
          <p:nvPr/>
        </p:nvSpPr>
        <p:spPr>
          <a:xfrm>
            <a:off x="3323643" y="4588328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強制バックスクロール</a:t>
            </a:r>
          </a:p>
        </p:txBody>
      </p:sp>
    </p:spTree>
    <p:extLst>
      <p:ext uri="{BB962C8B-B14F-4D97-AF65-F5344CB8AC3E}">
        <p14:creationId xmlns:p14="http://schemas.microsoft.com/office/powerpoint/2010/main" val="30214118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</TotalTime>
  <Words>185</Words>
  <Application>Microsoft Office PowerPoint</Application>
  <PresentationFormat>ワイド画面</PresentationFormat>
  <Paragraphs>44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3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依頼をこなすごとにできること増える</vt:lpstr>
      <vt:lpstr>オブジェクトの種類</vt:lpstr>
      <vt:lpstr>素材集め（ゲーム性）</vt:lpstr>
      <vt:lpstr>対応した道具がないとき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柴田 智史</dc:creator>
  <cp:lastModifiedBy>柴田 智史</cp:lastModifiedBy>
  <cp:revision>13</cp:revision>
  <dcterms:created xsi:type="dcterms:W3CDTF">2020-01-31T20:37:49Z</dcterms:created>
  <dcterms:modified xsi:type="dcterms:W3CDTF">2020-02-01T01:18:08Z</dcterms:modified>
</cp:coreProperties>
</file>