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75E9C-CCA7-4CAA-98F2-3732F479D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7A88EC-8990-48BE-8C74-D08235886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15597-F6A6-4FAD-BB76-06564BCF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58067-ED15-4ADB-85F6-3AADCEA7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7F2B1-56E5-4D0B-8B3B-72B7B6B4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497AA-80E0-45FE-BC7D-5DF6E0C3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33320E-AADB-465C-BC4E-884440BB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109DE-5C97-47B3-9C5A-35ED2437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F59A5A-AA73-4F3C-A813-759FFDAA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8B8938-08A6-4044-A957-2A315F87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53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56C15F-5FB1-480F-AC07-32B388F79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5BF105-7095-4DC8-9DB6-42B6270EA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36BFD-CAC5-47BD-AD78-5F5B106D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DC2664-3F8A-4FBB-A244-0D38540D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10EFB-D48F-4888-9C47-431170DA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90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8755D-2925-471E-9651-1D09917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D0437-287B-4EAA-925D-98486118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922C9-22F3-4333-8000-DFD6B122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D021A-2EC0-4DF5-9A92-4BDA3CE2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8C5180-066F-4695-872F-3CFE15F0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3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432F1-5F09-4ECA-9518-D8A536E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74659-D20D-439E-A83E-A015F4BE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5E386F-84B3-4338-A261-A049A464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59BBD-69D1-4C07-8E39-AE81B4BC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4E6AA-4D0C-4BC9-94F1-385139F3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98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E6176-2555-4F3D-A69A-40C90749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C94E4-0346-484C-9995-7DC3CAE2A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A7F739-0CAB-4EAF-81BB-01B3CF30A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952D43-3845-4C51-84FD-58F3C7CA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C4D88F-9FE6-46C0-BD6A-CA163355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BC24B4-0040-4C23-B5D2-258B8640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DCA3E-2E11-44FA-896A-C45D791D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05DBA-C6D9-4BD5-9AA7-B3C30E7D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F1D6CB-CA0A-4D16-B2F1-D75A2C35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87638B-9577-4162-94DE-9D577BE0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0050B0-EAFF-4A5C-8DA5-F493E53C9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7B60B1-C0B0-4E9A-A475-0E44B59E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99C7E8-21F1-4815-AD79-ED89D75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3353F8-D8B4-4F90-BE49-33D380B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45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3A84F-2E70-464F-BE83-1862642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5AA073-F206-4B9E-8486-D453FB60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6B48FE-C1A7-4412-916F-F38E604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C7EFEB-FC76-46A6-9A5D-03C7950A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7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456EA5-FD7B-4AF0-AF3A-50CF2FF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619240-6C46-4B6C-93C0-37ABFFB7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6E60B-4119-4923-B60A-03A027C7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FD5D6-6CE3-4DAE-9D6B-3A068497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7817CA-1244-47ED-A5EC-ED1B29DB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7704D8-2B42-462C-B00E-1A1BD950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283F50-8595-43CC-A6D0-42313030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7651B-E631-44CF-AFDD-9ADAB158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9F0CAA-9B2C-4E32-8BF1-788713F6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2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2E8DD-EDDD-4944-9BE1-CF574B52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019A70-18CB-458D-95E2-100E92D1E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93E92C-A36C-48B9-95F1-0CEAD0C2A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845973-38B9-4072-99B4-C1A50078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F3D7E6-80A9-41B5-865A-6FDF1CC0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516216-DCBF-482B-9A87-6D47892C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6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FED71A-DB4F-4BF2-9989-AB36DB2E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0DB4C9-95AD-4CEC-9D7C-0895FFAC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C6BD-5B55-4EFA-8B11-8B35172E0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F1FD-8C84-4C73-867B-FC558C920C11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0B5CA-98F1-4D36-86CB-D7F0F4E6A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A1A32-9A40-4AF4-AAA6-700C9EDBA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B96A-7595-4FBD-BEF3-76E9D5039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05979-94A1-42F7-B9D7-38940B5D2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EC1FA8-133E-4696-AA14-F8760D5D4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“REPAIR”</a:t>
            </a:r>
            <a:r>
              <a:rPr lang="ja-JP" altLang="en-US" dirty="0"/>
              <a:t>のゲーム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27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61E5E-A6F8-4D6C-BD6B-98089723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主人公は借金がある。</a:t>
            </a:r>
          </a:p>
        </p:txBody>
      </p:sp>
      <p:pic>
        <p:nvPicPr>
          <p:cNvPr id="6" name="Picture 2" descr="「棒人間 イラスト フリー」の画像検索結果">
            <a:extLst>
              <a:ext uri="{FF2B5EF4-FFF2-40B4-BE49-F238E27FC236}">
                <a16:creationId xmlns:a16="http://schemas.microsoft.com/office/drawing/2014/main" id="{662D9E6F-2475-472C-B63D-712864D92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108" y="2362200"/>
            <a:ext cx="4209749" cy="31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F05967E-A5A4-44F7-BAE3-4999DA3713E6}"/>
              </a:ext>
            </a:extLst>
          </p:cNvPr>
          <p:cNvSpPr/>
          <p:nvPr/>
        </p:nvSpPr>
        <p:spPr>
          <a:xfrm>
            <a:off x="6319157" y="1740127"/>
            <a:ext cx="2819400" cy="1415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AA597E-E474-4B31-B96B-A3DD2C5EF727}"/>
              </a:ext>
            </a:extLst>
          </p:cNvPr>
          <p:cNvSpPr txBox="1"/>
          <p:nvPr/>
        </p:nvSpPr>
        <p:spPr>
          <a:xfrm>
            <a:off x="6485338" y="2124532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-100</a:t>
            </a:r>
            <a:r>
              <a:rPr lang="ja-JP" altLang="en-US" sz="3600" dirty="0"/>
              <a:t>万円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93BD29-C462-4FA6-A335-C7C87F561436}"/>
              </a:ext>
            </a:extLst>
          </p:cNvPr>
          <p:cNvSpPr txBox="1"/>
          <p:nvPr/>
        </p:nvSpPr>
        <p:spPr>
          <a:xfrm>
            <a:off x="2147541" y="5625716"/>
            <a:ext cx="699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週間以内に</a:t>
            </a:r>
            <a:r>
              <a:rPr kumimoji="1" lang="en-US" altLang="ja-JP" sz="2400" dirty="0"/>
              <a:t>REPAIR</a:t>
            </a:r>
            <a:r>
              <a:rPr kumimoji="1" lang="ja-JP" altLang="en-US" sz="2400" dirty="0"/>
              <a:t>を駆使して稼ぎまくれ！！！</a:t>
            </a:r>
          </a:p>
        </p:txBody>
      </p:sp>
    </p:spTree>
    <p:extLst>
      <p:ext uri="{BB962C8B-B14F-4D97-AF65-F5344CB8AC3E}">
        <p14:creationId xmlns:p14="http://schemas.microsoft.com/office/powerpoint/2010/main" val="306020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19E98-22F5-40AE-939A-D21CE7C3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壊して作り直す（</a:t>
            </a:r>
            <a:r>
              <a:rPr kumimoji="1" lang="en-US" altLang="ja-JP" dirty="0"/>
              <a:t>REPAIR</a:t>
            </a:r>
            <a:r>
              <a:rPr kumimoji="1" lang="ja-JP" altLang="en-US" dirty="0"/>
              <a:t>）</a:t>
            </a:r>
          </a:p>
        </p:txBody>
      </p:sp>
      <p:pic>
        <p:nvPicPr>
          <p:cNvPr id="1026" name="Picture 2" descr="「棒人間 イラスト フリー」の画像検索結果">
            <a:extLst>
              <a:ext uri="{FF2B5EF4-FFF2-40B4-BE49-F238E27FC236}">
                <a16:creationId xmlns:a16="http://schemas.microsoft.com/office/drawing/2014/main" id="{E7604E9D-70D1-44A2-BA24-13D4644219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251" y="2895600"/>
            <a:ext cx="4209749" cy="31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順次アクセス記憶 3">
            <a:extLst>
              <a:ext uri="{FF2B5EF4-FFF2-40B4-BE49-F238E27FC236}">
                <a16:creationId xmlns:a16="http://schemas.microsoft.com/office/drawing/2014/main" id="{292E5CCF-85CA-4201-A9CE-9E4C12272D7D}"/>
              </a:ext>
            </a:extLst>
          </p:cNvPr>
          <p:cNvSpPr/>
          <p:nvPr/>
        </p:nvSpPr>
        <p:spPr>
          <a:xfrm>
            <a:off x="6890656" y="2378292"/>
            <a:ext cx="2593823" cy="1001486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2A1A26-A898-4479-A69B-6753C24F9DBE}"/>
              </a:ext>
            </a:extLst>
          </p:cNvPr>
          <p:cNvSpPr txBox="1"/>
          <p:nvPr/>
        </p:nvSpPr>
        <p:spPr>
          <a:xfrm>
            <a:off x="7056489" y="27109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シャーペンが欲しい</a:t>
            </a:r>
            <a:endParaRPr kumimoji="1" lang="ja-JP" altLang="en-US" dirty="0"/>
          </a:p>
        </p:txBody>
      </p:sp>
      <p:pic>
        <p:nvPicPr>
          <p:cNvPr id="1028" name="Picture 4" descr="「棒人間 イラスト フリー　走る」の画像検索結果">
            <a:extLst>
              <a:ext uri="{FF2B5EF4-FFF2-40B4-BE49-F238E27FC236}">
                <a16:creationId xmlns:a16="http://schemas.microsoft.com/office/drawing/2014/main" id="{2D0AC114-1590-4D24-BD15-46A8002F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21" y="2895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ローチャート: 順次アクセス記憶 6">
            <a:extLst>
              <a:ext uri="{FF2B5EF4-FFF2-40B4-BE49-F238E27FC236}">
                <a16:creationId xmlns:a16="http://schemas.microsoft.com/office/drawing/2014/main" id="{D29EDA5B-6A68-46E7-B345-95F085400909}"/>
              </a:ext>
            </a:extLst>
          </p:cNvPr>
          <p:cNvSpPr/>
          <p:nvPr/>
        </p:nvSpPr>
        <p:spPr>
          <a:xfrm flipH="1">
            <a:off x="3449345" y="2394857"/>
            <a:ext cx="2857500" cy="892629"/>
          </a:xfrm>
          <a:prstGeom prst="flowChartMagnetic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8E6925-E0C2-459D-A02A-B85C233B57C3}"/>
              </a:ext>
            </a:extLst>
          </p:cNvPr>
          <p:cNvSpPr txBox="1"/>
          <p:nvPr/>
        </p:nvSpPr>
        <p:spPr>
          <a:xfrm>
            <a:off x="3813131" y="2656505"/>
            <a:ext cx="20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任せろーーーーー</a:t>
            </a:r>
          </a:p>
        </p:txBody>
      </p:sp>
      <p:sp>
        <p:nvSpPr>
          <p:cNvPr id="11" name="フローチャート: 順次アクセス記憶 10">
            <a:extLst>
              <a:ext uri="{FF2B5EF4-FFF2-40B4-BE49-F238E27FC236}">
                <a16:creationId xmlns:a16="http://schemas.microsoft.com/office/drawing/2014/main" id="{7A5AA6F0-696A-4593-ACC9-ECEDE0568530}"/>
              </a:ext>
            </a:extLst>
          </p:cNvPr>
          <p:cNvSpPr/>
          <p:nvPr/>
        </p:nvSpPr>
        <p:spPr>
          <a:xfrm>
            <a:off x="6420202" y="3657127"/>
            <a:ext cx="2593823" cy="1001486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736A97-8C05-47D2-B9D0-3A664EC72B8D}"/>
              </a:ext>
            </a:extLst>
          </p:cNvPr>
          <p:cNvSpPr txBox="1"/>
          <p:nvPr/>
        </p:nvSpPr>
        <p:spPr>
          <a:xfrm>
            <a:off x="6718852" y="40127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ピアノがほしい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068B37-65F9-49A8-86C9-D14D3D5935E1}"/>
              </a:ext>
            </a:extLst>
          </p:cNvPr>
          <p:cNvSpPr txBox="1"/>
          <p:nvPr/>
        </p:nvSpPr>
        <p:spPr>
          <a:xfrm>
            <a:off x="9612561" y="5868246"/>
            <a:ext cx="187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依頼者</a:t>
            </a:r>
          </a:p>
        </p:txBody>
      </p:sp>
    </p:spTree>
    <p:extLst>
      <p:ext uri="{BB962C8B-B14F-4D97-AF65-F5344CB8AC3E}">
        <p14:creationId xmlns:p14="http://schemas.microsoft.com/office/powerpoint/2010/main" val="78438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車 イラスト」の画像検索結果">
            <a:extLst>
              <a:ext uri="{FF2B5EF4-FFF2-40B4-BE49-F238E27FC236}">
                <a16:creationId xmlns:a16="http://schemas.microsoft.com/office/drawing/2014/main" id="{3CD11BB7-9A93-4A37-A715-027B2FFAA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74" y="541111"/>
            <a:ext cx="1990612" cy="19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木　イラスト」の画像検索結果">
            <a:extLst>
              <a:ext uri="{FF2B5EF4-FFF2-40B4-BE49-F238E27FC236}">
                <a16:creationId xmlns:a16="http://schemas.microsoft.com/office/drawing/2014/main" id="{53D249C1-AE72-46FB-924A-C51DC21B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45" y="1221828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川　イラスト」の画像検索結果">
            <a:extLst>
              <a:ext uri="{FF2B5EF4-FFF2-40B4-BE49-F238E27FC236}">
                <a16:creationId xmlns:a16="http://schemas.microsoft.com/office/drawing/2014/main" id="{AC2D69D5-E540-445A-8E2E-7F99DD139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943" y="1536417"/>
            <a:ext cx="3290996" cy="304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「ハンマー　人　イラスト」の画像検索結果">
            <a:extLst>
              <a:ext uri="{FF2B5EF4-FFF2-40B4-BE49-F238E27FC236}">
                <a16:creationId xmlns:a16="http://schemas.microsoft.com/office/drawing/2014/main" id="{50FB5499-F138-46E5-952B-B398C9DE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401" y="3614938"/>
            <a:ext cx="2517912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522E9C-EC46-4430-B3C4-9C50B0666850}"/>
              </a:ext>
            </a:extLst>
          </p:cNvPr>
          <p:cNvSpPr txBox="1"/>
          <p:nvPr/>
        </p:nvSpPr>
        <p:spPr>
          <a:xfrm>
            <a:off x="4956313" y="5051397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街へいって壊して素材集めだ</a:t>
            </a:r>
          </a:p>
        </p:txBody>
      </p:sp>
    </p:spTree>
    <p:extLst>
      <p:ext uri="{BB962C8B-B14F-4D97-AF65-F5344CB8AC3E}">
        <p14:creationId xmlns:p14="http://schemas.microsoft.com/office/powerpoint/2010/main" val="3949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AAF45-2539-4EA5-A790-E6090F05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難しいものほど報酬が大きい</a:t>
            </a:r>
          </a:p>
        </p:txBody>
      </p:sp>
      <p:pic>
        <p:nvPicPr>
          <p:cNvPr id="4098" name="Picture 2" descr="「ピアノ　イラスト」の画像検索結果">
            <a:extLst>
              <a:ext uri="{FF2B5EF4-FFF2-40B4-BE49-F238E27FC236}">
                <a16:creationId xmlns:a16="http://schemas.microsoft.com/office/drawing/2014/main" id="{25D9F7CA-5DF7-471B-980F-2DA08BCDB8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38" y="3998021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ペン　イラスト」の画像検索結果">
            <a:extLst>
              <a:ext uri="{FF2B5EF4-FFF2-40B4-BE49-F238E27FC236}">
                <a16:creationId xmlns:a16="http://schemas.microsoft.com/office/drawing/2014/main" id="{078234D2-CA15-48BB-B7C2-97A662DF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69" y="1895061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21C3C044-EACE-47AC-B6FC-8EA71F3D6143}"/>
              </a:ext>
            </a:extLst>
          </p:cNvPr>
          <p:cNvSpPr/>
          <p:nvPr/>
        </p:nvSpPr>
        <p:spPr>
          <a:xfrm>
            <a:off x="7075715" y="2527965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C8C45BB-A2F6-4825-A1A1-E338D184D0D6}"/>
              </a:ext>
            </a:extLst>
          </p:cNvPr>
          <p:cNvSpPr/>
          <p:nvPr/>
        </p:nvSpPr>
        <p:spPr>
          <a:xfrm>
            <a:off x="6928758" y="4344322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4D2F3B2-5A36-490E-9140-3B250BEF16CA}"/>
              </a:ext>
            </a:extLst>
          </p:cNvPr>
          <p:cNvCxnSpPr>
            <a:cxnSpLocks/>
          </p:cNvCxnSpPr>
          <p:nvPr/>
        </p:nvCxnSpPr>
        <p:spPr>
          <a:xfrm>
            <a:off x="5391357" y="2530444"/>
            <a:ext cx="704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B918480-94AC-4D58-AFEB-054E2F9381ED}"/>
              </a:ext>
            </a:extLst>
          </p:cNvPr>
          <p:cNvCxnSpPr>
            <a:cxnSpLocks/>
          </p:cNvCxnSpPr>
          <p:nvPr/>
        </p:nvCxnSpPr>
        <p:spPr>
          <a:xfrm flipH="1">
            <a:off x="5391357" y="2729350"/>
            <a:ext cx="704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D32975B-F125-4FA1-A030-CB12C7998ED1}"/>
              </a:ext>
            </a:extLst>
          </p:cNvPr>
          <p:cNvCxnSpPr>
            <a:cxnSpLocks/>
          </p:cNvCxnSpPr>
          <p:nvPr/>
        </p:nvCxnSpPr>
        <p:spPr>
          <a:xfrm>
            <a:off x="5543757" y="4555185"/>
            <a:ext cx="704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0AC3B25-9D3F-4A38-851D-D3250849BEB5}"/>
              </a:ext>
            </a:extLst>
          </p:cNvPr>
          <p:cNvCxnSpPr>
            <a:cxnSpLocks/>
          </p:cNvCxnSpPr>
          <p:nvPr/>
        </p:nvCxnSpPr>
        <p:spPr>
          <a:xfrm flipH="1">
            <a:off x="5543757" y="4754091"/>
            <a:ext cx="704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4E93E97C-3FF5-42D2-B3DE-A32F8346EC4E}"/>
              </a:ext>
            </a:extLst>
          </p:cNvPr>
          <p:cNvSpPr/>
          <p:nvPr/>
        </p:nvSpPr>
        <p:spPr>
          <a:xfrm>
            <a:off x="7081158" y="4496722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3E34812-9086-4517-A71F-18D7DBF409F8}"/>
              </a:ext>
            </a:extLst>
          </p:cNvPr>
          <p:cNvSpPr/>
          <p:nvPr/>
        </p:nvSpPr>
        <p:spPr>
          <a:xfrm>
            <a:off x="7233558" y="4649122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BD26C74-8640-4342-8F1C-71CB7E85956C}"/>
              </a:ext>
            </a:extLst>
          </p:cNvPr>
          <p:cNvSpPr/>
          <p:nvPr/>
        </p:nvSpPr>
        <p:spPr>
          <a:xfrm>
            <a:off x="7385958" y="4801522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3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7☆</vt:lpstr>
      <vt:lpstr>主人公は借金がある。</vt:lpstr>
      <vt:lpstr>壊して作り直す（REPAIR）</vt:lpstr>
      <vt:lpstr>PowerPoint プレゼンテーション</vt:lpstr>
      <vt:lpstr>難しいものほど報酬が大きい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7☆</dc:title>
  <dc:creator>柴田 智史</dc:creator>
  <cp:lastModifiedBy>柴田 智史</cp:lastModifiedBy>
  <cp:revision>3</cp:revision>
  <dcterms:created xsi:type="dcterms:W3CDTF">2020-01-31T12:27:35Z</dcterms:created>
  <dcterms:modified xsi:type="dcterms:W3CDTF">2020-01-31T12:53:03Z</dcterms:modified>
</cp:coreProperties>
</file>