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5" autoAdjust="0"/>
    <p:restoredTop sz="94660"/>
  </p:normalViewPr>
  <p:slideViewPr>
    <p:cSldViewPr snapToGrid="0">
      <p:cViewPr>
        <p:scale>
          <a:sx n="75" d="100"/>
          <a:sy n="75" d="100"/>
        </p:scale>
        <p:origin x="74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BB52F4-255F-4005-85C1-594C21D8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59F27F-B599-4367-A2B3-DB791110B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944337-F2BD-4571-A8E2-9D1E0CF1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9B99-7CCB-46A4-959E-8AF27C1A09A0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4DF14E-75AA-47AC-AD3B-D150A99F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F03F3D-EBC4-474F-9172-CB1C03DB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2885-7734-4E48-A44E-E88B7AD6BC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318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4E983-C269-471B-BA39-B24450C5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3DF5F1D-7E3E-4839-842C-53425D892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851723-2D30-4536-8297-5AA9ED12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9B99-7CCB-46A4-959E-8AF27C1A09A0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6C54FE-E18E-4651-8999-41B55CCC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15CCEF-7156-4070-BE0A-2DFAD59F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2885-7734-4E48-A44E-E88B7AD6BC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22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7BA9B88-ABD1-434D-BA53-0A33CD280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A8A2D6C-56C2-48D0-B498-A03E73E5B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A4C8DB-8E8B-4DAD-B3F3-735A5DD6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9B99-7CCB-46A4-959E-8AF27C1A09A0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A989B6-F69A-45E8-B74F-285FAD5C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D10625-188E-4393-AE50-1B84C540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2885-7734-4E48-A44E-E88B7AD6BC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20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3378D-B51B-4D77-ADCA-B90B16649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144998-3887-4C42-B0AE-9EF614333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05EB60-0229-45F9-9C48-F0EABD98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9B99-7CCB-46A4-959E-8AF27C1A09A0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2BB2D3-E4EE-477D-B7D4-7F2DD947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E5A433-2EC8-4DA3-B04C-C283D63A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2885-7734-4E48-A44E-E88B7AD6BC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55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03C2A6-1D2F-4DEF-92CF-E757FF10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377CCC-1860-4E3C-ACD9-5599972FE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C27A8A-EC0E-4507-A539-A6ACF755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9B99-7CCB-46A4-959E-8AF27C1A09A0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D70CC8-C595-44A1-BA76-7C058B93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109CAC-DFF1-44E3-B749-AF0EB3C2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2885-7734-4E48-A44E-E88B7AD6BC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27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6FCF2D-83C6-4C35-A60E-3797205A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F2C62B-5D98-4951-A228-959D19219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51A745-20D3-4813-A008-5379D3CAD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83AA59-A8A2-4225-A7CD-3B8DC073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9B99-7CCB-46A4-959E-8AF27C1A09A0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CC0B77-62F0-426A-A755-C0515258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C37F1B-06E5-49FA-80F5-E09F141D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2885-7734-4E48-A44E-E88B7AD6BC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02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D88FD3-FF05-410A-AA40-45625B701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E2387A-86F9-4773-889C-93DA13F2B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02D234-0292-486D-88FB-9FF4FB015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04A8184-DCF8-4CAA-A33B-2116668B2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176044F-257E-4F21-895C-EEB0C0A1F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C2D57F7-249A-4DA1-A712-8F140C83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9B99-7CCB-46A4-959E-8AF27C1A09A0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D0E9B4-B24D-488E-A140-84EAA23B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0A3F9F9-0C14-46DF-88A4-2681010B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2885-7734-4E48-A44E-E88B7AD6BC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76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10D999-EE0A-41C3-A704-EBDD3C96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DA1A40A-2625-45EA-AF55-841A21B6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9B99-7CCB-46A4-959E-8AF27C1A09A0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B302035-054C-4118-A2C8-AEB3152DB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28DBC6-0595-4759-A277-0E0D3780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2885-7734-4E48-A44E-E88B7AD6BC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45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7FDE7D-43CF-44F9-B53B-F3764416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9B99-7CCB-46A4-959E-8AF27C1A09A0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9EEF78A-480A-4C87-98E8-14DA46BB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2631CE3-A86E-415B-949E-6D0EDD73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2885-7734-4E48-A44E-E88B7AD6BC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34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73A5C9-7B1B-4272-B401-3D02234F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E2C446-96D2-4021-9C92-18DAD8FBB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4ADC67-45C6-45F9-9BBE-0484D72C3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A5D65A-4CEE-4394-B0DD-6E86CA420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9B99-7CCB-46A4-959E-8AF27C1A09A0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A048CA-0834-4BAA-B0C1-01AD205A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B49993-DFC0-425A-B1BA-A5C1B138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2885-7734-4E48-A44E-E88B7AD6BC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64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1BDC3D-237F-4975-84FC-44DFE2A2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BDB67B7-B500-47C6-A6DF-553405F9D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67B649-7340-42CE-8EA9-F6AD7B615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A6D201-1D50-48D2-885A-EB0E7F82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9B99-7CCB-46A4-959E-8AF27C1A09A0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9C27C6-C188-4C9E-AA07-CB0B215A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E51660-A225-4D42-8C05-DBAE01F8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2885-7734-4E48-A44E-E88B7AD6BC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15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4CD85A-79DC-4CFB-B80B-D18A5C48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E2B732-259E-4478-AAB6-3D0AB13E7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428952-FD94-42D8-9830-857243011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E9B99-7CCB-46A4-959E-8AF27C1A09A0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2D3695-01F9-432F-A2C3-6D2519B10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42031F-8B15-4670-856F-AAF2D4EEE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A2885-7734-4E48-A44E-E88B7AD6BC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50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401908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7" t="12490" r="70617" b="74300"/>
          <a:stretch/>
        </p:blipFill>
        <p:spPr>
          <a:xfrm>
            <a:off x="9688010" y="1874257"/>
            <a:ext cx="906010" cy="1828799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7153056" y="3598045"/>
            <a:ext cx="4004840" cy="2569580"/>
          </a:xfrm>
          <a:prstGeom prst="roundRect">
            <a:avLst/>
          </a:prstGeom>
          <a:solidFill>
            <a:schemeClr val="bg1">
              <a:lumMod val="95000"/>
              <a:alpha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594" y="4291471"/>
            <a:ext cx="4279763" cy="118272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09" y="519298"/>
            <a:ext cx="8327858" cy="6157494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3443" y="1336"/>
            <a:ext cx="1883827" cy="14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9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3175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柴田 智史</dc:creator>
  <cp:lastModifiedBy>p1 kt</cp:lastModifiedBy>
  <cp:revision>9</cp:revision>
  <dcterms:created xsi:type="dcterms:W3CDTF">2020-02-01T08:02:37Z</dcterms:created>
  <dcterms:modified xsi:type="dcterms:W3CDTF">2020-02-01T09:09:37Z</dcterms:modified>
</cp:coreProperties>
</file>