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8"/>
  </p:sldMasterIdLst>
  <p:notesMasterIdLst>
    <p:notesMasterId r:id="rId44"/>
  </p:notesMasterIdLst>
  <p:handoutMasterIdLst>
    <p:handoutMasterId r:id="rId45"/>
  </p:handoutMasterIdLst>
  <p:sldIdLst>
    <p:sldId id="324" r:id="rId9"/>
    <p:sldId id="375" r:id="rId10"/>
    <p:sldId id="354" r:id="rId11"/>
    <p:sldId id="373" r:id="rId12"/>
    <p:sldId id="372" r:id="rId13"/>
    <p:sldId id="384" r:id="rId14"/>
    <p:sldId id="374" r:id="rId15"/>
    <p:sldId id="386" r:id="rId16"/>
    <p:sldId id="385" r:id="rId17"/>
    <p:sldId id="376" r:id="rId18"/>
    <p:sldId id="377" r:id="rId19"/>
    <p:sldId id="378" r:id="rId20"/>
    <p:sldId id="382" r:id="rId21"/>
    <p:sldId id="356" r:id="rId22"/>
    <p:sldId id="361" r:id="rId23"/>
    <p:sldId id="379" r:id="rId24"/>
    <p:sldId id="380" r:id="rId25"/>
    <p:sldId id="358" r:id="rId26"/>
    <p:sldId id="387" r:id="rId27"/>
    <p:sldId id="328" r:id="rId28"/>
    <p:sldId id="381" r:id="rId29"/>
    <p:sldId id="357" r:id="rId30"/>
    <p:sldId id="360" r:id="rId31"/>
    <p:sldId id="388" r:id="rId32"/>
    <p:sldId id="389" r:id="rId33"/>
    <p:sldId id="364" r:id="rId34"/>
    <p:sldId id="370" r:id="rId35"/>
    <p:sldId id="390" r:id="rId36"/>
    <p:sldId id="365" r:id="rId37"/>
    <p:sldId id="366" r:id="rId38"/>
    <p:sldId id="367" r:id="rId39"/>
    <p:sldId id="391" r:id="rId40"/>
    <p:sldId id="368" r:id="rId41"/>
    <p:sldId id="371" r:id="rId42"/>
    <p:sldId id="36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486D3B9-963F-414A-8945-ADF19B3C1880}">
          <p14:sldIdLst>
            <p14:sldId id="324"/>
            <p14:sldId id="375"/>
            <p14:sldId id="354"/>
            <p14:sldId id="373"/>
            <p14:sldId id="372"/>
            <p14:sldId id="384"/>
            <p14:sldId id="374"/>
            <p14:sldId id="386"/>
            <p14:sldId id="385"/>
            <p14:sldId id="376"/>
            <p14:sldId id="377"/>
            <p14:sldId id="378"/>
            <p14:sldId id="382"/>
            <p14:sldId id="356"/>
            <p14:sldId id="361"/>
            <p14:sldId id="379"/>
            <p14:sldId id="380"/>
            <p14:sldId id="358"/>
            <p14:sldId id="387"/>
            <p14:sldId id="328"/>
            <p14:sldId id="381"/>
            <p14:sldId id="357"/>
            <p14:sldId id="360"/>
            <p14:sldId id="388"/>
            <p14:sldId id="389"/>
            <p14:sldId id="364"/>
            <p14:sldId id="370"/>
            <p14:sldId id="390"/>
            <p14:sldId id="365"/>
            <p14:sldId id="366"/>
            <p14:sldId id="367"/>
            <p14:sldId id="391"/>
            <p14:sldId id="368"/>
            <p14:sldId id="371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2A1"/>
    <a:srgbClr val="808080"/>
    <a:srgbClr val="358797"/>
    <a:srgbClr val="4596A4"/>
    <a:srgbClr val="58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1579" autoAdjust="0"/>
  </p:normalViewPr>
  <p:slideViewPr>
    <p:cSldViewPr snapToGrid="0">
      <p:cViewPr>
        <p:scale>
          <a:sx n="100" d="100"/>
          <a:sy n="100" d="100"/>
        </p:scale>
        <p:origin x="39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3F401-9F1E-4E80-96F2-7A1530D6C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0BB73F-FB92-4D49-886F-FC18C0269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7337-713A-44A1-A8FA-E9CCFCE30E6E}" type="datetimeFigureOut">
              <a:rPr lang="it-IT" smtClean="0"/>
              <a:t>14/04/2021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F283EF-B593-4BC7-9687-C74C9095A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71CB21-F4BB-49D5-AF3F-D1EEA5BB6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A8764-414E-4391-8449-8E07E94259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0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0" i="0">
        <a:latin typeface="Segoe UI Semilight" panose="020B0402040204020203" pitchFamily="34" charset="0"/>
        <a:ea typeface="+mn-ea"/>
        <a:cs typeface="Segoe UI Semilight" panose="020B0402040204020203" pitchFamily="34" charset="0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75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23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97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39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3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2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782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16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33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wmf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94484450-C95E-C749-BF0A-5C3D30CE1AD2}"/>
              </a:ext>
            </a:extLst>
          </p:cNvPr>
          <p:cNvSpPr/>
          <p:nvPr userDrawn="1"/>
        </p:nvSpPr>
        <p:spPr>
          <a:xfrm>
            <a:off x="4228787" y="2408882"/>
            <a:ext cx="7501053" cy="933423"/>
          </a:xfrm>
          <a:prstGeom prst="rect">
            <a:avLst/>
          </a:prstGeom>
          <a:solidFill>
            <a:srgbClr val="3E72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EE4802E-1FD4-494E-BFE7-2E955D209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738155"/>
            <a:ext cx="1610100" cy="527213"/>
          </a:xfrm>
          <a:prstGeom prst="rect">
            <a:avLst/>
          </a:prstGeom>
        </p:spPr>
      </p:pic>
      <p:sp>
        <p:nvSpPr>
          <p:cNvPr id="16" name="Titolo 7">
            <a:extLst>
              <a:ext uri="{FF2B5EF4-FFF2-40B4-BE49-F238E27FC236}">
                <a16:creationId xmlns:a16="http://schemas.microsoft.com/office/drawing/2014/main" id="{4E0D136B-4143-42DD-8EB1-95B138453B35}"/>
              </a:ext>
            </a:extLst>
          </p:cNvPr>
          <p:cNvSpPr txBox="1">
            <a:spLocks/>
          </p:cNvSpPr>
          <p:nvPr userDrawn="1"/>
        </p:nvSpPr>
        <p:spPr>
          <a:xfrm>
            <a:off x="4208201" y="1454318"/>
            <a:ext cx="7501053" cy="1009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cap="all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-IT" sz="5800" i="0" cap="none" spc="-1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GLOBAL AZURE 2021</a:t>
            </a:r>
          </a:p>
        </p:txBody>
      </p:sp>
      <p:sp>
        <p:nvSpPr>
          <p:cNvPr id="17" name="Sottotitolo 8">
            <a:extLst>
              <a:ext uri="{FF2B5EF4-FFF2-40B4-BE49-F238E27FC236}">
                <a16:creationId xmlns:a16="http://schemas.microsoft.com/office/drawing/2014/main" id="{784AFC5D-C3D2-4E31-91B0-A5ACFBD65E9A}"/>
              </a:ext>
            </a:extLst>
          </p:cNvPr>
          <p:cNvSpPr txBox="1">
            <a:spLocks/>
          </p:cNvSpPr>
          <p:nvPr userDrawn="1"/>
        </p:nvSpPr>
        <p:spPr>
          <a:xfrm>
            <a:off x="4848901" y="2505075"/>
            <a:ext cx="6860353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b="0" i="0" kern="120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40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Torino, 15 aprile 2021</a:t>
            </a:r>
          </a:p>
        </p:txBody>
      </p:sp>
      <p:graphicFrame>
        <p:nvGraphicFramePr>
          <p:cNvPr id="18" name="Oggetto 17">
            <a:extLst>
              <a:ext uri="{FF2B5EF4-FFF2-40B4-BE49-F238E27FC236}">
                <a16:creationId xmlns:a16="http://schemas.microsoft.com/office/drawing/2014/main" id="{DEBE9885-31D9-4488-BDB6-90940213BC6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23167453"/>
              </p:ext>
            </p:extLst>
          </p:nvPr>
        </p:nvGraphicFramePr>
        <p:xfrm>
          <a:off x="9777670" y="845063"/>
          <a:ext cx="1778924" cy="38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04640" imgH="1447560" progId="">
                  <p:embed/>
                </p:oleObj>
              </mc:Choice>
              <mc:Fallback>
                <p:oleObj r:id="rId3" imgW="6704640" imgH="1447560" progId="">
                  <p:embed/>
                  <p:pic>
                    <p:nvPicPr>
                      <p:cNvPr id="18" name="Oggetto 17">
                        <a:extLst>
                          <a:ext uri="{FF2B5EF4-FFF2-40B4-BE49-F238E27FC236}">
                            <a16:creationId xmlns:a16="http://schemas.microsoft.com/office/drawing/2014/main" id="{DEBE9885-31D9-4488-BDB6-90940213BC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7670" y="845063"/>
                        <a:ext cx="1778924" cy="38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http://azurebootcamptorino.welol.it/wp-content/uploads/2018/04/logo-its_Tavola-disegno-1.png">
            <a:extLst>
              <a:ext uri="{FF2B5EF4-FFF2-40B4-BE49-F238E27FC236}">
                <a16:creationId xmlns:a16="http://schemas.microsoft.com/office/drawing/2014/main" id="{E4A2BB7D-3CE7-453D-8EF6-26B8CEC71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84" y="3996209"/>
            <a:ext cx="1529361" cy="61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zurebootcamptorino.welol.it/wp-content/uploads/2018/04/logo-cdo_Tavola-disegno-1.png">
            <a:extLst>
              <a:ext uri="{FF2B5EF4-FFF2-40B4-BE49-F238E27FC236}">
                <a16:creationId xmlns:a16="http://schemas.microsoft.com/office/drawing/2014/main" id="{79597BEB-8773-44AD-B2C4-A6EC8B93C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998" y="3955822"/>
            <a:ext cx="1728656" cy="70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BF1EF0-2A7D-48FB-9DD7-C2BDC5E5DA6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589" y="3955822"/>
            <a:ext cx="1245565" cy="70063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AD2E272-21ED-410B-B82A-FE9E6BE63CF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0" y="1681877"/>
            <a:ext cx="4763165" cy="3667637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88B18-7127-45B0-A916-347F7D1C0A1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76" y="4935993"/>
            <a:ext cx="1374233" cy="824474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396335-0F80-470F-9C5A-F58F11EF21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45" y="4914375"/>
            <a:ext cx="1268600" cy="84609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522EAD9-B94E-40FD-B385-9C07EE19DCD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07" y="4981504"/>
            <a:ext cx="738567" cy="7531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2D11C0B9-AC28-4522-8405-FD318F0E7CEC}"/>
              </a:ext>
            </a:extLst>
          </p:cNvPr>
          <p:cNvSpPr/>
          <p:nvPr userDrawn="1"/>
        </p:nvSpPr>
        <p:spPr>
          <a:xfrm>
            <a:off x="7639422" y="3520130"/>
            <a:ext cx="25039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i="0" dirty="0">
                <a:solidFill>
                  <a:srgbClr val="303133"/>
                </a:solidFill>
                <a:effectLst/>
                <a:latin typeface="Raleway" panose="020B0503030101060003" pitchFamily="34" charset="0"/>
              </a:rPr>
              <a:t>Grazie al prezioso contributo di:</a:t>
            </a:r>
            <a:endParaRPr lang="it-IT" sz="1200" dirty="0">
              <a:latin typeface="Raleway" panose="020B0503030101060003" pitchFamily="34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015234C-D5BA-474C-915D-09B3368D90B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50" y="538367"/>
            <a:ext cx="1292445" cy="727001"/>
          </a:xfrm>
          <a:prstGeom prst="rect">
            <a:avLst/>
          </a:prstGeom>
        </p:spPr>
      </p:pic>
      <p:sp>
        <p:nvSpPr>
          <p:cNvPr id="32" name="Segnaposto piè di pagina 11">
            <a:extLst>
              <a:ext uri="{FF2B5EF4-FFF2-40B4-BE49-F238E27FC236}">
                <a16:creationId xmlns:a16="http://schemas.microsoft.com/office/drawing/2014/main" id="{35F735B6-D41E-4E6D-A297-B8E1953A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40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6FA566C-6C17-460F-B39B-AE5633BA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29E1C7A-001A-46A3-A610-72BE0FC3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1496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36C91A-83D3-4441-A70D-6159FC1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48FD5D7C-36EC-469A-B513-2C0E284C0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8C8DC7C2-489B-40F6-B6E8-2DD01C23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55630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447817" y="4902201"/>
            <a:ext cx="11298200" cy="10496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0" i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F7E57842-0E84-44F4-B2E0-C2418196E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784EA987-5ADA-40D8-B2D9-A6A5D40C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287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E3FDDA0C-B795-47B9-8CA0-C1B9F1E5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6" name="Segnaposto piè di pagina 11">
            <a:extLst>
              <a:ext uri="{FF2B5EF4-FFF2-40B4-BE49-F238E27FC236}">
                <a16:creationId xmlns:a16="http://schemas.microsoft.com/office/drawing/2014/main" id="{8D50668B-88E7-4EF8-BCA0-D8708049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7706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33504" y="645725"/>
            <a:ext cx="3714426" cy="508600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F0E947-13C9-0F41-97D2-A1A0B60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702156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936CB1FA-80B0-417F-8BE3-FF1A2274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Segnaposto piè di pagina 11">
            <a:extLst>
              <a:ext uri="{FF2B5EF4-FFF2-40B4-BE49-F238E27FC236}">
                <a16:creationId xmlns:a16="http://schemas.microsoft.com/office/drawing/2014/main" id="{56E62998-5AB4-4EF9-8728-F00103CD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4674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C0455-B259-5945-A337-89A7C952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34360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Segnaposto piè di pagina 11">
            <a:extLst>
              <a:ext uri="{FF2B5EF4-FFF2-40B4-BE49-F238E27FC236}">
                <a16:creationId xmlns:a16="http://schemas.microsoft.com/office/drawing/2014/main" id="{3FB8F849-3418-43F6-B564-AB98523A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65600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464345" y="670664"/>
            <a:ext cx="745768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BD679BBD-5C67-44A7-8B85-F2B9FE01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55BB4AA5-6F9E-4815-9CF9-6831AC70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82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o 54">
            <a:extLst>
              <a:ext uri="{FF2B5EF4-FFF2-40B4-BE49-F238E27FC236}">
                <a16:creationId xmlns:a16="http://schemas.microsoft.com/office/drawing/2014/main" id="{857FCB0B-ACC5-024D-88CF-A423C5807C08}"/>
              </a:ext>
            </a:extLst>
          </p:cNvPr>
          <p:cNvGrpSpPr/>
          <p:nvPr userDrawn="1"/>
        </p:nvGrpSpPr>
        <p:grpSpPr>
          <a:xfrm>
            <a:off x="6961982" y="1273271"/>
            <a:ext cx="4514520" cy="4586866"/>
            <a:chOff x="6961982" y="1273271"/>
            <a:chExt cx="4514520" cy="4586866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941071E-78D6-F340-8AB6-2B05E6362483}"/>
                </a:ext>
              </a:extLst>
            </p:cNvPr>
            <p:cNvSpPr>
              <a:spLocks/>
            </p:cNvSpPr>
            <p:nvPr/>
          </p:nvSpPr>
          <p:spPr bwMode="auto">
            <a:xfrm rot="152319">
              <a:off x="8074866" y="1273271"/>
              <a:ext cx="1887053" cy="1153950"/>
            </a:xfrm>
            <a:custGeom>
              <a:avLst/>
              <a:gdLst/>
              <a:ahLst/>
              <a:cxnLst>
                <a:cxn ang="0">
                  <a:pos x="732" y="26"/>
                </a:cxn>
                <a:cxn ang="0">
                  <a:pos x="587" y="58"/>
                </a:cxn>
                <a:cxn ang="0">
                  <a:pos x="507" y="82"/>
                </a:cxn>
                <a:cxn ang="0">
                  <a:pos x="442" y="106"/>
                </a:cxn>
                <a:cxn ang="0">
                  <a:pos x="379" y="130"/>
                </a:cxn>
                <a:cxn ang="0">
                  <a:pos x="329" y="154"/>
                </a:cxn>
                <a:cxn ang="0">
                  <a:pos x="266" y="186"/>
                </a:cxn>
                <a:cxn ang="0">
                  <a:pos x="217" y="210"/>
                </a:cxn>
                <a:cxn ang="0">
                  <a:pos x="178" y="234"/>
                </a:cxn>
                <a:cxn ang="0">
                  <a:pos x="137" y="258"/>
                </a:cxn>
                <a:cxn ang="0">
                  <a:pos x="104" y="283"/>
                </a:cxn>
                <a:cxn ang="0">
                  <a:pos x="56" y="314"/>
                </a:cxn>
                <a:cxn ang="0">
                  <a:pos x="24" y="340"/>
                </a:cxn>
                <a:cxn ang="0">
                  <a:pos x="0" y="364"/>
                </a:cxn>
                <a:cxn ang="0">
                  <a:pos x="15" y="387"/>
                </a:cxn>
                <a:cxn ang="0">
                  <a:pos x="41" y="411"/>
                </a:cxn>
                <a:cxn ang="0">
                  <a:pos x="65" y="444"/>
                </a:cxn>
                <a:cxn ang="0">
                  <a:pos x="97" y="476"/>
                </a:cxn>
                <a:cxn ang="0">
                  <a:pos x="121" y="509"/>
                </a:cxn>
                <a:cxn ang="0">
                  <a:pos x="193" y="589"/>
                </a:cxn>
                <a:cxn ang="0">
                  <a:pos x="217" y="613"/>
                </a:cxn>
                <a:cxn ang="0">
                  <a:pos x="242" y="637"/>
                </a:cxn>
                <a:cxn ang="0">
                  <a:pos x="266" y="661"/>
                </a:cxn>
                <a:cxn ang="0">
                  <a:pos x="299" y="702"/>
                </a:cxn>
                <a:cxn ang="0">
                  <a:pos x="323" y="725"/>
                </a:cxn>
                <a:cxn ang="0">
                  <a:pos x="347" y="758"/>
                </a:cxn>
                <a:cxn ang="0">
                  <a:pos x="427" y="797"/>
                </a:cxn>
                <a:cxn ang="0">
                  <a:pos x="459" y="773"/>
                </a:cxn>
                <a:cxn ang="0">
                  <a:pos x="498" y="749"/>
                </a:cxn>
                <a:cxn ang="0">
                  <a:pos x="539" y="725"/>
                </a:cxn>
                <a:cxn ang="0">
                  <a:pos x="587" y="702"/>
                </a:cxn>
                <a:cxn ang="0">
                  <a:pos x="643" y="678"/>
                </a:cxn>
                <a:cxn ang="0">
                  <a:pos x="717" y="654"/>
                </a:cxn>
                <a:cxn ang="0">
                  <a:pos x="853" y="621"/>
                </a:cxn>
                <a:cxn ang="0">
                  <a:pos x="1159" y="621"/>
                </a:cxn>
                <a:cxn ang="0">
                  <a:pos x="1265" y="580"/>
                </a:cxn>
                <a:cxn ang="0">
                  <a:pos x="1295" y="476"/>
                </a:cxn>
                <a:cxn ang="0">
                  <a:pos x="1328" y="379"/>
                </a:cxn>
                <a:cxn ang="0">
                  <a:pos x="1360" y="283"/>
                </a:cxn>
                <a:cxn ang="0">
                  <a:pos x="1384" y="201"/>
                </a:cxn>
                <a:cxn ang="0">
                  <a:pos x="1425" y="82"/>
                </a:cxn>
                <a:cxn ang="0">
                  <a:pos x="1321" y="32"/>
                </a:cxn>
                <a:cxn ang="0">
                  <a:pos x="1167" y="9"/>
                </a:cxn>
                <a:cxn ang="0">
                  <a:pos x="845" y="9"/>
                </a:cxn>
              </a:cxnLst>
              <a:rect l="0" t="0" r="r" b="b"/>
              <a:pathLst>
                <a:path w="1425" h="806">
                  <a:moveTo>
                    <a:pt x="845" y="9"/>
                  </a:moveTo>
                  <a:lnTo>
                    <a:pt x="782" y="17"/>
                  </a:lnTo>
                  <a:lnTo>
                    <a:pt x="732" y="26"/>
                  </a:lnTo>
                  <a:lnTo>
                    <a:pt x="693" y="32"/>
                  </a:lnTo>
                  <a:lnTo>
                    <a:pt x="652" y="41"/>
                  </a:lnTo>
                  <a:lnTo>
                    <a:pt x="587" y="58"/>
                  </a:lnTo>
                  <a:lnTo>
                    <a:pt x="563" y="65"/>
                  </a:lnTo>
                  <a:lnTo>
                    <a:pt x="531" y="73"/>
                  </a:lnTo>
                  <a:lnTo>
                    <a:pt x="507" y="82"/>
                  </a:lnTo>
                  <a:lnTo>
                    <a:pt x="483" y="89"/>
                  </a:lnTo>
                  <a:lnTo>
                    <a:pt x="459" y="97"/>
                  </a:lnTo>
                  <a:lnTo>
                    <a:pt x="442" y="106"/>
                  </a:lnTo>
                  <a:lnTo>
                    <a:pt x="418" y="114"/>
                  </a:lnTo>
                  <a:lnTo>
                    <a:pt x="403" y="121"/>
                  </a:lnTo>
                  <a:lnTo>
                    <a:pt x="379" y="130"/>
                  </a:lnTo>
                  <a:lnTo>
                    <a:pt x="362" y="138"/>
                  </a:lnTo>
                  <a:lnTo>
                    <a:pt x="347" y="145"/>
                  </a:lnTo>
                  <a:lnTo>
                    <a:pt x="329" y="154"/>
                  </a:lnTo>
                  <a:lnTo>
                    <a:pt x="299" y="171"/>
                  </a:lnTo>
                  <a:lnTo>
                    <a:pt x="282" y="178"/>
                  </a:lnTo>
                  <a:lnTo>
                    <a:pt x="266" y="186"/>
                  </a:lnTo>
                  <a:lnTo>
                    <a:pt x="249" y="195"/>
                  </a:lnTo>
                  <a:lnTo>
                    <a:pt x="234" y="201"/>
                  </a:lnTo>
                  <a:lnTo>
                    <a:pt x="217" y="210"/>
                  </a:lnTo>
                  <a:lnTo>
                    <a:pt x="210" y="219"/>
                  </a:lnTo>
                  <a:lnTo>
                    <a:pt x="193" y="227"/>
                  </a:lnTo>
                  <a:lnTo>
                    <a:pt x="178" y="234"/>
                  </a:lnTo>
                  <a:lnTo>
                    <a:pt x="169" y="242"/>
                  </a:lnTo>
                  <a:lnTo>
                    <a:pt x="154" y="251"/>
                  </a:lnTo>
                  <a:lnTo>
                    <a:pt x="137" y="258"/>
                  </a:lnTo>
                  <a:lnTo>
                    <a:pt x="128" y="266"/>
                  </a:lnTo>
                  <a:lnTo>
                    <a:pt x="113" y="275"/>
                  </a:lnTo>
                  <a:lnTo>
                    <a:pt x="104" y="283"/>
                  </a:lnTo>
                  <a:lnTo>
                    <a:pt x="89" y="290"/>
                  </a:lnTo>
                  <a:lnTo>
                    <a:pt x="72" y="307"/>
                  </a:lnTo>
                  <a:lnTo>
                    <a:pt x="56" y="314"/>
                  </a:lnTo>
                  <a:lnTo>
                    <a:pt x="48" y="323"/>
                  </a:lnTo>
                  <a:lnTo>
                    <a:pt x="41" y="331"/>
                  </a:lnTo>
                  <a:lnTo>
                    <a:pt x="24" y="340"/>
                  </a:lnTo>
                  <a:lnTo>
                    <a:pt x="15" y="347"/>
                  </a:lnTo>
                  <a:lnTo>
                    <a:pt x="9" y="355"/>
                  </a:lnTo>
                  <a:lnTo>
                    <a:pt x="0" y="364"/>
                  </a:lnTo>
                  <a:lnTo>
                    <a:pt x="0" y="370"/>
                  </a:lnTo>
                  <a:lnTo>
                    <a:pt x="9" y="379"/>
                  </a:lnTo>
                  <a:lnTo>
                    <a:pt x="15" y="387"/>
                  </a:lnTo>
                  <a:lnTo>
                    <a:pt x="24" y="396"/>
                  </a:lnTo>
                  <a:lnTo>
                    <a:pt x="32" y="403"/>
                  </a:lnTo>
                  <a:lnTo>
                    <a:pt x="41" y="411"/>
                  </a:lnTo>
                  <a:lnTo>
                    <a:pt x="48" y="428"/>
                  </a:lnTo>
                  <a:lnTo>
                    <a:pt x="56" y="435"/>
                  </a:lnTo>
                  <a:lnTo>
                    <a:pt x="65" y="444"/>
                  </a:lnTo>
                  <a:lnTo>
                    <a:pt x="72" y="452"/>
                  </a:lnTo>
                  <a:lnTo>
                    <a:pt x="80" y="459"/>
                  </a:lnTo>
                  <a:lnTo>
                    <a:pt x="97" y="476"/>
                  </a:lnTo>
                  <a:lnTo>
                    <a:pt x="104" y="485"/>
                  </a:lnTo>
                  <a:lnTo>
                    <a:pt x="113" y="492"/>
                  </a:lnTo>
                  <a:lnTo>
                    <a:pt x="121" y="509"/>
                  </a:lnTo>
                  <a:lnTo>
                    <a:pt x="178" y="565"/>
                  </a:lnTo>
                  <a:lnTo>
                    <a:pt x="186" y="572"/>
                  </a:lnTo>
                  <a:lnTo>
                    <a:pt x="193" y="589"/>
                  </a:lnTo>
                  <a:lnTo>
                    <a:pt x="201" y="597"/>
                  </a:lnTo>
                  <a:lnTo>
                    <a:pt x="210" y="604"/>
                  </a:lnTo>
                  <a:lnTo>
                    <a:pt x="217" y="613"/>
                  </a:lnTo>
                  <a:lnTo>
                    <a:pt x="225" y="621"/>
                  </a:lnTo>
                  <a:lnTo>
                    <a:pt x="234" y="628"/>
                  </a:lnTo>
                  <a:lnTo>
                    <a:pt x="242" y="637"/>
                  </a:lnTo>
                  <a:lnTo>
                    <a:pt x="249" y="645"/>
                  </a:lnTo>
                  <a:lnTo>
                    <a:pt x="258" y="654"/>
                  </a:lnTo>
                  <a:lnTo>
                    <a:pt x="266" y="661"/>
                  </a:lnTo>
                  <a:lnTo>
                    <a:pt x="273" y="678"/>
                  </a:lnTo>
                  <a:lnTo>
                    <a:pt x="282" y="684"/>
                  </a:lnTo>
                  <a:lnTo>
                    <a:pt x="299" y="702"/>
                  </a:lnTo>
                  <a:lnTo>
                    <a:pt x="306" y="710"/>
                  </a:lnTo>
                  <a:lnTo>
                    <a:pt x="314" y="717"/>
                  </a:lnTo>
                  <a:lnTo>
                    <a:pt x="323" y="725"/>
                  </a:lnTo>
                  <a:lnTo>
                    <a:pt x="329" y="734"/>
                  </a:lnTo>
                  <a:lnTo>
                    <a:pt x="338" y="741"/>
                  </a:lnTo>
                  <a:lnTo>
                    <a:pt x="347" y="758"/>
                  </a:lnTo>
                  <a:lnTo>
                    <a:pt x="394" y="806"/>
                  </a:lnTo>
                  <a:lnTo>
                    <a:pt x="411" y="806"/>
                  </a:lnTo>
                  <a:lnTo>
                    <a:pt x="427" y="797"/>
                  </a:lnTo>
                  <a:lnTo>
                    <a:pt x="435" y="790"/>
                  </a:lnTo>
                  <a:lnTo>
                    <a:pt x="451" y="782"/>
                  </a:lnTo>
                  <a:lnTo>
                    <a:pt x="459" y="773"/>
                  </a:lnTo>
                  <a:lnTo>
                    <a:pt x="475" y="766"/>
                  </a:lnTo>
                  <a:lnTo>
                    <a:pt x="483" y="758"/>
                  </a:lnTo>
                  <a:lnTo>
                    <a:pt x="498" y="749"/>
                  </a:lnTo>
                  <a:lnTo>
                    <a:pt x="515" y="741"/>
                  </a:lnTo>
                  <a:lnTo>
                    <a:pt x="524" y="734"/>
                  </a:lnTo>
                  <a:lnTo>
                    <a:pt x="539" y="725"/>
                  </a:lnTo>
                  <a:lnTo>
                    <a:pt x="556" y="717"/>
                  </a:lnTo>
                  <a:lnTo>
                    <a:pt x="572" y="710"/>
                  </a:lnTo>
                  <a:lnTo>
                    <a:pt x="587" y="702"/>
                  </a:lnTo>
                  <a:lnTo>
                    <a:pt x="604" y="693"/>
                  </a:lnTo>
                  <a:lnTo>
                    <a:pt x="628" y="684"/>
                  </a:lnTo>
                  <a:lnTo>
                    <a:pt x="643" y="678"/>
                  </a:lnTo>
                  <a:lnTo>
                    <a:pt x="669" y="669"/>
                  </a:lnTo>
                  <a:lnTo>
                    <a:pt x="693" y="661"/>
                  </a:lnTo>
                  <a:lnTo>
                    <a:pt x="717" y="654"/>
                  </a:lnTo>
                  <a:lnTo>
                    <a:pt x="741" y="645"/>
                  </a:lnTo>
                  <a:lnTo>
                    <a:pt x="806" y="628"/>
                  </a:lnTo>
                  <a:lnTo>
                    <a:pt x="853" y="621"/>
                  </a:lnTo>
                  <a:lnTo>
                    <a:pt x="918" y="613"/>
                  </a:lnTo>
                  <a:lnTo>
                    <a:pt x="1096" y="613"/>
                  </a:lnTo>
                  <a:lnTo>
                    <a:pt x="1159" y="621"/>
                  </a:lnTo>
                  <a:lnTo>
                    <a:pt x="1208" y="628"/>
                  </a:lnTo>
                  <a:lnTo>
                    <a:pt x="1248" y="628"/>
                  </a:lnTo>
                  <a:lnTo>
                    <a:pt x="1265" y="580"/>
                  </a:lnTo>
                  <a:lnTo>
                    <a:pt x="1272" y="548"/>
                  </a:lnTo>
                  <a:lnTo>
                    <a:pt x="1289" y="500"/>
                  </a:lnTo>
                  <a:lnTo>
                    <a:pt x="1295" y="476"/>
                  </a:lnTo>
                  <a:lnTo>
                    <a:pt x="1312" y="428"/>
                  </a:lnTo>
                  <a:lnTo>
                    <a:pt x="1321" y="403"/>
                  </a:lnTo>
                  <a:lnTo>
                    <a:pt x="1328" y="379"/>
                  </a:lnTo>
                  <a:lnTo>
                    <a:pt x="1345" y="331"/>
                  </a:lnTo>
                  <a:lnTo>
                    <a:pt x="1352" y="307"/>
                  </a:lnTo>
                  <a:lnTo>
                    <a:pt x="1360" y="283"/>
                  </a:lnTo>
                  <a:lnTo>
                    <a:pt x="1369" y="251"/>
                  </a:lnTo>
                  <a:lnTo>
                    <a:pt x="1377" y="227"/>
                  </a:lnTo>
                  <a:lnTo>
                    <a:pt x="1384" y="201"/>
                  </a:lnTo>
                  <a:lnTo>
                    <a:pt x="1410" y="130"/>
                  </a:lnTo>
                  <a:lnTo>
                    <a:pt x="1417" y="106"/>
                  </a:lnTo>
                  <a:lnTo>
                    <a:pt x="1425" y="82"/>
                  </a:lnTo>
                  <a:lnTo>
                    <a:pt x="1425" y="58"/>
                  </a:lnTo>
                  <a:lnTo>
                    <a:pt x="1360" y="41"/>
                  </a:lnTo>
                  <a:lnTo>
                    <a:pt x="1321" y="32"/>
                  </a:lnTo>
                  <a:lnTo>
                    <a:pt x="1280" y="26"/>
                  </a:lnTo>
                  <a:lnTo>
                    <a:pt x="1232" y="17"/>
                  </a:lnTo>
                  <a:lnTo>
                    <a:pt x="1167" y="9"/>
                  </a:lnTo>
                  <a:lnTo>
                    <a:pt x="1022" y="0"/>
                  </a:lnTo>
                  <a:lnTo>
                    <a:pt x="990" y="0"/>
                  </a:lnTo>
                  <a:lnTo>
                    <a:pt x="845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B55159E0-9C03-CC43-B696-5F299CC3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3511" y="1424178"/>
              <a:ext cx="1633994" cy="1653867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7221DE31-4544-2B43-802B-4D53E78CF67A}"/>
                </a:ext>
              </a:extLst>
            </p:cNvPr>
            <p:cNvSpPr>
              <a:spLocks/>
            </p:cNvSpPr>
            <p:nvPr/>
          </p:nvSpPr>
          <p:spPr bwMode="auto">
            <a:xfrm rot="14644930">
              <a:off x="6971006" y="2007154"/>
              <a:ext cx="1633994" cy="1652041"/>
            </a:xfrm>
            <a:custGeom>
              <a:avLst/>
              <a:gdLst/>
              <a:ahLst/>
              <a:cxnLst>
                <a:cxn ang="0">
                  <a:pos x="145" y="96"/>
                </a:cxn>
                <a:cxn ang="0">
                  <a:pos x="121" y="169"/>
                </a:cxn>
                <a:cxn ang="0">
                  <a:pos x="89" y="273"/>
                </a:cxn>
                <a:cxn ang="0">
                  <a:pos x="56" y="371"/>
                </a:cxn>
                <a:cxn ang="0">
                  <a:pos x="26" y="466"/>
                </a:cxn>
                <a:cxn ang="0">
                  <a:pos x="0" y="547"/>
                </a:cxn>
                <a:cxn ang="0">
                  <a:pos x="26" y="579"/>
                </a:cxn>
                <a:cxn ang="0">
                  <a:pos x="89" y="611"/>
                </a:cxn>
                <a:cxn ang="0">
                  <a:pos x="130" y="635"/>
                </a:cxn>
                <a:cxn ang="0">
                  <a:pos x="169" y="659"/>
                </a:cxn>
                <a:cxn ang="0">
                  <a:pos x="219" y="692"/>
                </a:cxn>
                <a:cxn ang="0">
                  <a:pos x="251" y="716"/>
                </a:cxn>
                <a:cxn ang="0">
                  <a:pos x="314" y="772"/>
                </a:cxn>
                <a:cxn ang="0">
                  <a:pos x="355" y="821"/>
                </a:cxn>
                <a:cxn ang="0">
                  <a:pos x="388" y="854"/>
                </a:cxn>
                <a:cxn ang="0">
                  <a:pos x="411" y="884"/>
                </a:cxn>
                <a:cxn ang="0">
                  <a:pos x="435" y="917"/>
                </a:cxn>
                <a:cxn ang="0">
                  <a:pos x="459" y="958"/>
                </a:cxn>
                <a:cxn ang="0">
                  <a:pos x="483" y="997"/>
                </a:cxn>
                <a:cxn ang="0">
                  <a:pos x="509" y="1047"/>
                </a:cxn>
                <a:cxn ang="0">
                  <a:pos x="533" y="1094"/>
                </a:cxn>
                <a:cxn ang="0">
                  <a:pos x="565" y="1183"/>
                </a:cxn>
                <a:cxn ang="0">
                  <a:pos x="645" y="1192"/>
                </a:cxn>
                <a:cxn ang="0">
                  <a:pos x="758" y="1168"/>
                </a:cxn>
                <a:cxn ang="0">
                  <a:pos x="871" y="1142"/>
                </a:cxn>
                <a:cxn ang="0">
                  <a:pos x="983" y="1118"/>
                </a:cxn>
                <a:cxn ang="0">
                  <a:pos x="1096" y="1094"/>
                </a:cxn>
                <a:cxn ang="0">
                  <a:pos x="1161" y="1062"/>
                </a:cxn>
                <a:cxn ang="0">
                  <a:pos x="1128" y="958"/>
                </a:cxn>
                <a:cxn ang="0">
                  <a:pos x="1096" y="869"/>
                </a:cxn>
                <a:cxn ang="0">
                  <a:pos x="1072" y="821"/>
                </a:cxn>
                <a:cxn ang="0">
                  <a:pos x="1048" y="765"/>
                </a:cxn>
                <a:cxn ang="0">
                  <a:pos x="1022" y="724"/>
                </a:cxn>
                <a:cxn ang="0">
                  <a:pos x="999" y="676"/>
                </a:cxn>
                <a:cxn ang="0">
                  <a:pos x="975" y="635"/>
                </a:cxn>
                <a:cxn ang="0">
                  <a:pos x="951" y="603"/>
                </a:cxn>
                <a:cxn ang="0">
                  <a:pos x="927" y="564"/>
                </a:cxn>
                <a:cxn ang="0">
                  <a:pos x="903" y="531"/>
                </a:cxn>
                <a:cxn ang="0">
                  <a:pos x="879" y="499"/>
                </a:cxn>
                <a:cxn ang="0">
                  <a:pos x="854" y="466"/>
                </a:cxn>
                <a:cxn ang="0">
                  <a:pos x="830" y="442"/>
                </a:cxn>
                <a:cxn ang="0">
                  <a:pos x="806" y="410"/>
                </a:cxn>
                <a:cxn ang="0">
                  <a:pos x="758" y="362"/>
                </a:cxn>
                <a:cxn ang="0">
                  <a:pos x="702" y="306"/>
                </a:cxn>
                <a:cxn ang="0">
                  <a:pos x="669" y="282"/>
                </a:cxn>
                <a:cxn ang="0">
                  <a:pos x="637" y="250"/>
                </a:cxn>
                <a:cxn ang="0">
                  <a:pos x="604" y="226"/>
                </a:cxn>
                <a:cxn ang="0">
                  <a:pos x="565" y="193"/>
                </a:cxn>
                <a:cxn ang="0">
                  <a:pos x="524" y="169"/>
                </a:cxn>
                <a:cxn ang="0">
                  <a:pos x="492" y="144"/>
                </a:cxn>
                <a:cxn ang="0">
                  <a:pos x="452" y="120"/>
                </a:cxn>
                <a:cxn ang="0">
                  <a:pos x="396" y="87"/>
                </a:cxn>
                <a:cxn ang="0">
                  <a:pos x="355" y="64"/>
                </a:cxn>
                <a:cxn ang="0">
                  <a:pos x="299" y="40"/>
                </a:cxn>
                <a:cxn ang="0">
                  <a:pos x="251" y="16"/>
                </a:cxn>
                <a:cxn ang="0">
                  <a:pos x="178" y="0"/>
                </a:cxn>
              </a:cxnLst>
              <a:rect l="0" t="0" r="r" b="b"/>
              <a:pathLst>
                <a:path w="1161" h="1198">
                  <a:moveTo>
                    <a:pt x="169" y="24"/>
                  </a:moveTo>
                  <a:lnTo>
                    <a:pt x="162" y="48"/>
                  </a:lnTo>
                  <a:lnTo>
                    <a:pt x="145" y="96"/>
                  </a:lnTo>
                  <a:lnTo>
                    <a:pt x="138" y="120"/>
                  </a:lnTo>
                  <a:lnTo>
                    <a:pt x="130" y="144"/>
                  </a:lnTo>
                  <a:lnTo>
                    <a:pt x="121" y="169"/>
                  </a:lnTo>
                  <a:lnTo>
                    <a:pt x="113" y="200"/>
                  </a:lnTo>
                  <a:lnTo>
                    <a:pt x="106" y="226"/>
                  </a:lnTo>
                  <a:lnTo>
                    <a:pt x="89" y="273"/>
                  </a:lnTo>
                  <a:lnTo>
                    <a:pt x="82" y="297"/>
                  </a:lnTo>
                  <a:lnTo>
                    <a:pt x="65" y="345"/>
                  </a:lnTo>
                  <a:lnTo>
                    <a:pt x="56" y="371"/>
                  </a:lnTo>
                  <a:lnTo>
                    <a:pt x="50" y="395"/>
                  </a:lnTo>
                  <a:lnTo>
                    <a:pt x="33" y="442"/>
                  </a:lnTo>
                  <a:lnTo>
                    <a:pt x="26" y="466"/>
                  </a:lnTo>
                  <a:lnTo>
                    <a:pt x="17" y="490"/>
                  </a:lnTo>
                  <a:lnTo>
                    <a:pt x="9" y="523"/>
                  </a:lnTo>
                  <a:lnTo>
                    <a:pt x="0" y="547"/>
                  </a:lnTo>
                  <a:lnTo>
                    <a:pt x="0" y="564"/>
                  </a:lnTo>
                  <a:lnTo>
                    <a:pt x="9" y="570"/>
                  </a:lnTo>
                  <a:lnTo>
                    <a:pt x="26" y="579"/>
                  </a:lnTo>
                  <a:lnTo>
                    <a:pt x="56" y="596"/>
                  </a:lnTo>
                  <a:lnTo>
                    <a:pt x="74" y="603"/>
                  </a:lnTo>
                  <a:lnTo>
                    <a:pt x="89" y="611"/>
                  </a:lnTo>
                  <a:lnTo>
                    <a:pt x="106" y="620"/>
                  </a:lnTo>
                  <a:lnTo>
                    <a:pt x="121" y="627"/>
                  </a:lnTo>
                  <a:lnTo>
                    <a:pt x="130" y="635"/>
                  </a:lnTo>
                  <a:lnTo>
                    <a:pt x="145" y="644"/>
                  </a:lnTo>
                  <a:lnTo>
                    <a:pt x="162" y="652"/>
                  </a:lnTo>
                  <a:lnTo>
                    <a:pt x="169" y="659"/>
                  </a:lnTo>
                  <a:lnTo>
                    <a:pt x="186" y="668"/>
                  </a:lnTo>
                  <a:lnTo>
                    <a:pt x="202" y="683"/>
                  </a:lnTo>
                  <a:lnTo>
                    <a:pt x="219" y="692"/>
                  </a:lnTo>
                  <a:lnTo>
                    <a:pt x="225" y="700"/>
                  </a:lnTo>
                  <a:lnTo>
                    <a:pt x="234" y="709"/>
                  </a:lnTo>
                  <a:lnTo>
                    <a:pt x="251" y="716"/>
                  </a:lnTo>
                  <a:lnTo>
                    <a:pt x="258" y="724"/>
                  </a:lnTo>
                  <a:lnTo>
                    <a:pt x="299" y="765"/>
                  </a:lnTo>
                  <a:lnTo>
                    <a:pt x="314" y="772"/>
                  </a:lnTo>
                  <a:lnTo>
                    <a:pt x="331" y="789"/>
                  </a:lnTo>
                  <a:lnTo>
                    <a:pt x="338" y="804"/>
                  </a:lnTo>
                  <a:lnTo>
                    <a:pt x="355" y="821"/>
                  </a:lnTo>
                  <a:lnTo>
                    <a:pt x="364" y="828"/>
                  </a:lnTo>
                  <a:lnTo>
                    <a:pt x="371" y="837"/>
                  </a:lnTo>
                  <a:lnTo>
                    <a:pt x="388" y="854"/>
                  </a:lnTo>
                  <a:lnTo>
                    <a:pt x="396" y="869"/>
                  </a:lnTo>
                  <a:lnTo>
                    <a:pt x="403" y="878"/>
                  </a:lnTo>
                  <a:lnTo>
                    <a:pt x="411" y="884"/>
                  </a:lnTo>
                  <a:lnTo>
                    <a:pt x="420" y="902"/>
                  </a:lnTo>
                  <a:lnTo>
                    <a:pt x="427" y="910"/>
                  </a:lnTo>
                  <a:lnTo>
                    <a:pt x="435" y="917"/>
                  </a:lnTo>
                  <a:lnTo>
                    <a:pt x="444" y="934"/>
                  </a:lnTo>
                  <a:lnTo>
                    <a:pt x="452" y="941"/>
                  </a:lnTo>
                  <a:lnTo>
                    <a:pt x="459" y="958"/>
                  </a:lnTo>
                  <a:lnTo>
                    <a:pt x="468" y="973"/>
                  </a:lnTo>
                  <a:lnTo>
                    <a:pt x="476" y="982"/>
                  </a:lnTo>
                  <a:lnTo>
                    <a:pt x="483" y="997"/>
                  </a:lnTo>
                  <a:lnTo>
                    <a:pt x="492" y="1014"/>
                  </a:lnTo>
                  <a:lnTo>
                    <a:pt x="500" y="1030"/>
                  </a:lnTo>
                  <a:lnTo>
                    <a:pt x="509" y="1047"/>
                  </a:lnTo>
                  <a:lnTo>
                    <a:pt x="516" y="1062"/>
                  </a:lnTo>
                  <a:lnTo>
                    <a:pt x="524" y="1079"/>
                  </a:lnTo>
                  <a:lnTo>
                    <a:pt x="533" y="1094"/>
                  </a:lnTo>
                  <a:lnTo>
                    <a:pt x="539" y="1118"/>
                  </a:lnTo>
                  <a:lnTo>
                    <a:pt x="548" y="1135"/>
                  </a:lnTo>
                  <a:lnTo>
                    <a:pt x="565" y="1183"/>
                  </a:lnTo>
                  <a:lnTo>
                    <a:pt x="572" y="1198"/>
                  </a:lnTo>
                  <a:lnTo>
                    <a:pt x="604" y="1198"/>
                  </a:lnTo>
                  <a:lnTo>
                    <a:pt x="645" y="1192"/>
                  </a:lnTo>
                  <a:lnTo>
                    <a:pt x="678" y="1183"/>
                  </a:lnTo>
                  <a:lnTo>
                    <a:pt x="717" y="1175"/>
                  </a:lnTo>
                  <a:lnTo>
                    <a:pt x="758" y="1168"/>
                  </a:lnTo>
                  <a:lnTo>
                    <a:pt x="797" y="1159"/>
                  </a:lnTo>
                  <a:lnTo>
                    <a:pt x="830" y="1151"/>
                  </a:lnTo>
                  <a:lnTo>
                    <a:pt x="871" y="1142"/>
                  </a:lnTo>
                  <a:lnTo>
                    <a:pt x="910" y="1135"/>
                  </a:lnTo>
                  <a:lnTo>
                    <a:pt x="942" y="1127"/>
                  </a:lnTo>
                  <a:lnTo>
                    <a:pt x="983" y="1118"/>
                  </a:lnTo>
                  <a:lnTo>
                    <a:pt x="1022" y="1110"/>
                  </a:lnTo>
                  <a:lnTo>
                    <a:pt x="1055" y="1103"/>
                  </a:lnTo>
                  <a:lnTo>
                    <a:pt x="1096" y="1094"/>
                  </a:lnTo>
                  <a:lnTo>
                    <a:pt x="1135" y="1086"/>
                  </a:lnTo>
                  <a:lnTo>
                    <a:pt x="1161" y="1079"/>
                  </a:lnTo>
                  <a:lnTo>
                    <a:pt x="1161" y="1062"/>
                  </a:lnTo>
                  <a:lnTo>
                    <a:pt x="1152" y="1030"/>
                  </a:lnTo>
                  <a:lnTo>
                    <a:pt x="1135" y="982"/>
                  </a:lnTo>
                  <a:lnTo>
                    <a:pt x="1128" y="958"/>
                  </a:lnTo>
                  <a:lnTo>
                    <a:pt x="1111" y="910"/>
                  </a:lnTo>
                  <a:lnTo>
                    <a:pt x="1104" y="893"/>
                  </a:lnTo>
                  <a:lnTo>
                    <a:pt x="1096" y="869"/>
                  </a:lnTo>
                  <a:lnTo>
                    <a:pt x="1087" y="854"/>
                  </a:lnTo>
                  <a:lnTo>
                    <a:pt x="1079" y="837"/>
                  </a:lnTo>
                  <a:lnTo>
                    <a:pt x="1072" y="821"/>
                  </a:lnTo>
                  <a:lnTo>
                    <a:pt x="1063" y="797"/>
                  </a:lnTo>
                  <a:lnTo>
                    <a:pt x="1055" y="780"/>
                  </a:lnTo>
                  <a:lnTo>
                    <a:pt x="1048" y="765"/>
                  </a:lnTo>
                  <a:lnTo>
                    <a:pt x="1040" y="748"/>
                  </a:lnTo>
                  <a:lnTo>
                    <a:pt x="1031" y="733"/>
                  </a:lnTo>
                  <a:lnTo>
                    <a:pt x="1022" y="724"/>
                  </a:lnTo>
                  <a:lnTo>
                    <a:pt x="1016" y="709"/>
                  </a:lnTo>
                  <a:lnTo>
                    <a:pt x="1007" y="692"/>
                  </a:lnTo>
                  <a:lnTo>
                    <a:pt x="999" y="676"/>
                  </a:lnTo>
                  <a:lnTo>
                    <a:pt x="992" y="668"/>
                  </a:lnTo>
                  <a:lnTo>
                    <a:pt x="983" y="652"/>
                  </a:lnTo>
                  <a:lnTo>
                    <a:pt x="975" y="635"/>
                  </a:lnTo>
                  <a:lnTo>
                    <a:pt x="966" y="627"/>
                  </a:lnTo>
                  <a:lnTo>
                    <a:pt x="959" y="611"/>
                  </a:lnTo>
                  <a:lnTo>
                    <a:pt x="951" y="603"/>
                  </a:lnTo>
                  <a:lnTo>
                    <a:pt x="942" y="588"/>
                  </a:lnTo>
                  <a:lnTo>
                    <a:pt x="935" y="579"/>
                  </a:lnTo>
                  <a:lnTo>
                    <a:pt x="927" y="564"/>
                  </a:lnTo>
                  <a:lnTo>
                    <a:pt x="918" y="555"/>
                  </a:lnTo>
                  <a:lnTo>
                    <a:pt x="910" y="540"/>
                  </a:lnTo>
                  <a:lnTo>
                    <a:pt x="903" y="531"/>
                  </a:lnTo>
                  <a:lnTo>
                    <a:pt x="894" y="523"/>
                  </a:lnTo>
                  <a:lnTo>
                    <a:pt x="886" y="507"/>
                  </a:lnTo>
                  <a:lnTo>
                    <a:pt x="879" y="499"/>
                  </a:lnTo>
                  <a:lnTo>
                    <a:pt x="871" y="490"/>
                  </a:lnTo>
                  <a:lnTo>
                    <a:pt x="862" y="483"/>
                  </a:lnTo>
                  <a:lnTo>
                    <a:pt x="854" y="466"/>
                  </a:lnTo>
                  <a:lnTo>
                    <a:pt x="847" y="458"/>
                  </a:lnTo>
                  <a:lnTo>
                    <a:pt x="838" y="451"/>
                  </a:lnTo>
                  <a:lnTo>
                    <a:pt x="830" y="442"/>
                  </a:lnTo>
                  <a:lnTo>
                    <a:pt x="823" y="434"/>
                  </a:lnTo>
                  <a:lnTo>
                    <a:pt x="814" y="427"/>
                  </a:lnTo>
                  <a:lnTo>
                    <a:pt x="806" y="410"/>
                  </a:lnTo>
                  <a:lnTo>
                    <a:pt x="773" y="378"/>
                  </a:lnTo>
                  <a:lnTo>
                    <a:pt x="765" y="371"/>
                  </a:lnTo>
                  <a:lnTo>
                    <a:pt x="758" y="362"/>
                  </a:lnTo>
                  <a:lnTo>
                    <a:pt x="717" y="321"/>
                  </a:lnTo>
                  <a:lnTo>
                    <a:pt x="708" y="314"/>
                  </a:lnTo>
                  <a:lnTo>
                    <a:pt x="702" y="306"/>
                  </a:lnTo>
                  <a:lnTo>
                    <a:pt x="693" y="297"/>
                  </a:lnTo>
                  <a:lnTo>
                    <a:pt x="678" y="289"/>
                  </a:lnTo>
                  <a:lnTo>
                    <a:pt x="669" y="282"/>
                  </a:lnTo>
                  <a:lnTo>
                    <a:pt x="652" y="265"/>
                  </a:lnTo>
                  <a:lnTo>
                    <a:pt x="645" y="256"/>
                  </a:lnTo>
                  <a:lnTo>
                    <a:pt x="637" y="250"/>
                  </a:lnTo>
                  <a:lnTo>
                    <a:pt x="621" y="241"/>
                  </a:lnTo>
                  <a:lnTo>
                    <a:pt x="613" y="233"/>
                  </a:lnTo>
                  <a:lnTo>
                    <a:pt x="604" y="226"/>
                  </a:lnTo>
                  <a:lnTo>
                    <a:pt x="596" y="217"/>
                  </a:lnTo>
                  <a:lnTo>
                    <a:pt x="580" y="209"/>
                  </a:lnTo>
                  <a:lnTo>
                    <a:pt x="565" y="193"/>
                  </a:lnTo>
                  <a:lnTo>
                    <a:pt x="548" y="185"/>
                  </a:lnTo>
                  <a:lnTo>
                    <a:pt x="539" y="176"/>
                  </a:lnTo>
                  <a:lnTo>
                    <a:pt x="524" y="169"/>
                  </a:lnTo>
                  <a:lnTo>
                    <a:pt x="516" y="161"/>
                  </a:lnTo>
                  <a:lnTo>
                    <a:pt x="500" y="152"/>
                  </a:lnTo>
                  <a:lnTo>
                    <a:pt x="492" y="144"/>
                  </a:lnTo>
                  <a:lnTo>
                    <a:pt x="476" y="137"/>
                  </a:lnTo>
                  <a:lnTo>
                    <a:pt x="468" y="128"/>
                  </a:lnTo>
                  <a:lnTo>
                    <a:pt x="452" y="120"/>
                  </a:lnTo>
                  <a:lnTo>
                    <a:pt x="435" y="113"/>
                  </a:lnTo>
                  <a:lnTo>
                    <a:pt x="427" y="105"/>
                  </a:lnTo>
                  <a:lnTo>
                    <a:pt x="396" y="87"/>
                  </a:lnTo>
                  <a:lnTo>
                    <a:pt x="379" y="81"/>
                  </a:lnTo>
                  <a:lnTo>
                    <a:pt x="364" y="72"/>
                  </a:lnTo>
                  <a:lnTo>
                    <a:pt x="355" y="64"/>
                  </a:lnTo>
                  <a:lnTo>
                    <a:pt x="338" y="57"/>
                  </a:lnTo>
                  <a:lnTo>
                    <a:pt x="314" y="48"/>
                  </a:lnTo>
                  <a:lnTo>
                    <a:pt x="299" y="40"/>
                  </a:lnTo>
                  <a:lnTo>
                    <a:pt x="282" y="31"/>
                  </a:lnTo>
                  <a:lnTo>
                    <a:pt x="266" y="24"/>
                  </a:lnTo>
                  <a:lnTo>
                    <a:pt x="251" y="16"/>
                  </a:lnTo>
                  <a:lnTo>
                    <a:pt x="225" y="7"/>
                  </a:lnTo>
                  <a:lnTo>
                    <a:pt x="210" y="0"/>
                  </a:lnTo>
                  <a:lnTo>
                    <a:pt x="178" y="0"/>
                  </a:lnTo>
                  <a:lnTo>
                    <a:pt x="169" y="24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D709DD8-B71A-EE41-AE3E-E436A6AA8F9C}"/>
                </a:ext>
              </a:extLst>
            </p:cNvPr>
            <p:cNvSpPr>
              <a:spLocks/>
            </p:cNvSpPr>
            <p:nvPr/>
          </p:nvSpPr>
          <p:spPr bwMode="auto">
            <a:xfrm rot="269916">
              <a:off x="7234223" y="3649710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2ADFBB4-F95A-EA41-A1CB-94E8315A1083}"/>
                </a:ext>
              </a:extLst>
            </p:cNvPr>
            <p:cNvSpPr>
              <a:spLocks/>
            </p:cNvSpPr>
            <p:nvPr/>
          </p:nvSpPr>
          <p:spPr bwMode="auto">
            <a:xfrm rot="19426925">
              <a:off x="8201893" y="4259581"/>
              <a:ext cx="1524357" cy="1600556"/>
            </a:xfrm>
            <a:custGeom>
              <a:avLst/>
              <a:gdLst/>
              <a:ahLst/>
              <a:cxnLst>
                <a:cxn ang="0">
                  <a:pos x="466" y="24"/>
                </a:cxn>
                <a:cxn ang="0">
                  <a:pos x="354" y="48"/>
                </a:cxn>
                <a:cxn ang="0">
                  <a:pos x="241" y="72"/>
                </a:cxn>
                <a:cxn ang="0">
                  <a:pos x="128" y="95"/>
                </a:cxn>
                <a:cxn ang="0">
                  <a:pos x="16" y="121"/>
                </a:cxn>
                <a:cxn ang="0">
                  <a:pos x="7" y="160"/>
                </a:cxn>
                <a:cxn ang="0">
                  <a:pos x="40" y="266"/>
                </a:cxn>
                <a:cxn ang="0">
                  <a:pos x="63" y="329"/>
                </a:cxn>
                <a:cxn ang="0">
                  <a:pos x="89" y="379"/>
                </a:cxn>
                <a:cxn ang="0">
                  <a:pos x="113" y="435"/>
                </a:cxn>
                <a:cxn ang="0">
                  <a:pos x="137" y="483"/>
                </a:cxn>
                <a:cxn ang="0">
                  <a:pos x="161" y="522"/>
                </a:cxn>
                <a:cxn ang="0">
                  <a:pos x="185" y="563"/>
                </a:cxn>
                <a:cxn ang="0">
                  <a:pos x="208" y="604"/>
                </a:cxn>
                <a:cxn ang="0">
                  <a:pos x="232" y="636"/>
                </a:cxn>
                <a:cxn ang="0">
                  <a:pos x="258" y="667"/>
                </a:cxn>
                <a:cxn ang="0">
                  <a:pos x="282" y="700"/>
                </a:cxn>
                <a:cxn ang="0">
                  <a:pos x="314" y="741"/>
                </a:cxn>
                <a:cxn ang="0">
                  <a:pos x="338" y="773"/>
                </a:cxn>
                <a:cxn ang="0">
                  <a:pos x="395" y="829"/>
                </a:cxn>
                <a:cxn ang="0">
                  <a:pos x="451" y="886"/>
                </a:cxn>
                <a:cxn ang="0">
                  <a:pos x="499" y="933"/>
                </a:cxn>
                <a:cxn ang="0">
                  <a:pos x="555" y="974"/>
                </a:cxn>
                <a:cxn ang="0">
                  <a:pos x="579" y="998"/>
                </a:cxn>
                <a:cxn ang="0">
                  <a:pos x="620" y="1022"/>
                </a:cxn>
                <a:cxn ang="0">
                  <a:pos x="659" y="1055"/>
                </a:cxn>
                <a:cxn ang="0">
                  <a:pos x="700" y="1078"/>
                </a:cxn>
                <a:cxn ang="0">
                  <a:pos x="741" y="1102"/>
                </a:cxn>
                <a:cxn ang="0">
                  <a:pos x="789" y="1126"/>
                </a:cxn>
                <a:cxn ang="0">
                  <a:pos x="830" y="1150"/>
                </a:cxn>
                <a:cxn ang="0">
                  <a:pos x="886" y="1176"/>
                </a:cxn>
                <a:cxn ang="0">
                  <a:pos x="942" y="1200"/>
                </a:cxn>
                <a:cxn ang="0">
                  <a:pos x="990" y="1191"/>
                </a:cxn>
                <a:cxn ang="0">
                  <a:pos x="1014" y="1111"/>
                </a:cxn>
                <a:cxn ang="0">
                  <a:pos x="1038" y="1038"/>
                </a:cxn>
                <a:cxn ang="0">
                  <a:pos x="1079" y="918"/>
                </a:cxn>
                <a:cxn ang="0">
                  <a:pos x="1103" y="845"/>
                </a:cxn>
                <a:cxn ang="0">
                  <a:pos x="1144" y="717"/>
                </a:cxn>
                <a:cxn ang="0">
                  <a:pos x="1159" y="636"/>
                </a:cxn>
                <a:cxn ang="0">
                  <a:pos x="1111" y="611"/>
                </a:cxn>
                <a:cxn ang="0">
                  <a:pos x="1062" y="587"/>
                </a:cxn>
                <a:cxn ang="0">
                  <a:pos x="1023" y="563"/>
                </a:cxn>
                <a:cxn ang="0">
                  <a:pos x="982" y="539"/>
                </a:cxn>
                <a:cxn ang="0">
                  <a:pos x="949" y="515"/>
                </a:cxn>
                <a:cxn ang="0">
                  <a:pos x="917" y="491"/>
                </a:cxn>
                <a:cxn ang="0">
                  <a:pos x="878" y="459"/>
                </a:cxn>
                <a:cxn ang="0">
                  <a:pos x="821" y="403"/>
                </a:cxn>
                <a:cxn ang="0">
                  <a:pos x="765" y="338"/>
                </a:cxn>
                <a:cxn ang="0">
                  <a:pos x="741" y="305"/>
                </a:cxn>
                <a:cxn ang="0">
                  <a:pos x="717" y="266"/>
                </a:cxn>
                <a:cxn ang="0">
                  <a:pos x="691" y="234"/>
                </a:cxn>
                <a:cxn ang="0">
                  <a:pos x="668" y="184"/>
                </a:cxn>
                <a:cxn ang="0">
                  <a:pos x="635" y="121"/>
                </a:cxn>
                <a:cxn ang="0">
                  <a:pos x="603" y="39"/>
                </a:cxn>
                <a:cxn ang="0">
                  <a:pos x="579" y="0"/>
                </a:cxn>
              </a:cxnLst>
              <a:rect l="0" t="0" r="r" b="b"/>
              <a:pathLst>
                <a:path w="1159" h="1206">
                  <a:moveTo>
                    <a:pt x="546" y="8"/>
                  </a:moveTo>
                  <a:lnTo>
                    <a:pt x="507" y="15"/>
                  </a:lnTo>
                  <a:lnTo>
                    <a:pt x="466" y="24"/>
                  </a:lnTo>
                  <a:lnTo>
                    <a:pt x="434" y="32"/>
                  </a:lnTo>
                  <a:lnTo>
                    <a:pt x="395" y="39"/>
                  </a:lnTo>
                  <a:lnTo>
                    <a:pt x="354" y="48"/>
                  </a:lnTo>
                  <a:lnTo>
                    <a:pt x="321" y="56"/>
                  </a:lnTo>
                  <a:lnTo>
                    <a:pt x="282" y="65"/>
                  </a:lnTo>
                  <a:lnTo>
                    <a:pt x="241" y="72"/>
                  </a:lnTo>
                  <a:lnTo>
                    <a:pt x="208" y="80"/>
                  </a:lnTo>
                  <a:lnTo>
                    <a:pt x="169" y="89"/>
                  </a:lnTo>
                  <a:lnTo>
                    <a:pt x="128" y="95"/>
                  </a:lnTo>
                  <a:lnTo>
                    <a:pt x="89" y="104"/>
                  </a:lnTo>
                  <a:lnTo>
                    <a:pt x="57" y="113"/>
                  </a:lnTo>
                  <a:lnTo>
                    <a:pt x="16" y="121"/>
                  </a:lnTo>
                  <a:lnTo>
                    <a:pt x="0" y="128"/>
                  </a:lnTo>
                  <a:lnTo>
                    <a:pt x="0" y="136"/>
                  </a:lnTo>
                  <a:lnTo>
                    <a:pt x="7" y="160"/>
                  </a:lnTo>
                  <a:lnTo>
                    <a:pt x="16" y="193"/>
                  </a:lnTo>
                  <a:lnTo>
                    <a:pt x="33" y="241"/>
                  </a:lnTo>
                  <a:lnTo>
                    <a:pt x="40" y="266"/>
                  </a:lnTo>
                  <a:lnTo>
                    <a:pt x="48" y="281"/>
                  </a:lnTo>
                  <a:lnTo>
                    <a:pt x="57" y="305"/>
                  </a:lnTo>
                  <a:lnTo>
                    <a:pt x="63" y="329"/>
                  </a:lnTo>
                  <a:lnTo>
                    <a:pt x="72" y="346"/>
                  </a:lnTo>
                  <a:lnTo>
                    <a:pt x="80" y="362"/>
                  </a:lnTo>
                  <a:lnTo>
                    <a:pt x="89" y="379"/>
                  </a:lnTo>
                  <a:lnTo>
                    <a:pt x="96" y="403"/>
                  </a:lnTo>
                  <a:lnTo>
                    <a:pt x="104" y="418"/>
                  </a:lnTo>
                  <a:lnTo>
                    <a:pt x="113" y="435"/>
                  </a:lnTo>
                  <a:lnTo>
                    <a:pt x="120" y="450"/>
                  </a:lnTo>
                  <a:lnTo>
                    <a:pt x="128" y="466"/>
                  </a:lnTo>
                  <a:lnTo>
                    <a:pt x="137" y="483"/>
                  </a:lnTo>
                  <a:lnTo>
                    <a:pt x="145" y="491"/>
                  </a:lnTo>
                  <a:lnTo>
                    <a:pt x="152" y="507"/>
                  </a:lnTo>
                  <a:lnTo>
                    <a:pt x="161" y="522"/>
                  </a:lnTo>
                  <a:lnTo>
                    <a:pt x="169" y="539"/>
                  </a:lnTo>
                  <a:lnTo>
                    <a:pt x="176" y="548"/>
                  </a:lnTo>
                  <a:lnTo>
                    <a:pt x="185" y="563"/>
                  </a:lnTo>
                  <a:lnTo>
                    <a:pt x="193" y="572"/>
                  </a:lnTo>
                  <a:lnTo>
                    <a:pt x="202" y="587"/>
                  </a:lnTo>
                  <a:lnTo>
                    <a:pt x="208" y="604"/>
                  </a:lnTo>
                  <a:lnTo>
                    <a:pt x="217" y="611"/>
                  </a:lnTo>
                  <a:lnTo>
                    <a:pt x="226" y="628"/>
                  </a:lnTo>
                  <a:lnTo>
                    <a:pt x="232" y="636"/>
                  </a:lnTo>
                  <a:lnTo>
                    <a:pt x="241" y="643"/>
                  </a:lnTo>
                  <a:lnTo>
                    <a:pt x="249" y="660"/>
                  </a:lnTo>
                  <a:lnTo>
                    <a:pt x="258" y="667"/>
                  </a:lnTo>
                  <a:lnTo>
                    <a:pt x="265" y="684"/>
                  </a:lnTo>
                  <a:lnTo>
                    <a:pt x="273" y="693"/>
                  </a:lnTo>
                  <a:lnTo>
                    <a:pt x="282" y="700"/>
                  </a:lnTo>
                  <a:lnTo>
                    <a:pt x="290" y="708"/>
                  </a:lnTo>
                  <a:lnTo>
                    <a:pt x="297" y="723"/>
                  </a:lnTo>
                  <a:lnTo>
                    <a:pt x="314" y="741"/>
                  </a:lnTo>
                  <a:lnTo>
                    <a:pt x="321" y="749"/>
                  </a:lnTo>
                  <a:lnTo>
                    <a:pt x="330" y="764"/>
                  </a:lnTo>
                  <a:lnTo>
                    <a:pt x="338" y="773"/>
                  </a:lnTo>
                  <a:lnTo>
                    <a:pt x="347" y="780"/>
                  </a:lnTo>
                  <a:lnTo>
                    <a:pt x="354" y="788"/>
                  </a:lnTo>
                  <a:lnTo>
                    <a:pt x="395" y="829"/>
                  </a:lnTo>
                  <a:lnTo>
                    <a:pt x="403" y="836"/>
                  </a:lnTo>
                  <a:lnTo>
                    <a:pt x="410" y="845"/>
                  </a:lnTo>
                  <a:lnTo>
                    <a:pt x="451" y="886"/>
                  </a:lnTo>
                  <a:lnTo>
                    <a:pt x="459" y="892"/>
                  </a:lnTo>
                  <a:lnTo>
                    <a:pt x="466" y="901"/>
                  </a:lnTo>
                  <a:lnTo>
                    <a:pt x="499" y="933"/>
                  </a:lnTo>
                  <a:lnTo>
                    <a:pt x="516" y="942"/>
                  </a:lnTo>
                  <a:lnTo>
                    <a:pt x="540" y="966"/>
                  </a:lnTo>
                  <a:lnTo>
                    <a:pt x="555" y="974"/>
                  </a:lnTo>
                  <a:lnTo>
                    <a:pt x="563" y="981"/>
                  </a:lnTo>
                  <a:lnTo>
                    <a:pt x="572" y="990"/>
                  </a:lnTo>
                  <a:lnTo>
                    <a:pt x="579" y="998"/>
                  </a:lnTo>
                  <a:lnTo>
                    <a:pt x="596" y="1007"/>
                  </a:lnTo>
                  <a:lnTo>
                    <a:pt x="603" y="1014"/>
                  </a:lnTo>
                  <a:lnTo>
                    <a:pt x="620" y="1022"/>
                  </a:lnTo>
                  <a:lnTo>
                    <a:pt x="635" y="1038"/>
                  </a:lnTo>
                  <a:lnTo>
                    <a:pt x="652" y="1046"/>
                  </a:lnTo>
                  <a:lnTo>
                    <a:pt x="659" y="1055"/>
                  </a:lnTo>
                  <a:lnTo>
                    <a:pt x="676" y="1063"/>
                  </a:lnTo>
                  <a:lnTo>
                    <a:pt x="691" y="1070"/>
                  </a:lnTo>
                  <a:lnTo>
                    <a:pt x="700" y="1078"/>
                  </a:lnTo>
                  <a:lnTo>
                    <a:pt x="717" y="1087"/>
                  </a:lnTo>
                  <a:lnTo>
                    <a:pt x="724" y="1094"/>
                  </a:lnTo>
                  <a:lnTo>
                    <a:pt x="741" y="1102"/>
                  </a:lnTo>
                  <a:lnTo>
                    <a:pt x="756" y="1111"/>
                  </a:lnTo>
                  <a:lnTo>
                    <a:pt x="773" y="1119"/>
                  </a:lnTo>
                  <a:lnTo>
                    <a:pt x="789" y="1126"/>
                  </a:lnTo>
                  <a:lnTo>
                    <a:pt x="804" y="1135"/>
                  </a:lnTo>
                  <a:lnTo>
                    <a:pt x="813" y="1143"/>
                  </a:lnTo>
                  <a:lnTo>
                    <a:pt x="830" y="1150"/>
                  </a:lnTo>
                  <a:lnTo>
                    <a:pt x="845" y="1159"/>
                  </a:lnTo>
                  <a:lnTo>
                    <a:pt x="869" y="1167"/>
                  </a:lnTo>
                  <a:lnTo>
                    <a:pt x="886" y="1176"/>
                  </a:lnTo>
                  <a:lnTo>
                    <a:pt x="901" y="1183"/>
                  </a:lnTo>
                  <a:lnTo>
                    <a:pt x="917" y="1191"/>
                  </a:lnTo>
                  <a:lnTo>
                    <a:pt x="942" y="1200"/>
                  </a:lnTo>
                  <a:lnTo>
                    <a:pt x="958" y="1206"/>
                  </a:lnTo>
                  <a:lnTo>
                    <a:pt x="982" y="1206"/>
                  </a:lnTo>
                  <a:lnTo>
                    <a:pt x="990" y="1191"/>
                  </a:lnTo>
                  <a:lnTo>
                    <a:pt x="999" y="1167"/>
                  </a:lnTo>
                  <a:lnTo>
                    <a:pt x="1006" y="1143"/>
                  </a:lnTo>
                  <a:lnTo>
                    <a:pt x="1014" y="1111"/>
                  </a:lnTo>
                  <a:lnTo>
                    <a:pt x="1023" y="1087"/>
                  </a:lnTo>
                  <a:lnTo>
                    <a:pt x="1029" y="1063"/>
                  </a:lnTo>
                  <a:lnTo>
                    <a:pt x="1038" y="1038"/>
                  </a:lnTo>
                  <a:lnTo>
                    <a:pt x="1055" y="990"/>
                  </a:lnTo>
                  <a:lnTo>
                    <a:pt x="1062" y="966"/>
                  </a:lnTo>
                  <a:lnTo>
                    <a:pt x="1079" y="918"/>
                  </a:lnTo>
                  <a:lnTo>
                    <a:pt x="1087" y="892"/>
                  </a:lnTo>
                  <a:lnTo>
                    <a:pt x="1094" y="869"/>
                  </a:lnTo>
                  <a:lnTo>
                    <a:pt x="1103" y="845"/>
                  </a:lnTo>
                  <a:lnTo>
                    <a:pt x="1111" y="812"/>
                  </a:lnTo>
                  <a:lnTo>
                    <a:pt x="1118" y="788"/>
                  </a:lnTo>
                  <a:lnTo>
                    <a:pt x="1144" y="717"/>
                  </a:lnTo>
                  <a:lnTo>
                    <a:pt x="1151" y="693"/>
                  </a:lnTo>
                  <a:lnTo>
                    <a:pt x="1159" y="667"/>
                  </a:lnTo>
                  <a:lnTo>
                    <a:pt x="1159" y="636"/>
                  </a:lnTo>
                  <a:lnTo>
                    <a:pt x="1144" y="628"/>
                  </a:lnTo>
                  <a:lnTo>
                    <a:pt x="1127" y="619"/>
                  </a:lnTo>
                  <a:lnTo>
                    <a:pt x="1111" y="611"/>
                  </a:lnTo>
                  <a:lnTo>
                    <a:pt x="1094" y="604"/>
                  </a:lnTo>
                  <a:lnTo>
                    <a:pt x="1079" y="595"/>
                  </a:lnTo>
                  <a:lnTo>
                    <a:pt x="1062" y="587"/>
                  </a:lnTo>
                  <a:lnTo>
                    <a:pt x="1046" y="580"/>
                  </a:lnTo>
                  <a:lnTo>
                    <a:pt x="1029" y="572"/>
                  </a:lnTo>
                  <a:lnTo>
                    <a:pt x="1023" y="563"/>
                  </a:lnTo>
                  <a:lnTo>
                    <a:pt x="1006" y="555"/>
                  </a:lnTo>
                  <a:lnTo>
                    <a:pt x="999" y="548"/>
                  </a:lnTo>
                  <a:lnTo>
                    <a:pt x="982" y="539"/>
                  </a:lnTo>
                  <a:lnTo>
                    <a:pt x="973" y="531"/>
                  </a:lnTo>
                  <a:lnTo>
                    <a:pt x="958" y="522"/>
                  </a:lnTo>
                  <a:lnTo>
                    <a:pt x="949" y="515"/>
                  </a:lnTo>
                  <a:lnTo>
                    <a:pt x="942" y="507"/>
                  </a:lnTo>
                  <a:lnTo>
                    <a:pt x="925" y="498"/>
                  </a:lnTo>
                  <a:lnTo>
                    <a:pt x="917" y="491"/>
                  </a:lnTo>
                  <a:lnTo>
                    <a:pt x="910" y="483"/>
                  </a:lnTo>
                  <a:lnTo>
                    <a:pt x="893" y="466"/>
                  </a:lnTo>
                  <a:lnTo>
                    <a:pt x="878" y="459"/>
                  </a:lnTo>
                  <a:lnTo>
                    <a:pt x="837" y="418"/>
                  </a:lnTo>
                  <a:lnTo>
                    <a:pt x="830" y="409"/>
                  </a:lnTo>
                  <a:lnTo>
                    <a:pt x="821" y="403"/>
                  </a:lnTo>
                  <a:lnTo>
                    <a:pt x="804" y="386"/>
                  </a:lnTo>
                  <a:lnTo>
                    <a:pt x="797" y="370"/>
                  </a:lnTo>
                  <a:lnTo>
                    <a:pt x="765" y="338"/>
                  </a:lnTo>
                  <a:lnTo>
                    <a:pt x="756" y="322"/>
                  </a:lnTo>
                  <a:lnTo>
                    <a:pt x="748" y="314"/>
                  </a:lnTo>
                  <a:lnTo>
                    <a:pt x="741" y="305"/>
                  </a:lnTo>
                  <a:lnTo>
                    <a:pt x="732" y="290"/>
                  </a:lnTo>
                  <a:lnTo>
                    <a:pt x="724" y="281"/>
                  </a:lnTo>
                  <a:lnTo>
                    <a:pt x="717" y="266"/>
                  </a:lnTo>
                  <a:lnTo>
                    <a:pt x="709" y="258"/>
                  </a:lnTo>
                  <a:lnTo>
                    <a:pt x="700" y="241"/>
                  </a:lnTo>
                  <a:lnTo>
                    <a:pt x="691" y="234"/>
                  </a:lnTo>
                  <a:lnTo>
                    <a:pt x="685" y="217"/>
                  </a:lnTo>
                  <a:lnTo>
                    <a:pt x="676" y="201"/>
                  </a:lnTo>
                  <a:lnTo>
                    <a:pt x="668" y="184"/>
                  </a:lnTo>
                  <a:lnTo>
                    <a:pt x="659" y="169"/>
                  </a:lnTo>
                  <a:lnTo>
                    <a:pt x="652" y="152"/>
                  </a:lnTo>
                  <a:lnTo>
                    <a:pt x="635" y="121"/>
                  </a:lnTo>
                  <a:lnTo>
                    <a:pt x="628" y="104"/>
                  </a:lnTo>
                  <a:lnTo>
                    <a:pt x="611" y="56"/>
                  </a:lnTo>
                  <a:lnTo>
                    <a:pt x="603" y="39"/>
                  </a:lnTo>
                  <a:lnTo>
                    <a:pt x="596" y="8"/>
                  </a:lnTo>
                  <a:lnTo>
                    <a:pt x="587" y="0"/>
                  </a:lnTo>
                  <a:lnTo>
                    <a:pt x="579" y="0"/>
                  </a:lnTo>
                  <a:lnTo>
                    <a:pt x="546" y="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EF95B24-9C42-9344-8696-579D6B65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3822" y="2996940"/>
              <a:ext cx="1217233" cy="1790084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BED2CEF-8F9E-E64A-B864-FAD5ADA3CEC9}"/>
                </a:ext>
              </a:extLst>
            </p:cNvPr>
            <p:cNvSpPr>
              <a:spLocks/>
            </p:cNvSpPr>
            <p:nvPr/>
          </p:nvSpPr>
          <p:spPr bwMode="auto">
            <a:xfrm rot="2717147">
              <a:off x="9353085" y="3956501"/>
              <a:ext cx="1180081" cy="1840967"/>
            </a:xfrm>
            <a:custGeom>
              <a:avLst/>
              <a:gdLst/>
              <a:ahLst/>
              <a:cxnLst>
                <a:cxn ang="0">
                  <a:pos x="710" y="24"/>
                </a:cxn>
                <a:cxn ang="0">
                  <a:pos x="597" y="48"/>
                </a:cxn>
                <a:cxn ang="0">
                  <a:pos x="485" y="72"/>
                </a:cxn>
                <a:cxn ang="0">
                  <a:pos x="370" y="96"/>
                </a:cxn>
                <a:cxn ang="0">
                  <a:pos x="266" y="120"/>
                </a:cxn>
                <a:cxn ang="0">
                  <a:pos x="251" y="457"/>
                </a:cxn>
                <a:cxn ang="0">
                  <a:pos x="219" y="579"/>
                </a:cxn>
                <a:cxn ang="0">
                  <a:pos x="195" y="635"/>
                </a:cxn>
                <a:cxn ang="0">
                  <a:pos x="171" y="691"/>
                </a:cxn>
                <a:cxn ang="0">
                  <a:pos x="145" y="741"/>
                </a:cxn>
                <a:cxn ang="0">
                  <a:pos x="121" y="780"/>
                </a:cxn>
                <a:cxn ang="0">
                  <a:pos x="97" y="812"/>
                </a:cxn>
                <a:cxn ang="0">
                  <a:pos x="73" y="845"/>
                </a:cxn>
                <a:cxn ang="0">
                  <a:pos x="50" y="877"/>
                </a:cxn>
                <a:cxn ang="0">
                  <a:pos x="26" y="910"/>
                </a:cxn>
                <a:cxn ang="0">
                  <a:pos x="0" y="940"/>
                </a:cxn>
                <a:cxn ang="0">
                  <a:pos x="26" y="973"/>
                </a:cxn>
                <a:cxn ang="0">
                  <a:pos x="50" y="997"/>
                </a:cxn>
                <a:cxn ang="0">
                  <a:pos x="73" y="1022"/>
                </a:cxn>
                <a:cxn ang="0">
                  <a:pos x="97" y="1053"/>
                </a:cxn>
                <a:cxn ang="0">
                  <a:pos x="130" y="1086"/>
                </a:cxn>
                <a:cxn ang="0">
                  <a:pos x="154" y="1111"/>
                </a:cxn>
                <a:cxn ang="0">
                  <a:pos x="201" y="1167"/>
                </a:cxn>
                <a:cxn ang="0">
                  <a:pos x="242" y="1215"/>
                </a:cxn>
                <a:cxn ang="0">
                  <a:pos x="290" y="1263"/>
                </a:cxn>
                <a:cxn ang="0">
                  <a:pos x="323" y="1304"/>
                </a:cxn>
                <a:cxn ang="0">
                  <a:pos x="347" y="1328"/>
                </a:cxn>
                <a:cxn ang="0">
                  <a:pos x="370" y="1352"/>
                </a:cxn>
                <a:cxn ang="0">
                  <a:pos x="396" y="1384"/>
                </a:cxn>
                <a:cxn ang="0">
                  <a:pos x="427" y="1367"/>
                </a:cxn>
                <a:cxn ang="0">
                  <a:pos x="459" y="1328"/>
                </a:cxn>
                <a:cxn ang="0">
                  <a:pos x="492" y="1295"/>
                </a:cxn>
                <a:cxn ang="0">
                  <a:pos x="516" y="1263"/>
                </a:cxn>
                <a:cxn ang="0">
                  <a:pos x="541" y="1239"/>
                </a:cxn>
                <a:cxn ang="0">
                  <a:pos x="572" y="1191"/>
                </a:cxn>
                <a:cxn ang="0">
                  <a:pos x="604" y="1150"/>
                </a:cxn>
                <a:cxn ang="0">
                  <a:pos x="628" y="1111"/>
                </a:cxn>
                <a:cxn ang="0">
                  <a:pos x="654" y="1070"/>
                </a:cxn>
                <a:cxn ang="0">
                  <a:pos x="678" y="1029"/>
                </a:cxn>
                <a:cxn ang="0">
                  <a:pos x="702" y="990"/>
                </a:cxn>
                <a:cxn ang="0">
                  <a:pos x="725" y="940"/>
                </a:cxn>
                <a:cxn ang="0">
                  <a:pos x="749" y="884"/>
                </a:cxn>
                <a:cxn ang="0">
                  <a:pos x="773" y="828"/>
                </a:cxn>
                <a:cxn ang="0">
                  <a:pos x="814" y="708"/>
                </a:cxn>
                <a:cxn ang="0">
                  <a:pos x="838" y="620"/>
                </a:cxn>
                <a:cxn ang="0">
                  <a:pos x="862" y="490"/>
                </a:cxn>
                <a:cxn ang="0">
                  <a:pos x="879" y="200"/>
                </a:cxn>
                <a:cxn ang="0">
                  <a:pos x="855" y="0"/>
                </a:cxn>
              </a:cxnLst>
              <a:rect l="0" t="0" r="r" b="b"/>
              <a:pathLst>
                <a:path w="879" h="1384">
                  <a:moveTo>
                    <a:pt x="790" y="7"/>
                  </a:moveTo>
                  <a:lnTo>
                    <a:pt x="749" y="15"/>
                  </a:lnTo>
                  <a:lnTo>
                    <a:pt x="710" y="24"/>
                  </a:lnTo>
                  <a:lnTo>
                    <a:pt x="669" y="31"/>
                  </a:lnTo>
                  <a:lnTo>
                    <a:pt x="637" y="39"/>
                  </a:lnTo>
                  <a:lnTo>
                    <a:pt x="597" y="48"/>
                  </a:lnTo>
                  <a:lnTo>
                    <a:pt x="556" y="56"/>
                  </a:lnTo>
                  <a:lnTo>
                    <a:pt x="524" y="63"/>
                  </a:lnTo>
                  <a:lnTo>
                    <a:pt x="485" y="72"/>
                  </a:lnTo>
                  <a:lnTo>
                    <a:pt x="444" y="80"/>
                  </a:lnTo>
                  <a:lnTo>
                    <a:pt x="411" y="87"/>
                  </a:lnTo>
                  <a:lnTo>
                    <a:pt x="370" y="96"/>
                  </a:lnTo>
                  <a:lnTo>
                    <a:pt x="331" y="104"/>
                  </a:lnTo>
                  <a:lnTo>
                    <a:pt x="299" y="113"/>
                  </a:lnTo>
                  <a:lnTo>
                    <a:pt x="266" y="120"/>
                  </a:lnTo>
                  <a:lnTo>
                    <a:pt x="266" y="345"/>
                  </a:lnTo>
                  <a:lnTo>
                    <a:pt x="258" y="410"/>
                  </a:lnTo>
                  <a:lnTo>
                    <a:pt x="251" y="457"/>
                  </a:lnTo>
                  <a:lnTo>
                    <a:pt x="234" y="522"/>
                  </a:lnTo>
                  <a:lnTo>
                    <a:pt x="227" y="555"/>
                  </a:lnTo>
                  <a:lnTo>
                    <a:pt x="219" y="579"/>
                  </a:lnTo>
                  <a:lnTo>
                    <a:pt x="210" y="596"/>
                  </a:lnTo>
                  <a:lnTo>
                    <a:pt x="201" y="620"/>
                  </a:lnTo>
                  <a:lnTo>
                    <a:pt x="195" y="635"/>
                  </a:lnTo>
                  <a:lnTo>
                    <a:pt x="186" y="659"/>
                  </a:lnTo>
                  <a:lnTo>
                    <a:pt x="178" y="676"/>
                  </a:lnTo>
                  <a:lnTo>
                    <a:pt x="171" y="691"/>
                  </a:lnTo>
                  <a:lnTo>
                    <a:pt x="162" y="708"/>
                  </a:lnTo>
                  <a:lnTo>
                    <a:pt x="154" y="724"/>
                  </a:lnTo>
                  <a:lnTo>
                    <a:pt x="145" y="741"/>
                  </a:lnTo>
                  <a:lnTo>
                    <a:pt x="138" y="748"/>
                  </a:lnTo>
                  <a:lnTo>
                    <a:pt x="130" y="765"/>
                  </a:lnTo>
                  <a:lnTo>
                    <a:pt x="121" y="780"/>
                  </a:lnTo>
                  <a:lnTo>
                    <a:pt x="114" y="789"/>
                  </a:lnTo>
                  <a:lnTo>
                    <a:pt x="106" y="804"/>
                  </a:lnTo>
                  <a:lnTo>
                    <a:pt x="97" y="812"/>
                  </a:lnTo>
                  <a:lnTo>
                    <a:pt x="89" y="828"/>
                  </a:lnTo>
                  <a:lnTo>
                    <a:pt x="82" y="836"/>
                  </a:lnTo>
                  <a:lnTo>
                    <a:pt x="73" y="845"/>
                  </a:lnTo>
                  <a:lnTo>
                    <a:pt x="65" y="860"/>
                  </a:lnTo>
                  <a:lnTo>
                    <a:pt x="58" y="869"/>
                  </a:lnTo>
                  <a:lnTo>
                    <a:pt x="50" y="877"/>
                  </a:lnTo>
                  <a:lnTo>
                    <a:pt x="41" y="884"/>
                  </a:lnTo>
                  <a:lnTo>
                    <a:pt x="33" y="901"/>
                  </a:lnTo>
                  <a:lnTo>
                    <a:pt x="26" y="910"/>
                  </a:lnTo>
                  <a:lnTo>
                    <a:pt x="17" y="917"/>
                  </a:lnTo>
                  <a:lnTo>
                    <a:pt x="0" y="934"/>
                  </a:lnTo>
                  <a:lnTo>
                    <a:pt x="0" y="940"/>
                  </a:lnTo>
                  <a:lnTo>
                    <a:pt x="9" y="949"/>
                  </a:lnTo>
                  <a:lnTo>
                    <a:pt x="17" y="966"/>
                  </a:lnTo>
                  <a:lnTo>
                    <a:pt x="26" y="973"/>
                  </a:lnTo>
                  <a:lnTo>
                    <a:pt x="33" y="981"/>
                  </a:lnTo>
                  <a:lnTo>
                    <a:pt x="41" y="990"/>
                  </a:lnTo>
                  <a:lnTo>
                    <a:pt x="50" y="997"/>
                  </a:lnTo>
                  <a:lnTo>
                    <a:pt x="58" y="1005"/>
                  </a:lnTo>
                  <a:lnTo>
                    <a:pt x="65" y="1014"/>
                  </a:lnTo>
                  <a:lnTo>
                    <a:pt x="73" y="1022"/>
                  </a:lnTo>
                  <a:lnTo>
                    <a:pt x="82" y="1029"/>
                  </a:lnTo>
                  <a:lnTo>
                    <a:pt x="89" y="1046"/>
                  </a:lnTo>
                  <a:lnTo>
                    <a:pt x="97" y="1053"/>
                  </a:lnTo>
                  <a:lnTo>
                    <a:pt x="114" y="1070"/>
                  </a:lnTo>
                  <a:lnTo>
                    <a:pt x="121" y="1079"/>
                  </a:lnTo>
                  <a:lnTo>
                    <a:pt x="130" y="1086"/>
                  </a:lnTo>
                  <a:lnTo>
                    <a:pt x="138" y="1094"/>
                  </a:lnTo>
                  <a:lnTo>
                    <a:pt x="145" y="1103"/>
                  </a:lnTo>
                  <a:lnTo>
                    <a:pt x="154" y="1111"/>
                  </a:lnTo>
                  <a:lnTo>
                    <a:pt x="162" y="1126"/>
                  </a:lnTo>
                  <a:lnTo>
                    <a:pt x="195" y="1159"/>
                  </a:lnTo>
                  <a:lnTo>
                    <a:pt x="201" y="1167"/>
                  </a:lnTo>
                  <a:lnTo>
                    <a:pt x="210" y="1174"/>
                  </a:lnTo>
                  <a:lnTo>
                    <a:pt x="234" y="1198"/>
                  </a:lnTo>
                  <a:lnTo>
                    <a:pt x="242" y="1215"/>
                  </a:lnTo>
                  <a:lnTo>
                    <a:pt x="275" y="1248"/>
                  </a:lnTo>
                  <a:lnTo>
                    <a:pt x="283" y="1254"/>
                  </a:lnTo>
                  <a:lnTo>
                    <a:pt x="290" y="1263"/>
                  </a:lnTo>
                  <a:lnTo>
                    <a:pt x="307" y="1280"/>
                  </a:lnTo>
                  <a:lnTo>
                    <a:pt x="314" y="1295"/>
                  </a:lnTo>
                  <a:lnTo>
                    <a:pt x="323" y="1304"/>
                  </a:lnTo>
                  <a:lnTo>
                    <a:pt x="331" y="1311"/>
                  </a:lnTo>
                  <a:lnTo>
                    <a:pt x="340" y="1319"/>
                  </a:lnTo>
                  <a:lnTo>
                    <a:pt x="347" y="1328"/>
                  </a:lnTo>
                  <a:lnTo>
                    <a:pt x="355" y="1336"/>
                  </a:lnTo>
                  <a:lnTo>
                    <a:pt x="364" y="1343"/>
                  </a:lnTo>
                  <a:lnTo>
                    <a:pt x="370" y="1352"/>
                  </a:lnTo>
                  <a:lnTo>
                    <a:pt x="379" y="1360"/>
                  </a:lnTo>
                  <a:lnTo>
                    <a:pt x="388" y="1376"/>
                  </a:lnTo>
                  <a:lnTo>
                    <a:pt x="396" y="1384"/>
                  </a:lnTo>
                  <a:lnTo>
                    <a:pt x="411" y="1384"/>
                  </a:lnTo>
                  <a:lnTo>
                    <a:pt x="420" y="1376"/>
                  </a:lnTo>
                  <a:lnTo>
                    <a:pt x="427" y="1367"/>
                  </a:lnTo>
                  <a:lnTo>
                    <a:pt x="435" y="1360"/>
                  </a:lnTo>
                  <a:lnTo>
                    <a:pt x="452" y="1343"/>
                  </a:lnTo>
                  <a:lnTo>
                    <a:pt x="459" y="1328"/>
                  </a:lnTo>
                  <a:lnTo>
                    <a:pt x="476" y="1311"/>
                  </a:lnTo>
                  <a:lnTo>
                    <a:pt x="485" y="1304"/>
                  </a:lnTo>
                  <a:lnTo>
                    <a:pt x="492" y="1295"/>
                  </a:lnTo>
                  <a:lnTo>
                    <a:pt x="500" y="1287"/>
                  </a:lnTo>
                  <a:lnTo>
                    <a:pt x="509" y="1280"/>
                  </a:lnTo>
                  <a:lnTo>
                    <a:pt x="516" y="1263"/>
                  </a:lnTo>
                  <a:lnTo>
                    <a:pt x="524" y="1254"/>
                  </a:lnTo>
                  <a:lnTo>
                    <a:pt x="533" y="1248"/>
                  </a:lnTo>
                  <a:lnTo>
                    <a:pt x="541" y="1239"/>
                  </a:lnTo>
                  <a:lnTo>
                    <a:pt x="548" y="1224"/>
                  </a:lnTo>
                  <a:lnTo>
                    <a:pt x="565" y="1207"/>
                  </a:lnTo>
                  <a:lnTo>
                    <a:pt x="572" y="1191"/>
                  </a:lnTo>
                  <a:lnTo>
                    <a:pt x="589" y="1174"/>
                  </a:lnTo>
                  <a:lnTo>
                    <a:pt x="597" y="1159"/>
                  </a:lnTo>
                  <a:lnTo>
                    <a:pt x="604" y="1150"/>
                  </a:lnTo>
                  <a:lnTo>
                    <a:pt x="613" y="1135"/>
                  </a:lnTo>
                  <a:lnTo>
                    <a:pt x="621" y="1126"/>
                  </a:lnTo>
                  <a:lnTo>
                    <a:pt x="628" y="1111"/>
                  </a:lnTo>
                  <a:lnTo>
                    <a:pt x="637" y="1103"/>
                  </a:lnTo>
                  <a:lnTo>
                    <a:pt x="645" y="1086"/>
                  </a:lnTo>
                  <a:lnTo>
                    <a:pt x="654" y="1070"/>
                  </a:lnTo>
                  <a:lnTo>
                    <a:pt x="661" y="1062"/>
                  </a:lnTo>
                  <a:lnTo>
                    <a:pt x="669" y="1046"/>
                  </a:lnTo>
                  <a:lnTo>
                    <a:pt x="678" y="1029"/>
                  </a:lnTo>
                  <a:lnTo>
                    <a:pt x="684" y="1014"/>
                  </a:lnTo>
                  <a:lnTo>
                    <a:pt x="693" y="1005"/>
                  </a:lnTo>
                  <a:lnTo>
                    <a:pt x="702" y="990"/>
                  </a:lnTo>
                  <a:lnTo>
                    <a:pt x="710" y="973"/>
                  </a:lnTo>
                  <a:lnTo>
                    <a:pt x="717" y="958"/>
                  </a:lnTo>
                  <a:lnTo>
                    <a:pt x="725" y="940"/>
                  </a:lnTo>
                  <a:lnTo>
                    <a:pt x="734" y="925"/>
                  </a:lnTo>
                  <a:lnTo>
                    <a:pt x="741" y="901"/>
                  </a:lnTo>
                  <a:lnTo>
                    <a:pt x="749" y="884"/>
                  </a:lnTo>
                  <a:lnTo>
                    <a:pt x="758" y="869"/>
                  </a:lnTo>
                  <a:lnTo>
                    <a:pt x="766" y="845"/>
                  </a:lnTo>
                  <a:lnTo>
                    <a:pt x="773" y="828"/>
                  </a:lnTo>
                  <a:lnTo>
                    <a:pt x="790" y="780"/>
                  </a:lnTo>
                  <a:lnTo>
                    <a:pt x="797" y="756"/>
                  </a:lnTo>
                  <a:lnTo>
                    <a:pt x="814" y="708"/>
                  </a:lnTo>
                  <a:lnTo>
                    <a:pt x="823" y="683"/>
                  </a:lnTo>
                  <a:lnTo>
                    <a:pt x="830" y="652"/>
                  </a:lnTo>
                  <a:lnTo>
                    <a:pt x="838" y="620"/>
                  </a:lnTo>
                  <a:lnTo>
                    <a:pt x="847" y="579"/>
                  </a:lnTo>
                  <a:lnTo>
                    <a:pt x="855" y="539"/>
                  </a:lnTo>
                  <a:lnTo>
                    <a:pt x="862" y="490"/>
                  </a:lnTo>
                  <a:lnTo>
                    <a:pt x="870" y="427"/>
                  </a:lnTo>
                  <a:lnTo>
                    <a:pt x="879" y="314"/>
                  </a:lnTo>
                  <a:lnTo>
                    <a:pt x="879" y="200"/>
                  </a:lnTo>
                  <a:lnTo>
                    <a:pt x="870" y="87"/>
                  </a:lnTo>
                  <a:lnTo>
                    <a:pt x="862" y="24"/>
                  </a:lnTo>
                  <a:lnTo>
                    <a:pt x="855" y="0"/>
                  </a:lnTo>
                  <a:lnTo>
                    <a:pt x="823" y="0"/>
                  </a:lnTo>
                  <a:lnTo>
                    <a:pt x="790" y="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AC348694-B349-7345-8A56-BE3127D5E8BA}"/>
                </a:ext>
              </a:extLst>
            </p:cNvPr>
            <p:cNvSpPr/>
            <p:nvPr/>
          </p:nvSpPr>
          <p:spPr>
            <a:xfrm rot="2212790">
              <a:off x="10212959" y="4367139"/>
              <a:ext cx="965926" cy="101127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Rectangle 93">
              <a:extLst>
                <a:ext uri="{FF2B5EF4-FFF2-40B4-BE49-F238E27FC236}">
                  <a16:creationId xmlns:a16="http://schemas.microsoft.com/office/drawing/2014/main" id="{DB4D264A-CFC2-4F44-8DEA-36F99FE016AB}"/>
                </a:ext>
              </a:extLst>
            </p:cNvPr>
            <p:cNvSpPr/>
            <p:nvPr/>
          </p:nvSpPr>
          <p:spPr>
            <a:xfrm rot="5400000">
              <a:off x="8768195" y="498610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94">
              <a:extLst>
                <a:ext uri="{FF2B5EF4-FFF2-40B4-BE49-F238E27FC236}">
                  <a16:creationId xmlns:a16="http://schemas.microsoft.com/office/drawing/2014/main" id="{DB9C60A8-9F41-5040-A35A-6259CF5BA72F}"/>
                </a:ext>
              </a:extLst>
            </p:cNvPr>
            <p:cNvSpPr/>
            <p:nvPr/>
          </p:nvSpPr>
          <p:spPr>
            <a:xfrm rot="7941952">
              <a:off x="7683804" y="4653716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Rectangle 95">
              <a:extLst>
                <a:ext uri="{FF2B5EF4-FFF2-40B4-BE49-F238E27FC236}">
                  <a16:creationId xmlns:a16="http://schemas.microsoft.com/office/drawing/2014/main" id="{4076B149-426D-DD43-8957-8924D1A1D869}"/>
                </a:ext>
              </a:extLst>
            </p:cNvPr>
            <p:cNvSpPr/>
            <p:nvPr/>
          </p:nvSpPr>
          <p:spPr>
            <a:xfrm rot="10238479">
              <a:off x="7181948" y="3613931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96">
              <a:extLst>
                <a:ext uri="{FF2B5EF4-FFF2-40B4-BE49-F238E27FC236}">
                  <a16:creationId xmlns:a16="http://schemas.microsoft.com/office/drawing/2014/main" id="{0B2D554B-47FF-FB44-88A6-E4CBC14CF281}"/>
                </a:ext>
              </a:extLst>
            </p:cNvPr>
            <p:cNvSpPr/>
            <p:nvPr/>
          </p:nvSpPr>
          <p:spPr>
            <a:xfrm rot="13779237">
              <a:off x="7792520" y="2024898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97">
              <a:extLst>
                <a:ext uri="{FF2B5EF4-FFF2-40B4-BE49-F238E27FC236}">
                  <a16:creationId xmlns:a16="http://schemas.microsoft.com/office/drawing/2014/main" id="{A6694A1D-A2EA-1D45-9140-14FDA9A73DDA}"/>
                </a:ext>
              </a:extLst>
            </p:cNvPr>
            <p:cNvSpPr/>
            <p:nvPr/>
          </p:nvSpPr>
          <p:spPr>
            <a:xfrm rot="17076990">
              <a:off x="9376057" y="1744479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9" name="Rectangle 98">
              <a:extLst>
                <a:ext uri="{FF2B5EF4-FFF2-40B4-BE49-F238E27FC236}">
                  <a16:creationId xmlns:a16="http://schemas.microsoft.com/office/drawing/2014/main" id="{D117797D-834D-3949-AE4C-5211D9AE3F3E}"/>
                </a:ext>
              </a:extLst>
            </p:cNvPr>
            <p:cNvSpPr/>
            <p:nvPr/>
          </p:nvSpPr>
          <p:spPr>
            <a:xfrm rot="20917055">
              <a:off x="10489255" y="3001090"/>
              <a:ext cx="987247" cy="121282"/>
            </a:xfrm>
            <a:prstGeom prst="rect">
              <a:avLst/>
            </a:prstGeom>
            <a:solidFill>
              <a:srgbClr val="585756"/>
            </a:solidFill>
            <a:effectLst/>
          </p:spPr>
          <p:txBody>
            <a:bodyPr wrap="square" rtlCol="0" anchor="t">
              <a:normAutofit fontScale="25000" lnSpcReduction="20000"/>
            </a:bodyPr>
            <a:lstStyle/>
            <a:p>
              <a:pPr algn="ctr"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Block Arc 13">
              <a:extLst>
                <a:ext uri="{FF2B5EF4-FFF2-40B4-BE49-F238E27FC236}">
                  <a16:creationId xmlns:a16="http://schemas.microsoft.com/office/drawing/2014/main" id="{61C5AE37-D942-9B45-8840-58DD5A682726}"/>
                </a:ext>
              </a:extLst>
            </p:cNvPr>
            <p:cNvSpPr/>
            <p:nvPr/>
          </p:nvSpPr>
          <p:spPr>
            <a:xfrm rot="20701207">
              <a:off x="8237054" y="2256033"/>
              <a:ext cx="2244018" cy="2279709"/>
            </a:xfrm>
            <a:prstGeom prst="blockArc">
              <a:avLst>
                <a:gd name="adj1" fmla="val 15115029"/>
                <a:gd name="adj2" fmla="val 21583848"/>
                <a:gd name="adj3" fmla="val 11262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4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END</a:t>
              </a: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1" name="Block Arc 107">
              <a:extLst>
                <a:ext uri="{FF2B5EF4-FFF2-40B4-BE49-F238E27FC236}">
                  <a16:creationId xmlns:a16="http://schemas.microsoft.com/office/drawing/2014/main" id="{BB8EEFF5-DA5E-344A-BC4C-ED9ED7733128}"/>
                </a:ext>
              </a:extLst>
            </p:cNvPr>
            <p:cNvSpPr/>
            <p:nvPr/>
          </p:nvSpPr>
          <p:spPr>
            <a:xfrm rot="14120738">
              <a:off x="8228059" y="2292722"/>
              <a:ext cx="2244018" cy="2279709"/>
            </a:xfrm>
            <a:prstGeom prst="blockArc">
              <a:avLst>
                <a:gd name="adj1" fmla="val 15580513"/>
                <a:gd name="adj2" fmla="val 21330331"/>
                <a:gd name="adj3" fmla="val 10184"/>
              </a:avLst>
            </a:prstGeom>
            <a:solidFill>
              <a:srgbClr val="4596A4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2" name="Block Arc 106">
              <a:extLst>
                <a:ext uri="{FF2B5EF4-FFF2-40B4-BE49-F238E27FC236}">
                  <a16:creationId xmlns:a16="http://schemas.microsoft.com/office/drawing/2014/main" id="{12005D93-EB4E-8F40-9BB3-34DA7BFC0844}"/>
                </a:ext>
              </a:extLst>
            </p:cNvPr>
            <p:cNvSpPr/>
            <p:nvPr/>
          </p:nvSpPr>
          <p:spPr>
            <a:xfrm rot="4500628">
              <a:off x="8219265" y="2269390"/>
              <a:ext cx="2244018" cy="2279709"/>
            </a:xfrm>
            <a:prstGeom prst="blockArc">
              <a:avLst>
                <a:gd name="adj1" fmla="val 16501631"/>
                <a:gd name="adj2" fmla="val 19043986"/>
                <a:gd name="adj3" fmla="val 10042"/>
              </a:avLst>
            </a:prstGeom>
            <a:solidFill>
              <a:srgbClr val="358797"/>
            </a:solidFill>
            <a:ln>
              <a:noFill/>
            </a:ln>
            <a:effectLst/>
          </p:spPr>
          <p:txBody>
            <a:bodyPr wrap="square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</a:pPr>
              <a:endParaRPr lang="en-US" sz="20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Block Arc 108">
              <a:extLst>
                <a:ext uri="{FF2B5EF4-FFF2-40B4-BE49-F238E27FC236}">
                  <a16:creationId xmlns:a16="http://schemas.microsoft.com/office/drawing/2014/main" id="{A0C3452C-A790-F14B-91F9-65750D0D7C88}"/>
                </a:ext>
              </a:extLst>
            </p:cNvPr>
            <p:cNvSpPr/>
            <p:nvPr/>
          </p:nvSpPr>
          <p:spPr>
            <a:xfrm rot="8092839">
              <a:off x="8097811" y="2175097"/>
              <a:ext cx="2397787" cy="2384421"/>
            </a:xfrm>
            <a:prstGeom prst="blockArc">
              <a:avLst>
                <a:gd name="adj1" fmla="val 15891639"/>
                <a:gd name="adj2" fmla="val 21033067"/>
                <a:gd name="adj3" fmla="val 11601"/>
              </a:avLst>
            </a:prstGeom>
            <a:solidFill>
              <a:srgbClr val="808080"/>
            </a:solidFill>
            <a:ln>
              <a:solidFill>
                <a:srgbClr val="808080"/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5444" tIns="278378" rIns="315444" bIns="278378" numCol="1" spcCol="1270" anchor="ctr" anchorCtr="0">
              <a:noAutofit/>
            </a:bodyPr>
            <a:lstStyle/>
            <a:p>
              <a:pPr algn="ctr" defTabSz="14224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CCACF812-1B2F-9441-B45A-31A6BE65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8CCD0F8C-A1F9-430E-AFB1-589E57F8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6" name="Segnaposto piè di pagina 11">
            <a:extLst>
              <a:ext uri="{FF2B5EF4-FFF2-40B4-BE49-F238E27FC236}">
                <a16:creationId xmlns:a16="http://schemas.microsoft.com/office/drawing/2014/main" id="{32A5CE3B-195E-4551-81F4-C4F934137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21794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893DB64C-837B-4647-A3BC-4719B237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7DA255E1-4ED6-4812-A233-2C83156FA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774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4F039418-98E5-4496-B0D6-CA51F291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C410D8AD-EF8E-4E35-8D19-E91890CC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05004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>
            <p:custDataLst>
              <p:custData r:id="rId1"/>
            </p:custDataLst>
          </p:nvPr>
        </p:nvSpPr>
        <p:spPr>
          <a:xfrm>
            <a:off x="8031337" y="670664"/>
            <a:ext cx="3706234" cy="5086002"/>
          </a:xfrm>
          <a:prstGeom prst="rect">
            <a:avLst/>
          </a:prstGeom>
          <a:solidFill>
            <a:srgbClr val="3587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b="0" i="0" dirty="0">
              <a:latin typeface="Segoe UI Semilight" panose="020B0402040204020203" pitchFamily="34" charset="0"/>
            </a:endParaRPr>
          </a:p>
        </p:txBody>
      </p:sp>
      <p:sp>
        <p:nvSpPr>
          <p:cNvPr id="5" name="Segnaposto numero diapositiva 9">
            <a:extLst>
              <a:ext uri="{FF2B5EF4-FFF2-40B4-BE49-F238E27FC236}">
                <a16:creationId xmlns:a16="http://schemas.microsoft.com/office/drawing/2014/main" id="{7483F84F-5900-4A99-B729-033FA3B62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Segnaposto piè di pagina 11">
            <a:extLst>
              <a:ext uri="{FF2B5EF4-FFF2-40B4-BE49-F238E27FC236}">
                <a16:creationId xmlns:a16="http://schemas.microsoft.com/office/drawing/2014/main" id="{F0083758-BC85-44F8-A99C-75ED2355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883105-B763-4ED3-94F4-00228F06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9" y="670664"/>
            <a:ext cx="7504548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81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84C4D-AC81-A14B-B857-1E72E037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E14D1946-E82B-40C2-8F34-6CBAB56A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674FFCB-51CE-4940-9B4B-CA3AB3DC2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2887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4596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1" name="Rectangle 222">
            <a:extLst>
              <a:ext uri="{FF2B5EF4-FFF2-40B4-BE49-F238E27FC236}">
                <a16:creationId xmlns:a16="http://schemas.microsoft.com/office/drawing/2014/main" id="{CD25BE50-FA3D-3742-BDE3-2CD91E256C3C}"/>
              </a:ext>
            </a:extLst>
          </p:cNvPr>
          <p:cNvSpPr/>
          <p:nvPr userDrawn="1"/>
        </p:nvSpPr>
        <p:spPr bwMode="auto">
          <a:xfrm flipH="1">
            <a:off x="468851" y="2184420"/>
            <a:ext cx="5521294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1342A86-1AD9-BD43-8E48-D18939118FFE}"/>
              </a:ext>
            </a:extLst>
          </p:cNvPr>
          <p:cNvSpPr/>
          <p:nvPr userDrawn="1"/>
        </p:nvSpPr>
        <p:spPr bwMode="auto">
          <a:xfrm flipH="1">
            <a:off x="6201855" y="2184420"/>
            <a:ext cx="5521294" cy="3657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216">
            <a:extLst>
              <a:ext uri="{FF2B5EF4-FFF2-40B4-BE49-F238E27FC236}">
                <a16:creationId xmlns:a16="http://schemas.microsoft.com/office/drawing/2014/main" id="{07F58561-6CD3-C24D-AAA8-A0359BD3F0CA}"/>
              </a:ext>
            </a:extLst>
          </p:cNvPr>
          <p:cNvSpPr txBox="1"/>
          <p:nvPr userDrawn="1"/>
        </p:nvSpPr>
        <p:spPr>
          <a:xfrm>
            <a:off x="7374849" y="2073258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4" name="TextBox 223">
            <a:extLst>
              <a:ext uri="{FF2B5EF4-FFF2-40B4-BE49-F238E27FC236}">
                <a16:creationId xmlns:a16="http://schemas.microsoft.com/office/drawing/2014/main" id="{02DD3238-F753-F740-AACE-CF40878F7142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it-IT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1CDA0D84-FAD0-4C0C-A78A-918EF285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Segnaposto piè di pagina 11">
            <a:extLst>
              <a:ext uri="{FF2B5EF4-FFF2-40B4-BE49-F238E27FC236}">
                <a16:creationId xmlns:a16="http://schemas.microsoft.com/office/drawing/2014/main" id="{9CFA22DD-F5BB-4759-BF2E-961164419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009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11" name="Segnaposto numero diapositiva 9">
            <a:extLst>
              <a:ext uri="{FF2B5EF4-FFF2-40B4-BE49-F238E27FC236}">
                <a16:creationId xmlns:a16="http://schemas.microsoft.com/office/drawing/2014/main" id="{7A4D0D3F-FE1C-4C38-B076-112E9AB7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05DE004-A21D-414B-B724-A85CD46E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95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0" name="Rectangle 222">
            <a:extLst>
              <a:ext uri="{FF2B5EF4-FFF2-40B4-BE49-F238E27FC236}">
                <a16:creationId xmlns:a16="http://schemas.microsoft.com/office/drawing/2014/main" id="{CF256F77-B5BB-3047-8697-9E32FC1D92DB}"/>
              </a:ext>
            </a:extLst>
          </p:cNvPr>
          <p:cNvSpPr/>
          <p:nvPr userDrawn="1"/>
        </p:nvSpPr>
        <p:spPr bwMode="auto">
          <a:xfrm flipH="1">
            <a:off x="443445" y="2184420"/>
            <a:ext cx="5711713" cy="3693395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39">
            <a:extLst>
              <a:ext uri="{FF2B5EF4-FFF2-40B4-BE49-F238E27FC236}">
                <a16:creationId xmlns:a16="http://schemas.microsoft.com/office/drawing/2014/main" id="{9BD989BC-9596-7441-8A51-B100C9C54785}"/>
              </a:ext>
            </a:extLst>
          </p:cNvPr>
          <p:cNvSpPr/>
          <p:nvPr userDrawn="1"/>
        </p:nvSpPr>
        <p:spPr bwMode="auto">
          <a:xfrm flipH="1">
            <a:off x="6186934" y="2193399"/>
            <a:ext cx="5561620" cy="3657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97">
            <a:extLst>
              <a:ext uri="{FF2B5EF4-FFF2-40B4-BE49-F238E27FC236}">
                <a16:creationId xmlns:a16="http://schemas.microsoft.com/office/drawing/2014/main" id="{C6CF2F29-D261-5844-98AE-A79411E38819}"/>
              </a:ext>
            </a:extLst>
          </p:cNvPr>
          <p:cNvSpPr txBox="1"/>
          <p:nvPr userDrawn="1"/>
        </p:nvSpPr>
        <p:spPr>
          <a:xfrm>
            <a:off x="408576" y="2445046"/>
            <a:ext cx="5638941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3" name="Straight Connector 200">
            <a:extLst>
              <a:ext uri="{FF2B5EF4-FFF2-40B4-BE49-F238E27FC236}">
                <a16:creationId xmlns:a16="http://schemas.microsoft.com/office/drawing/2014/main" id="{4A59B9B1-4D66-9A4E-A6C6-C342B7062D14}"/>
              </a:ext>
            </a:extLst>
          </p:cNvPr>
          <p:cNvCxnSpPr/>
          <p:nvPr userDrawn="1"/>
        </p:nvCxnSpPr>
        <p:spPr>
          <a:xfrm>
            <a:off x="652557" y="2896346"/>
            <a:ext cx="5394960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6">
            <a:extLst>
              <a:ext uri="{FF2B5EF4-FFF2-40B4-BE49-F238E27FC236}">
                <a16:creationId xmlns:a16="http://schemas.microsoft.com/office/drawing/2014/main" id="{EB353F70-7FA1-594F-B1C6-A90A7CCB62AD}"/>
              </a:ext>
            </a:extLst>
          </p:cNvPr>
          <p:cNvSpPr txBox="1"/>
          <p:nvPr userDrawn="1"/>
        </p:nvSpPr>
        <p:spPr>
          <a:xfrm>
            <a:off x="7619321" y="2073258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sp>
        <p:nvSpPr>
          <p:cNvPr id="15" name="TextBox 223">
            <a:extLst>
              <a:ext uri="{FF2B5EF4-FFF2-40B4-BE49-F238E27FC236}">
                <a16:creationId xmlns:a16="http://schemas.microsoft.com/office/drawing/2014/main" id="{FFAA39AF-88DC-1D48-A399-BB4D8FA453D5}"/>
              </a:ext>
            </a:extLst>
          </p:cNvPr>
          <p:cNvSpPr txBox="1"/>
          <p:nvPr userDrawn="1"/>
        </p:nvSpPr>
        <p:spPr>
          <a:xfrm>
            <a:off x="1402359" y="1967146"/>
            <a:ext cx="3414794" cy="400083"/>
          </a:xfrm>
          <a:prstGeom prst="rect">
            <a:avLst/>
          </a:prstGeom>
          <a:solidFill>
            <a:srgbClr val="358797"/>
          </a:solidFill>
          <a:ln w="15875" cap="sq">
            <a:noFill/>
            <a:miter lim="800000"/>
          </a:ln>
        </p:spPr>
        <p:txBody>
          <a:bodyPr wrap="square" lIns="91427" tIns="91427" rIns="91427" bIns="91427" rtlCol="0" anchor="t" anchorCtr="0">
            <a:spAutoFit/>
          </a:bodyPr>
          <a:lstStyle/>
          <a:p>
            <a:pPr lvl="0" algn="ctr" defTabSz="913844"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light" panose="020B0402040204020203" pitchFamily="34" charset="0"/>
              </a:rPr>
              <a:t>LOREM IPSUM</a:t>
            </a:r>
          </a:p>
        </p:txBody>
      </p:sp>
      <p:cxnSp>
        <p:nvCxnSpPr>
          <p:cNvPr id="16" name="Straight Connector 224">
            <a:extLst>
              <a:ext uri="{FF2B5EF4-FFF2-40B4-BE49-F238E27FC236}">
                <a16:creationId xmlns:a16="http://schemas.microsoft.com/office/drawing/2014/main" id="{AF6A0285-9E44-6B45-8E2F-7F04A08E23CA}"/>
              </a:ext>
            </a:extLst>
          </p:cNvPr>
          <p:cNvCxnSpPr/>
          <p:nvPr userDrawn="1"/>
        </p:nvCxnSpPr>
        <p:spPr>
          <a:xfrm flipH="1">
            <a:off x="624063" y="4073440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" name="Straight Connector 45">
            <a:extLst>
              <a:ext uri="{FF2B5EF4-FFF2-40B4-BE49-F238E27FC236}">
                <a16:creationId xmlns:a16="http://schemas.microsoft.com/office/drawing/2014/main" id="{7A7EBE86-A44A-284A-B4C3-9FA2693739AF}"/>
              </a:ext>
            </a:extLst>
          </p:cNvPr>
          <p:cNvCxnSpPr/>
          <p:nvPr userDrawn="1"/>
        </p:nvCxnSpPr>
        <p:spPr>
          <a:xfrm flipH="1">
            <a:off x="624063" y="5026757"/>
            <a:ext cx="5394960" cy="0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CD2ADF68-9765-EA40-A812-7B96EBE2ECEB}"/>
              </a:ext>
            </a:extLst>
          </p:cNvPr>
          <p:cNvSpPr txBox="1"/>
          <p:nvPr userDrawn="1"/>
        </p:nvSpPr>
        <p:spPr>
          <a:xfrm>
            <a:off x="6384679" y="2462678"/>
            <a:ext cx="5304737" cy="511256"/>
          </a:xfrm>
          <a:prstGeom prst="rect">
            <a:avLst/>
          </a:prstGeom>
          <a:noFill/>
        </p:spPr>
        <p:txBody>
          <a:bodyPr wrap="square" lIns="179285" tIns="143428" rIns="179285" bIns="143428" rtlCol="0" anchor="b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amet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consectetuer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adipiscing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dirty="0" err="1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elit</a:t>
            </a:r>
            <a:r>
              <a:rPr lang="en-US" sz="1600" dirty="0">
                <a:ln w="3175">
                  <a:noFill/>
                </a:ln>
                <a:solidFill>
                  <a:schemeClr val="accent6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</p:txBody>
      </p:sp>
      <p:cxnSp>
        <p:nvCxnSpPr>
          <p:cNvPr id="19" name="Straight Connector 49">
            <a:extLst>
              <a:ext uri="{FF2B5EF4-FFF2-40B4-BE49-F238E27FC236}">
                <a16:creationId xmlns:a16="http://schemas.microsoft.com/office/drawing/2014/main" id="{5742C582-20B5-8847-9FED-FA1A48BD62EE}"/>
              </a:ext>
            </a:extLst>
          </p:cNvPr>
          <p:cNvCxnSpPr>
            <a:cxnSpLocks/>
          </p:cNvCxnSpPr>
          <p:nvPr userDrawn="1"/>
        </p:nvCxnSpPr>
        <p:spPr>
          <a:xfrm>
            <a:off x="6506158" y="2896346"/>
            <a:ext cx="5104648" cy="17561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71AE18B8-DCD9-054D-86C1-CF2F28C957B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06160" y="4073442"/>
            <a:ext cx="5061777" cy="25362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traight Connector 63">
            <a:extLst>
              <a:ext uri="{FF2B5EF4-FFF2-40B4-BE49-F238E27FC236}">
                <a16:creationId xmlns:a16="http://schemas.microsoft.com/office/drawing/2014/main" id="{ACF3BA69-FB31-2C4D-9F33-68CC12A8BFE0}"/>
              </a:ext>
            </a:extLst>
          </p:cNvPr>
          <p:cNvCxnSpPr>
            <a:cxnSpLocks/>
          </p:cNvCxnSpPr>
          <p:nvPr userDrawn="1"/>
        </p:nvCxnSpPr>
        <p:spPr>
          <a:xfrm flipH="1">
            <a:off x="6506158" y="5026757"/>
            <a:ext cx="5104648" cy="0"/>
          </a:xfrm>
          <a:prstGeom prst="line">
            <a:avLst/>
          </a:prstGeom>
          <a:noFill/>
          <a:ln w="28575" cap="flat" cmpd="sng" algn="ctr">
            <a:solidFill>
              <a:srgbClr val="358797"/>
            </a:solidFill>
            <a:prstDash val="solid"/>
            <a:headEnd type="none"/>
            <a:tailEnd type="none"/>
          </a:ln>
          <a:effectLst/>
        </p:spPr>
      </p:cxnSp>
      <p:sp>
        <p:nvSpPr>
          <p:cNvPr id="24" name="Segnaposto numero diapositiva 9">
            <a:extLst>
              <a:ext uri="{FF2B5EF4-FFF2-40B4-BE49-F238E27FC236}">
                <a16:creationId xmlns:a16="http://schemas.microsoft.com/office/drawing/2014/main" id="{7FDD9162-7D4E-4392-A929-017D7D3E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25" name="Segnaposto piè di pagina 11">
            <a:extLst>
              <a:ext uri="{FF2B5EF4-FFF2-40B4-BE49-F238E27FC236}">
                <a16:creationId xmlns:a16="http://schemas.microsoft.com/office/drawing/2014/main" id="{1B257C4C-50BA-4D0B-ACA4-38D23490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1892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11856BC9-2D9E-4916-8F96-F38B44947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8729" y="6188432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egnaposto piè di pagina 11">
            <a:extLst>
              <a:ext uri="{FF2B5EF4-FFF2-40B4-BE49-F238E27FC236}">
                <a16:creationId xmlns:a16="http://schemas.microsoft.com/office/drawing/2014/main" id="{26F4BB66-721B-458D-8806-C17B26405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6100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Immagine 18" descr="Immagine che contiene grafica vettoriale&#10;&#10;&#10;&#10;Descrizione generata automaticamente">
            <a:extLst>
              <a:ext uri="{FF2B5EF4-FFF2-40B4-BE49-F238E27FC236}">
                <a16:creationId xmlns:a16="http://schemas.microsoft.com/office/drawing/2014/main" id="{C6D7D8A0-AAA4-1247-934A-D39BC22B9A0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686" y="6111361"/>
            <a:ext cx="387350" cy="387350"/>
          </a:xfrm>
          <a:prstGeom prst="rect">
            <a:avLst/>
          </a:prstGeom>
        </p:spPr>
      </p:pic>
      <p:graphicFrame>
        <p:nvGraphicFramePr>
          <p:cNvPr id="12" name="Oggetto 11">
            <a:extLst>
              <a:ext uri="{FF2B5EF4-FFF2-40B4-BE49-F238E27FC236}">
                <a16:creationId xmlns:a16="http://schemas.microsoft.com/office/drawing/2014/main" id="{EEEDDAF4-705A-463F-8D72-EC67604B200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45380655"/>
              </p:ext>
            </p:extLst>
          </p:nvPr>
        </p:nvGraphicFramePr>
        <p:xfrm>
          <a:off x="7672777" y="6171419"/>
          <a:ext cx="1387676" cy="29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704640" imgH="1447560" progId="">
                  <p:embed/>
                </p:oleObj>
              </mc:Choice>
              <mc:Fallback>
                <p:oleObj r:id="rId20" imgW="6704640" imgH="1447560" progId="">
                  <p:embed/>
                  <p:pic>
                    <p:nvPicPr>
                      <p:cNvPr id="12" name="Oggetto 11">
                        <a:extLst>
                          <a:ext uri="{FF2B5EF4-FFF2-40B4-BE49-F238E27FC236}">
                            <a16:creationId xmlns:a16="http://schemas.microsoft.com/office/drawing/2014/main" id="{EEEDDAF4-705A-463F-8D72-EC67604B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72777" y="6171419"/>
                        <a:ext cx="1387676" cy="299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egnaposto numero diapositiva 9">
            <a:extLst>
              <a:ext uri="{FF2B5EF4-FFF2-40B4-BE49-F238E27FC236}">
                <a16:creationId xmlns:a16="http://schemas.microsoft.com/office/drawing/2014/main" id="{515378D0-8B87-48AB-B2B8-E1CCA608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1183" y="6214190"/>
            <a:ext cx="729627" cy="2656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B910D4-4DD6-4FD9-963F-093577DDE67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8" y="5950160"/>
            <a:ext cx="709751" cy="70975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B3CF965-5B18-4C56-AAC3-B4C3B7B9FF38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60" y="6013262"/>
            <a:ext cx="863019" cy="485449"/>
          </a:xfrm>
          <a:prstGeom prst="rect">
            <a:avLst/>
          </a:prstGeom>
        </p:spPr>
      </p:pic>
      <p:sp>
        <p:nvSpPr>
          <p:cNvPr id="18" name="Segnaposto piè di pagina 11">
            <a:extLst>
              <a:ext uri="{FF2B5EF4-FFF2-40B4-BE49-F238E27FC236}">
                <a16:creationId xmlns:a16="http://schemas.microsoft.com/office/drawing/2014/main" id="{39D69E22-60FF-4CE1-98C0-649D3B165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8670" y="6171419"/>
            <a:ext cx="6299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i="0">
                <a:solidFill>
                  <a:srgbClr val="3E72A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it-IT" dirty="0"/>
              <a:t>#GLOBALAZURE2021</a:t>
            </a:r>
          </a:p>
        </p:txBody>
      </p:sp>
    </p:spTree>
    <p:extLst>
      <p:ext uri="{BB962C8B-B14F-4D97-AF65-F5344CB8AC3E}">
        <p14:creationId xmlns:p14="http://schemas.microsoft.com/office/powerpoint/2010/main" val="381459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0" r:id="rId2"/>
    <p:sldLayoutId id="2147483752" r:id="rId3"/>
    <p:sldLayoutId id="2147483766" r:id="rId4"/>
    <p:sldLayoutId id="2147483753" r:id="rId5"/>
    <p:sldLayoutId id="2147483771" r:id="rId6"/>
    <p:sldLayoutId id="2147483754" r:id="rId7"/>
    <p:sldLayoutId id="2147483756" r:id="rId8"/>
    <p:sldLayoutId id="2147483755" r:id="rId9"/>
    <p:sldLayoutId id="2147483768" r:id="rId10"/>
    <p:sldLayoutId id="2147483757" r:id="rId11"/>
    <p:sldLayoutId id="2147483758" r:id="rId12"/>
    <p:sldLayoutId id="2147483759" r:id="rId13"/>
    <p:sldLayoutId id="2147483761" r:id="rId14"/>
    <p:sldLayoutId id="2147483765" r:id="rId15"/>
    <p:sldLayoutId id="2147483769" r:id="rId16"/>
    <p:sldLayoutId id="214748377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all">
          <a:solidFill>
            <a:schemeClr val="bg1"/>
          </a:solidFill>
          <a:latin typeface="Segoe UI Semilight" panose="020B04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b="0" i="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ev.azure.com/massimiliano-balestrieri/docker-compose-labs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.azure.com/massimiliano-balestrieri/_git/docker-compose-labs/pullrequests?_a=completed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ev.azure.com/massimiliano-balestrieri/docker-compose-labs/_build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ev.azure.com/massimiliano-balestrieri/docker-compose-labs/_git/docker-compose-labs/pullrequest/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azure.com/massimiliano-balestrieri/docker-compose-labs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imiliano-balestrieri@dev.azure.com/massimiliano-balestrieri/docker-compose-labs/_git/docker-compose-lab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build/results?buildId=44&amp;view=result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?path=%2F01-sqlserver%2Fpipelines%2Fazure-pipelines-api-tests-and-coverage.y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.azure.com/massimiliano-balestrieri/docker-compose-labs/_build/results?buildId=45&amp;view=logs&amp;j=12f1170f-54f2-53f3-20dd-22fc7dff55f9&amp;t=76467409-274e-589c-5c88-4286504c504b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dev.azure.com/massimiliano-balestrieri/docker-compose-labs/_git/docker-compose-labs/pullrequest/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hyperlink" Target="https://dev.azure.com/massimiliano-balestrieri/docker-compose-labs/_git/docker-compose-labs/pullrequest/7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build?definitionId=8" TargetMode="External"/><Relationship Id="rId2" Type="http://schemas.openxmlformats.org/officeDocument/2006/relationships/hyperlink" Target="https://dev.azure.com/massimiliano-balestrieri/docker-compose-labs/_git/docker-compose-labs/pullrequest/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1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7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hyperlink" Target="https://dev.azure.com/massimiliano-balestrieri/docker-compose-labs/_git/docker-compose-labs/pullrequest/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azure.com/massimiliano-balestrieri/docker-compose-lab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azure.com/massimiliano-balestrieri/docker-compose-labs/_build?definitionId=9&amp;_a=summary" TargetMode="External"/><Relationship Id="rId5" Type="http://schemas.openxmlformats.org/officeDocument/2006/relationships/hyperlink" Target="https://dev.azure.com/massimiliano-balestrieri/docker-compose-labs/_git/docker-compose-labs/pullrequest/7" TargetMode="Externa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azure.com/massimiliano-balestrieri/docker-compose-labs/_build/results?buildId=152&amp;view=logs&amp;j=12f1170f-54f2-53f3-20dd-22fc7dff55f9&amp;t=5c8eafdc-0581-572c-1ae7-be1b3726f4cd" TargetMode="Externa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git/docker-compose-labs/pullrequest/1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azure.com/massimiliano-balestrieri/docker-compose-labs/_git/docker-compose-labs/pullrequest/13" TargetMode="External"/><Relationship Id="rId5" Type="http://schemas.openxmlformats.org/officeDocument/2006/relationships/hyperlink" Target="https://dev.azure.com/massimiliano-balestrieri/docker-compose-labs/_git/docker-compose-labs/pullrequest/7" TargetMode="External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/_build?definitionId=10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s://dev.azure.com/massimiliano-balestrieri/docker-compose-labs/_git/docker-compose-labs/pullrequest/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_git/docker-compose-lab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V9WjRfJ78Y?start=136&amp;feature=oembed" TargetMode="External"/><Relationship Id="rId6" Type="http://schemas.openxmlformats.org/officeDocument/2006/relationships/image" Target="../media/image74.jpeg"/><Relationship Id="rId5" Type="http://schemas.openxmlformats.org/officeDocument/2006/relationships/hyperlink" Target="https://github.com/sheltertake/dotnetcore-api-template" TargetMode="External"/><Relationship Id="rId4" Type="http://schemas.openxmlformats.org/officeDocument/2006/relationships/hyperlink" Target="https://www.linkedin.com/in/massimilianobalestrier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massimiliano-balestrieri/docker-compose-lab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.azure.com/massimiliano-balestrieri/docker-compose-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.azure.com/massimiliano-balestrieri/docker-compose-lab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.azure.com/massimiliano-balestrieri/docker-compose-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assimiliano-balestrieri/docker-compose-lab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9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B83978-10DB-40D9-B4A4-351283DD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5A6C4-19F8-47FE-952B-F52ABB56F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10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22FF1-973C-4168-8CA8-5BEE522EB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ADF2-C354-4F8E-AF4E-EA6A191CCEF7}"/>
              </a:ext>
            </a:extLst>
          </p:cNvPr>
          <p:cNvSpPr txBox="1"/>
          <p:nvPr/>
        </p:nvSpPr>
        <p:spPr>
          <a:xfrm>
            <a:off x="386334" y="100584"/>
            <a:ext cx="935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83ED3-D133-4763-A3E8-5E0A8270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778927"/>
            <a:ext cx="8407776" cy="48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47A1-2B1D-4FE8-B3B9-C55BB6AD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PULL REQUESTS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A70FA-72E7-4217-BB85-BDF7076AB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11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10CF5-B747-4834-8EDC-8273EA03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E2284-3F4C-49CB-908D-D5D26FB24656}"/>
              </a:ext>
            </a:extLst>
          </p:cNvPr>
          <p:cNvSpPr txBox="1"/>
          <p:nvPr/>
        </p:nvSpPr>
        <p:spPr>
          <a:xfrm>
            <a:off x="368046" y="55825"/>
            <a:ext cx="1172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https://dev.azure.com/massimiliano-balestrieri/_git/docker-compose-labs/pullrequests?_a=completed</a:t>
            </a:r>
            <a:endParaRPr lang="it-I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630E8-12E0-4B06-A246-DDBB5FB3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56" y="1209056"/>
            <a:ext cx="2138715" cy="4789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4F8A05-F8DF-4219-9D54-2CAAE62B3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72" y="1209056"/>
            <a:ext cx="3610479" cy="4563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EE48D5-02B6-4A34-B347-6BEA4AC33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659" y="1209056"/>
            <a:ext cx="341042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3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1DA3-98F7-434C-8785-E49F5855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 PIPELINES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1770B-30BF-44C4-90E4-85EE2A08D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12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003FA-BE88-457A-ADEE-C9A69A2C4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DE705-BE03-49A7-9EDF-BFFC0EF4DF21}"/>
              </a:ext>
            </a:extLst>
          </p:cNvPr>
          <p:cNvSpPr txBox="1"/>
          <p:nvPr/>
        </p:nvSpPr>
        <p:spPr>
          <a:xfrm>
            <a:off x="404622" y="71442"/>
            <a:ext cx="11029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https://dev.azure.com/massimiliano-balestrieri/docker-compose-labs/_build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1B376-84D2-40F8-A310-5BE50C62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2" y="1283999"/>
            <a:ext cx="710664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1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C242-A353-4711-9102-499C2B07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07" y="0"/>
            <a:ext cx="11029616" cy="1013800"/>
          </a:xfrm>
        </p:spPr>
        <p:txBody>
          <a:bodyPr/>
          <a:lstStyle/>
          <a:p>
            <a:r>
              <a:rPr lang="it-IT" dirty="0"/>
              <a:t>pipelines – 4 scenari – 4 Yaml definitions – come provarle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CCA0E-99AB-4CDB-825B-BF7732539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13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1C0D-732B-4033-936A-B4C854712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961C6-487B-434C-8590-ADF66247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7" y="678868"/>
            <a:ext cx="8077264" cy="4929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CD5A6-CD29-4609-B8F1-A9179B57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150" y="678868"/>
            <a:ext cx="3342543" cy="2449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95C48F-C771-4625-9D18-45A16D323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113" y="3184073"/>
            <a:ext cx="75258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5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000" dirty="0"/>
              <a:t>sCENARIO 1 – integration tests – api + sqlserver + tests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14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BE659-35D8-4375-839C-4A8003933E2B}"/>
              </a:ext>
            </a:extLst>
          </p:cNvPr>
          <p:cNvSpPr txBox="1"/>
          <p:nvPr/>
        </p:nvSpPr>
        <p:spPr>
          <a:xfrm>
            <a:off x="581192" y="1877271"/>
            <a:ext cx="8735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https://dev.azure.com/massimiliano-balestrieri/docker-compose-labs/_git/docker-compose-labs/pullrequest/2</a:t>
            </a:r>
            <a:endParaRPr lang="it-IT" dirty="0"/>
          </a:p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5A850-B334-435F-8058-50BFBD04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8" y="3102771"/>
            <a:ext cx="4429359" cy="2851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D335E0-9193-471B-93E6-94DCDC16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246" y="3102771"/>
            <a:ext cx="3105840" cy="2316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A9E1A9-91FF-4118-86D5-E2BE1BB2850C}"/>
              </a:ext>
            </a:extLst>
          </p:cNvPr>
          <p:cNvSpPr txBox="1"/>
          <p:nvPr/>
        </p:nvSpPr>
        <p:spPr>
          <a:xfrm>
            <a:off x="583150" y="2592584"/>
            <a:ext cx="169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L’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8CAD7-AC41-475C-B938-DA78BD3ECA84}"/>
              </a:ext>
            </a:extLst>
          </p:cNvPr>
          <p:cNvSpPr txBox="1"/>
          <p:nvPr/>
        </p:nvSpPr>
        <p:spPr>
          <a:xfrm>
            <a:off x="5145241" y="2615935"/>
            <a:ext cx="26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IL DATABASE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1653D2-9D25-4D9D-8B07-61DA1C0AF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655" y="3102771"/>
            <a:ext cx="3203268" cy="2316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3CC1C6-962D-4D36-80BF-DBD37899167A}"/>
              </a:ext>
            </a:extLst>
          </p:cNvPr>
          <p:cNvSpPr txBox="1"/>
          <p:nvPr/>
        </p:nvSpPr>
        <p:spPr>
          <a:xfrm>
            <a:off x="8517655" y="2615935"/>
            <a:ext cx="26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 TESTS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432B-C037-4E52-9E39-B939EB313171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6"/>
              </a:rPr>
              <a:t>https://dev.azure.com/massimiliano-balestrieri/docker-compose-labs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25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15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9BC73-7A14-4F46-93C7-9E85CCFC8A80}"/>
              </a:ext>
            </a:extLst>
          </p:cNvPr>
          <p:cNvSpPr txBox="1"/>
          <p:nvPr/>
        </p:nvSpPr>
        <p:spPr>
          <a:xfrm>
            <a:off x="581024" y="731788"/>
            <a:ext cx="728181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it-IT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git clone 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https://massimiliano-balestrieri@dev.azure.com/massimiliano-balestrieri/docker-compose-labs/_git/docker-compose-labs</a:t>
            </a:r>
            <a:endParaRPr lang="it-IT" sz="1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>
              <a:buFontTx/>
              <a:buChar char="-"/>
            </a:pPr>
            <a:endParaRPr lang="it-IT" sz="14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it-IT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cd .\docker-compose-labs\01-sqlserver\</a:t>
            </a:r>
          </a:p>
          <a:p>
            <a:pPr marL="171450" indent="-171450" algn="l">
              <a:buFontTx/>
              <a:buChar char="-"/>
            </a:pPr>
            <a:endParaRPr lang="it-IT" sz="14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it-IT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docker-compose up</a:t>
            </a:r>
          </a:p>
          <a:p>
            <a:pPr marL="171450" indent="-171450">
              <a:buFontTx/>
              <a:buChar char="-"/>
            </a:pPr>
            <a:endParaRPr lang="it-IT" sz="14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</a:rPr>
              <a:t>http://localhost:5001/swagger</a:t>
            </a:r>
          </a:p>
          <a:p>
            <a:pPr marL="171450" indent="-171450" algn="l">
              <a:buFontTx/>
              <a:buChar char="-"/>
            </a:pPr>
            <a:endParaRPr lang="it-IT" sz="1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50C84-CD98-45F7-A5E6-3652AC6E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72" y="2763113"/>
            <a:ext cx="5772956" cy="2019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0896E6-EA73-4806-8408-DBA3D65D0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357" y="3228454"/>
            <a:ext cx="4824484" cy="2477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C3A185-9F9D-4B48-9BCC-2CFE89F26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333" y="717804"/>
            <a:ext cx="3543795" cy="4734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D2D96-6E08-4156-92B4-B7A802F5464E}"/>
              </a:ext>
            </a:extLst>
          </p:cNvPr>
          <p:cNvSpPr txBox="1"/>
          <p:nvPr/>
        </p:nvSpPr>
        <p:spPr>
          <a:xfrm>
            <a:off x="375643" y="84702"/>
            <a:ext cx="11202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GIT + RUN DEMO</a:t>
            </a:r>
          </a:p>
        </p:txBody>
      </p:sp>
    </p:spTree>
    <p:extLst>
      <p:ext uri="{BB962C8B-B14F-4D97-AF65-F5344CB8AC3E}">
        <p14:creationId xmlns:p14="http://schemas.microsoft.com/office/powerpoint/2010/main" val="35944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EC147-8770-49FB-88CA-8D539903F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16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72BD7-81DB-49F5-BE3C-118F8B8EB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F6818-DC21-4DDF-8A4B-9471F0B30401}"/>
              </a:ext>
            </a:extLst>
          </p:cNvPr>
          <p:cNvSpPr txBox="1"/>
          <p:nvPr/>
        </p:nvSpPr>
        <p:spPr>
          <a:xfrm>
            <a:off x="358902" y="75916"/>
            <a:ext cx="12698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BASE 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42BD3-5284-40F8-BBBB-B8AF781D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8" y="595193"/>
            <a:ext cx="6489954" cy="6262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4CBB37-1855-4FBB-9D89-2CC9F6B0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443" y="595193"/>
            <a:ext cx="4429359" cy="28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BECC-B104-42EE-B0BE-C95370D7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 BUILD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E3FEC-22FF-4F7C-A984-726CC6CB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17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48CA0-11FB-4A7E-BED8-67ADEA1E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5E6C4-E1F3-4B2A-A3BD-A8A5624A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09056"/>
            <a:ext cx="3466538" cy="4377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B6E1A-8814-4626-9857-46045616606F}"/>
              </a:ext>
            </a:extLst>
          </p:cNvPr>
          <p:cNvSpPr txBox="1"/>
          <p:nvPr/>
        </p:nvSpPr>
        <p:spPr>
          <a:xfrm>
            <a:off x="377190" y="86975"/>
            <a:ext cx="12131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3"/>
              </a:rPr>
              <a:t>https://dev.azure.com/massimiliano-balestrieri/docker-compose-labs/_build/results?buildId=44&amp;view=results</a:t>
            </a:r>
            <a:endParaRPr lang="it-IT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6DB179-5C69-4D84-BD9A-2AEFBFB08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35" y="1209056"/>
            <a:ext cx="3522730" cy="3697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1D917B-F565-4581-B177-832808434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7617" y="774629"/>
            <a:ext cx="3472939" cy="50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7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Scenario: DATABASE – COSA STIAMO TESTANDO? LIMITI?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18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17D26-C1B1-4222-BA31-88AAF9E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0" y="1921438"/>
            <a:ext cx="7175225" cy="3859185"/>
          </a:xfrm>
          <a:prstGeom prst="rect">
            <a:avLst/>
          </a:prstGeom>
        </p:spPr>
      </p:pic>
      <p:pic>
        <p:nvPicPr>
          <p:cNvPr id="3074" name="Picture 2" descr="SQLite - Wikipedia">
            <a:extLst>
              <a:ext uri="{FF2B5EF4-FFF2-40B4-BE49-F238E27FC236}">
                <a16:creationId xmlns:a16="http://schemas.microsoft.com/office/drawing/2014/main" id="{13C525E5-C55A-4A99-B601-B891E1F3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206" y="1921438"/>
            <a:ext cx="31051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1A46D-3BFA-4010-882E-8BAF9953FBF2}"/>
              </a:ext>
            </a:extLst>
          </p:cNvPr>
          <p:cNvSpPr txBox="1"/>
          <p:nvPr/>
        </p:nvSpPr>
        <p:spPr>
          <a:xfrm>
            <a:off x="375643" y="84702"/>
            <a:ext cx="11202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IN MEMORY DATABASE</a:t>
            </a:r>
          </a:p>
        </p:txBody>
      </p:sp>
    </p:spTree>
    <p:extLst>
      <p:ext uri="{BB962C8B-B14F-4D97-AF65-F5344CB8AC3E}">
        <p14:creationId xmlns:p14="http://schemas.microsoft.com/office/powerpoint/2010/main" val="316719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19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01ACE-9E4A-421E-9B7F-D2299062478C}"/>
              </a:ext>
            </a:extLst>
          </p:cNvPr>
          <p:cNvSpPr txBox="1"/>
          <p:nvPr/>
        </p:nvSpPr>
        <p:spPr>
          <a:xfrm>
            <a:off x="362117" y="104712"/>
            <a:ext cx="10822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https://dev.azure.com/massimiliano-balestrieri/docker-compose-labs/_git/docker-compose-labs/pullrequest/4</a:t>
            </a:r>
            <a:endParaRPr lang="it-IT" sz="1400" dirty="0"/>
          </a:p>
          <a:p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07E-687F-426B-9C1F-30FECCAE2DF1}"/>
              </a:ext>
            </a:extLst>
          </p:cNvPr>
          <p:cNvSpPr txBox="1"/>
          <p:nvPr/>
        </p:nvSpPr>
        <p:spPr>
          <a:xfrm>
            <a:off x="553424" y="752054"/>
            <a:ext cx="723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ARCHITETTURA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76564-DB07-47D1-B02E-B6FACCF8D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46" y="752054"/>
            <a:ext cx="9924883" cy="50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3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32F59-22D5-453F-9D8C-49BE15C93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DA5CE-52AC-48D2-B720-D1C2AE70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7" name="Picture 6" descr="A picture containing text, umbrella, accessory, map&#10;&#10;Description automatically generated">
            <a:extLst>
              <a:ext uri="{FF2B5EF4-FFF2-40B4-BE49-F238E27FC236}">
                <a16:creationId xmlns:a16="http://schemas.microsoft.com/office/drawing/2014/main" id="{92F6AA0F-424B-4A84-BC36-E7F8275FA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20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01ACE-9E4A-421E-9B7F-D2299062478C}"/>
              </a:ext>
            </a:extLst>
          </p:cNvPr>
          <p:cNvSpPr txBox="1"/>
          <p:nvPr/>
        </p:nvSpPr>
        <p:spPr>
          <a:xfrm>
            <a:off x="362117" y="104712"/>
            <a:ext cx="10822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https://dev.azure.com/massimiliano-balestrieri/docker-compose-labs/_git/docker-compose-labs/pullrequest/4</a:t>
            </a:r>
            <a:endParaRPr lang="it-IT" sz="1400" dirty="0"/>
          </a:p>
          <a:p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07E-687F-426B-9C1F-30FECCAE2DF1}"/>
              </a:ext>
            </a:extLst>
          </p:cNvPr>
          <p:cNvSpPr txBox="1"/>
          <p:nvPr/>
        </p:nvSpPr>
        <p:spPr>
          <a:xfrm>
            <a:off x="553424" y="752054"/>
            <a:ext cx="723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ARCHITETTURA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2B171-BCA8-4AA7-AFEF-3F78DAA2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28" y="752054"/>
            <a:ext cx="6980515" cy="5024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F90EA-65E6-4442-9716-EA92813F2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30" y="627932"/>
            <a:ext cx="355640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B5AC1-0755-4B6C-AE2C-280CA2F3D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21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64FAF-C5F5-4FD9-B871-EF784096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5C260-D2E4-4763-BCFA-88CB3E1F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05" y="563812"/>
            <a:ext cx="5480847" cy="5433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7D2D8-BA72-475B-B2AB-EE98AE3E40BE}"/>
              </a:ext>
            </a:extLst>
          </p:cNvPr>
          <p:cNvSpPr txBox="1"/>
          <p:nvPr/>
        </p:nvSpPr>
        <p:spPr>
          <a:xfrm>
            <a:off x="381815" y="206040"/>
            <a:ext cx="113735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>
                <a:hlinkClick r:id="rId3"/>
              </a:rPr>
              <a:t>https://dev.azure.com/massimiliano-balestrieri/docker-compose-labs/_git/docker-compose-labs?path=%2F01-sqlserver%2Fpipelines%2Fazure-pipelines-api-tests-and-coverage.yml</a:t>
            </a:r>
            <a:endParaRPr lang="it-IT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AEE68C-48A2-4543-B82C-972C2A263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67" y="536380"/>
            <a:ext cx="2122322" cy="5433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DF75DA-6C05-426C-997F-B7D70D1FA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729" y="563812"/>
            <a:ext cx="3954807" cy="3363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AD19F0-CD04-4194-B0D2-253C5C23E788}"/>
              </a:ext>
            </a:extLst>
          </p:cNvPr>
          <p:cNvSpPr txBox="1"/>
          <p:nvPr/>
        </p:nvSpPr>
        <p:spPr>
          <a:xfrm>
            <a:off x="7962289" y="4054221"/>
            <a:ext cx="404624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>
                <a:hlinkClick r:id="rId6"/>
              </a:rPr>
              <a:t>https://dev.azure.com/massimiliano-balestrieri/docker-compose-labs/_build/results?buildId=45&amp;view=logs&amp;j=12f1170f-54f2-53f3-20dd-22fc7dff55f9&amp;t=76467409-274e-589c-5c88-4286504c504b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666732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22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D7E21-5607-4727-86FD-47B38552FDB3}"/>
              </a:ext>
            </a:extLst>
          </p:cNvPr>
          <p:cNvSpPr txBox="1"/>
          <p:nvPr/>
        </p:nvSpPr>
        <p:spPr>
          <a:xfrm>
            <a:off x="697232" y="751344"/>
            <a:ext cx="6924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dirty="0">
                <a:solidFill>
                  <a:schemeClr val="bg1"/>
                </a:solidFill>
                <a:latin typeface="Segoe UI" panose="020B0502040204020203" pitchFamily="34" charset="0"/>
              </a:rPr>
              <a:t>DOCKER COMPOSE – SQL SERVER + TESTS</a:t>
            </a:r>
          </a:p>
          <a:p>
            <a:pPr algn="l"/>
            <a:endParaRPr lang="it-IT" sz="24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docker-compose -f .\docker-compose-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testapi.yml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up unit integration</a:t>
            </a:r>
            <a:endParaRPr lang="it-IT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>
              <a:buFontTx/>
              <a:buChar char="-"/>
            </a:pPr>
            <a:endParaRPr lang="it-IT" sz="24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Tx/>
              <a:buChar char="-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docker-compose -f .\docker-compose-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testapi.yml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up coverage</a:t>
            </a:r>
            <a:endParaRPr lang="it-IT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24F21-6C3E-42C3-9976-E4B440AA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431" y="676275"/>
            <a:ext cx="3772853" cy="443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1AB2C-2A5A-4929-B34B-1F6A59EE0655}"/>
              </a:ext>
            </a:extLst>
          </p:cNvPr>
          <p:cNvSpPr txBox="1"/>
          <p:nvPr/>
        </p:nvSpPr>
        <p:spPr>
          <a:xfrm>
            <a:off x="362117" y="104712"/>
            <a:ext cx="10822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4"/>
              </a:rPr>
              <a:t>https://dev.azure.com/massimiliano-balestrieri/docker-compose-labs/_git/docker-compose-labs/pullrequest/4</a:t>
            </a:r>
            <a:endParaRPr lang="it-IT" sz="1400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0169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dirty="0"/>
              <a:t>Perche’ DOCKER compose in build?</a:t>
            </a:r>
            <a:br>
              <a:rPr lang="it-IT" sz="2000" dirty="0"/>
            </a:br>
            <a:r>
              <a:rPr lang="it-IT" sz="2000" dirty="0"/>
              <a:t>sCENARIO 1B – ‘STRANGOLARE’ LEGACY STORED PROCEDURES – REGRESSION TESTS</a:t>
            </a:r>
            <a:br>
              <a:rPr lang="it-IT" sz="2000" dirty="0"/>
            </a:br>
            <a:endParaRPr lang="it-IT" sz="20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23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666ED-E077-492D-89CF-DB422425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0" y="2113095"/>
            <a:ext cx="8932740" cy="3523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5949C-B562-4264-A219-2BAF3513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081" y="1989270"/>
            <a:ext cx="2552039" cy="36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24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01ACE-9E4A-421E-9B7F-D2299062478C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https://dev.azure.com/massimiliano-balestrieri/docker-compose-labs/_git/docker-compose-labs/pullrequest/7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07E-687F-426B-9C1F-30FECCAE2DF1}"/>
              </a:ext>
            </a:extLst>
          </p:cNvPr>
          <p:cNvSpPr txBox="1"/>
          <p:nvPr/>
        </p:nvSpPr>
        <p:spPr>
          <a:xfrm>
            <a:off x="553424" y="752054"/>
            <a:ext cx="723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ARCHITETTURA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8901B-343D-4B7A-AB6C-48E3FCC1B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3" y="752054"/>
            <a:ext cx="9955014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8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25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01ACE-9E4A-421E-9B7F-D2299062478C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https://dev.azure.com/massimiliano-balestrieri/docker-compose-labs/_git/docker-compose-labs/pullrequest/7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07E-687F-426B-9C1F-30FECCAE2DF1}"/>
              </a:ext>
            </a:extLst>
          </p:cNvPr>
          <p:cNvSpPr txBox="1"/>
          <p:nvPr/>
        </p:nvSpPr>
        <p:spPr>
          <a:xfrm>
            <a:off x="553424" y="752054"/>
            <a:ext cx="723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ARCHITETTURA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F4F07-3E56-4CC6-B298-99721B062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29" y="627932"/>
            <a:ext cx="1032654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8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</a:t>
            </a:r>
            <a:r>
              <a:rPr lang="it-IT" dirty="0"/>
              <a:t>2</a:t>
            </a:r>
            <a:r>
              <a:rPr lang="it-IT" sz="2800" dirty="0"/>
              <a:t> – E2E TESTS – METRICHE COPERTURA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26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F5DBC-B6F6-447B-9971-8215F783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45" y="1856994"/>
            <a:ext cx="4182745" cy="1868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F55C2-9571-4226-8536-96B26C31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099" y="1856994"/>
            <a:ext cx="4037327" cy="3981831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257E1E44-8EE7-4868-9438-5D2DD2AC4763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4"/>
              </a:rPr>
              <a:t>https://dev.azure.com/massimiliano-balestrieri/docker-compose-labs/_git/docker-compose-labs/pullrequest/7</a:t>
            </a:r>
            <a:endParaRPr lang="it-IT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8CD0E1-236B-4FE0-8AE9-DEEE63B78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74" y="1856994"/>
            <a:ext cx="295316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2 – E2E TESTS – BUILD PIPELINE – COVERAGE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27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id="{257E1E44-8EE7-4868-9438-5D2DD2AC4763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https://dev.azure.com/massimiliano-balestrieri/docker-compose-labs/_build?definitionId=8</a:t>
            </a:r>
            <a:endParaRPr lang="it-IT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70B57-3430-41EC-8BDF-AAC4068F1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682" y="1896143"/>
            <a:ext cx="4396122" cy="4038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64415-D609-4DDF-AE60-11048E80A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366" y="1896143"/>
            <a:ext cx="3258005" cy="3962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FBD84B-0897-4726-A6EC-11B477BBA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96" y="1861841"/>
            <a:ext cx="3207989" cy="39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28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01ACE-9E4A-421E-9B7F-D2299062478C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https://dev.azure.com/massimiliano-balestrieri/docker-compose-labs/_git/docker-compose-labs/pullrequest/11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07E-687F-426B-9C1F-30FECCAE2DF1}"/>
              </a:ext>
            </a:extLst>
          </p:cNvPr>
          <p:cNvSpPr txBox="1"/>
          <p:nvPr/>
        </p:nvSpPr>
        <p:spPr>
          <a:xfrm>
            <a:off x="553424" y="752054"/>
            <a:ext cx="723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ARCHITETTURA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3D4CB-8A46-4437-9F10-4F984A7C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97" y="627932"/>
            <a:ext cx="10221751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8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3 – LOAD TESTS – AUTOMAZIONE + BOTTLENECKS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29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311EF-73D3-4775-8600-A5EA217C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38" y="1940554"/>
            <a:ext cx="6615395" cy="4023280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53D35CE2-3D4D-4F17-85D0-CF61F50C7494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4"/>
              </a:rPr>
              <a:t>https://dev.azure.com/massimiliano-balestrieri/docker-compose-labs/_git/docker-compose-labs/pullrequest/11</a:t>
            </a:r>
            <a:endParaRPr lang="it-IT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C2E73-7FB4-4D82-B5E5-6CAEB91BC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2" y="1859821"/>
            <a:ext cx="4794736" cy="41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BECD77-87C6-4258-9BED-E662C92C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32" y="2087456"/>
            <a:ext cx="4831810" cy="347863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dirty="0"/>
              <a:t>Docker compose | Azure Pipelines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3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5" name="Picture 2" descr="Progressify - Cos'è docker-compose? Come scrivo il docker-compose.yml?">
            <a:extLst>
              <a:ext uri="{FF2B5EF4-FFF2-40B4-BE49-F238E27FC236}">
                <a16:creationId xmlns:a16="http://schemas.microsoft.com/office/drawing/2014/main" id="{A3E1F28B-79C0-467A-8AC4-DBBB6664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70" y="2627500"/>
            <a:ext cx="4148003" cy="23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124F3-D1FA-4B1D-BD7A-F5050F3DE755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https://dev.azure.com/massimiliano-balestrieri/docker-compose-labs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3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3 – LOAD TESTS – SYNC CODE BLOCK THREAD POOL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30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39213-54D6-49A1-8214-6E21A530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5" y="4201782"/>
            <a:ext cx="3760178" cy="1811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E180C8-C5C3-462C-B712-231EDC26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5" y="1810339"/>
            <a:ext cx="3949130" cy="2233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D5BA7-20EB-41FC-BD57-43BDD6CE7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49" y="1791162"/>
            <a:ext cx="5920805" cy="422259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A2C5960A-3C61-4CAC-9988-A73D8F0FDE9E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https://dev.azure.com/massimiliano-balestrieri/docker-compose-labs/_build?definitionId=9&amp;_a=summary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3436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SCENARIO: load tests</a:t>
            </a:r>
            <a:br>
              <a:rPr lang="it-IT" dirty="0"/>
            </a:br>
            <a:r>
              <a:rPr lang="it-IT" dirty="0"/>
              <a:t>always async - THROUGHPUT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31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03DE3-8DA7-4E85-8F4B-35094F3D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51" y="609600"/>
            <a:ext cx="5269324" cy="528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6539F-E281-4C41-A439-2D7E0CA8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5" y="4201782"/>
            <a:ext cx="3760178" cy="18119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1A74C-3851-4B2D-BEA4-4E12A2B9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5" y="1800814"/>
            <a:ext cx="3949130" cy="2233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F85AB4-1A19-47D9-BCA7-EECA13C974FB}"/>
              </a:ext>
            </a:extLst>
          </p:cNvPr>
          <p:cNvSpPr txBox="1"/>
          <p:nvPr/>
        </p:nvSpPr>
        <p:spPr>
          <a:xfrm>
            <a:off x="398051" y="105584"/>
            <a:ext cx="1136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5"/>
              </a:rPr>
              <a:t>https://dev.azure.com/massimiliano-balestrieri/docker-compose-labs/_build/results?buildId=152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283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1320A5-BCFC-425E-878C-09E67098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32</a:t>
            </a:fld>
            <a:endParaRPr lang="nb-NO" dirty="0"/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1AB36E68-957E-44C8-B42B-E9D3F3A67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dirty="0"/>
              <a:t>#GLOBALAZURE2021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01ACE-9E4A-421E-9B7F-D2299062478C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https://dev.azure.com/massimiliano-balestrieri/docker-compose-labs/_git/docker-compose-labs/pullrequest/13</a:t>
            </a:r>
            <a:endParaRPr lang="it-I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BE07E-687F-426B-9C1F-30FECCAE2DF1}"/>
              </a:ext>
            </a:extLst>
          </p:cNvPr>
          <p:cNvSpPr txBox="1"/>
          <p:nvPr/>
        </p:nvSpPr>
        <p:spPr>
          <a:xfrm>
            <a:off x="553424" y="752054"/>
            <a:ext cx="7237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1 – INTEGRATION TESTS – ARCHITETTURA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9F7C3-8570-4B52-AB0B-D2B34808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03" y="627932"/>
            <a:ext cx="1025985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0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248B48-5A4F-48DD-8D31-9AE0D0D9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35" y="1866899"/>
            <a:ext cx="5766308" cy="335192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193651" cy="1013800"/>
          </a:xfrm>
        </p:spPr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4 – MEMORY TRAFFIC PROFILING: JETBRAINS CLI TOOLS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33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444546-90B9-4EE8-A7D0-EA413FEC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7" y="4282401"/>
            <a:ext cx="6374168" cy="1594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666E5-08C0-40D8-A018-366CE45B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7" y="2236062"/>
            <a:ext cx="5354515" cy="1640532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D1304B6-0213-4B3C-AD0D-33DBBBDEE8FC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https://dev.azure.com/massimiliano-balestrieri/docker-compose-labs/_git/docker-compose-labs/pullrequest/13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1515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5D7BB-AC11-4969-855D-F69FAB58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193651" cy="1013800"/>
          </a:xfrm>
        </p:spPr>
        <p:txBody>
          <a:bodyPr/>
          <a:lstStyle/>
          <a:p>
            <a:r>
              <a:rPr lang="it-IT" dirty="0"/>
              <a:t>Perche’ DOCKER compose in build?</a:t>
            </a:r>
            <a:br>
              <a:rPr lang="it-IT" dirty="0"/>
            </a:br>
            <a:r>
              <a:rPr lang="it-IT" sz="2800" dirty="0"/>
              <a:t>sCENARIO 4 – MEMORY TRAFFIC PROFILING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1D706D4-9E28-46D8-A948-3E328941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34</a:t>
            </a:fld>
            <a:endParaRPr lang="nb-NO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9B772-EACA-419C-BEF4-88448DB43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4D1304B6-0213-4B3C-AD0D-33DBBBDEE8FC}"/>
              </a:ext>
            </a:extLst>
          </p:cNvPr>
          <p:cNvSpPr txBox="1"/>
          <p:nvPr/>
        </p:nvSpPr>
        <p:spPr>
          <a:xfrm>
            <a:off x="362117" y="104712"/>
            <a:ext cx="108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3"/>
              </a:rPr>
              <a:t>https://dev.azure.com/massimiliano-balestrieri/docker-compose-labs/_build?definitionId=10</a:t>
            </a:r>
            <a:endParaRPr lang="it-IT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20D8B-B47B-485F-9C3A-74C0714E0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845" y="1872525"/>
            <a:ext cx="4442151" cy="3694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F5291-0E41-425B-AD52-7B64CA35F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597" y="1871612"/>
            <a:ext cx="2887488" cy="35393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8297F7-E545-46CA-AD47-7B3A965AF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04" y="1871612"/>
            <a:ext cx="4430667" cy="3877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DBA5B5-D1E5-4780-B77C-BED2C9F05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4836" y="684094"/>
            <a:ext cx="2153520" cy="10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F560-BEEE-4C1E-BE44-73E00582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40548-C862-4B50-8F1F-22FDD653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35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4AADF-4857-4BF2-9795-DEBBE4508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C2E55-EB8F-4681-93FA-85F79937A83A}"/>
              </a:ext>
            </a:extLst>
          </p:cNvPr>
          <p:cNvSpPr txBox="1"/>
          <p:nvPr/>
        </p:nvSpPr>
        <p:spPr>
          <a:xfrm>
            <a:off x="427892" y="1994211"/>
            <a:ext cx="4129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 REPO - </a:t>
            </a:r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https://dev.azure.com/massimiliano-balestrieri/_git/docker-compose-labs</a:t>
            </a:r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 - </a:t>
            </a:r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https://www.linkedin.com/in/massimilianobalestrieri/</a:t>
            </a:r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OLD REPO - </a:t>
            </a:r>
            <a:r>
              <a:rPr lang="it-IT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https://github.com/sheltertake/dotnetcore-api-template</a:t>
            </a:r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l"/>
            <a:endParaRPr lang="it-IT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Online Media 5" title="Ritorno al Futuro: ‘Scena Iniziale’ (Michael J. Fox/Christopher Lloyd) - 1985 (Clip)">
            <a:hlinkClick r:id="" action="ppaction://media"/>
            <a:extLst>
              <a:ext uri="{FF2B5EF4-FFF2-40B4-BE49-F238E27FC236}">
                <a16:creationId xmlns:a16="http://schemas.microsoft.com/office/drawing/2014/main" id="{EA304BBF-F62E-4EAF-9994-215D0C7996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5085335" y="1994211"/>
            <a:ext cx="6678773" cy="37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B678-A67A-476B-B587-1C43E0FD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7C0BC-4BC8-438F-B5EB-29CFF9CC9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8CE2A-F980-4F90-A3D3-A6FD1D81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7B6A9-562F-4C19-ADCB-D534387E09AA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</a:t>
            </a:r>
            <a:endParaRPr lang="it-IT" dirty="0"/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29F96FCC-5FC5-44DF-849F-6E4CF87E91CE}"/>
              </a:ext>
            </a:extLst>
          </p:cNvPr>
          <p:cNvSpPr txBox="1">
            <a:spLocks/>
          </p:cNvSpPr>
          <p:nvPr/>
        </p:nvSpPr>
        <p:spPr>
          <a:xfrm>
            <a:off x="483768" y="1827126"/>
            <a:ext cx="10603332" cy="42219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all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Tx/>
              <a:buChar char="-"/>
            </a:pPr>
            <a:r>
              <a:rPr lang="it-IT" dirty="0"/>
              <a:t>Docker-compose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/>
              <a:t>+ Azure-pipelines: </a:t>
            </a:r>
            <a:r>
              <a:rPr lang="it-IT" sz="1400" dirty="0"/>
              <a:t>cosa sono e perché insieme</a:t>
            </a:r>
          </a:p>
          <a:p>
            <a:pPr marL="457200" indent="-457200">
              <a:buFontTx/>
              <a:buChar char="-"/>
            </a:pPr>
            <a:endParaRPr lang="it-IT" dirty="0"/>
          </a:p>
          <a:p>
            <a:pPr marL="457200" indent="-457200">
              <a:buFontTx/>
              <a:buChar char="-"/>
            </a:pPr>
            <a:r>
              <a:rPr lang="it-IT" dirty="0"/>
              <a:t>Repository</a:t>
            </a:r>
          </a:p>
          <a:p>
            <a:pPr marL="457200" indent="-457200">
              <a:buFontTx/>
              <a:buChar char="-"/>
            </a:pPr>
            <a:endParaRPr lang="it-IT" sz="1600" dirty="0"/>
          </a:p>
          <a:p>
            <a:pPr marL="457200" indent="-457200">
              <a:buFontTx/>
              <a:buChar char="-"/>
            </a:pPr>
            <a:endParaRPr lang="it-IT" sz="1600" dirty="0"/>
          </a:p>
          <a:p>
            <a:pPr marL="457200" indent="-457200">
              <a:buFontTx/>
              <a:buChar char="-"/>
            </a:pPr>
            <a:r>
              <a:rPr lang="it-IT" dirty="0"/>
              <a:t>Scenari</a:t>
            </a:r>
          </a:p>
          <a:p>
            <a:pPr marL="457200" indent="-457200">
              <a:buFontTx/>
              <a:buChar char="-"/>
            </a:pPr>
            <a:endParaRPr lang="it-IT" dirty="0"/>
          </a:p>
          <a:p>
            <a:pPr marL="914400" lvl="1" indent="-457200">
              <a:buFontTx/>
              <a:buChar char="-"/>
            </a:pPr>
            <a:r>
              <a:rPr lang="it-IT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Integration tests: </a:t>
            </a:r>
            <a:r>
              <a:rPr lang="it-IT" sz="12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database server or memory database?</a:t>
            </a:r>
            <a:br>
              <a:rPr lang="it-IT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</a:br>
            <a:endParaRPr lang="it-IT" b="1" cap="all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502040204020203" pitchFamily="34" charset="0"/>
              <a:ea typeface="+mj-ea"/>
              <a:cs typeface="Segoe UI Semibold" panose="020B0502040204020203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it-IT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E2e tests project: </a:t>
            </a:r>
            <a:r>
              <a:rPr lang="it-IT" sz="12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la mia api e’ testata? Quanto? </a:t>
            </a:r>
          </a:p>
          <a:p>
            <a:pPr marL="914400" lvl="1" indent="-457200">
              <a:buFontTx/>
              <a:buChar char="-"/>
            </a:pPr>
            <a:endParaRPr lang="it-IT" b="1" cap="all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502040204020203" pitchFamily="34" charset="0"/>
              <a:ea typeface="+mj-ea"/>
              <a:cs typeface="Segoe UI Semibold" panose="020B0502040204020203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it-IT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Load tests + analisi memoria: </a:t>
            </a:r>
            <a:r>
              <a:rPr lang="it-IT" sz="12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esperimenti</a:t>
            </a:r>
            <a:endParaRPr lang="it-IT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7E5-2657-4A6E-B2FE-6ACDB099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Cos’e’ docker-compose?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BA7D7-D5B5-4F4B-90AF-84ECD364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8136C-0B97-4842-BD49-CCCCAC4B7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2B99D-6BE5-4525-A8FB-0D19E598B01C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CA32F-2128-42EA-B482-34EDE14E4777}"/>
              </a:ext>
            </a:extLst>
          </p:cNvPr>
          <p:cNvSpPr txBox="1"/>
          <p:nvPr/>
        </p:nvSpPr>
        <p:spPr>
          <a:xfrm>
            <a:off x="513644" y="1266631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cap="all" dirty="0">
                <a:solidFill>
                  <a:schemeClr val="bg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 - tool per per gestire applicazioni multi container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A03EAEB-461C-446B-BB99-622F27AA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08"/>
            <a:ext cx="65" cy="276999"/>
          </a:xfrm>
          <a:prstGeom prst="rect">
            <a:avLst/>
          </a:prstGeom>
          <a:solidFill>
            <a:srgbClr val="FB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3FFA2A-4656-426C-A468-092BC6C3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00" y="1866131"/>
            <a:ext cx="4232768" cy="39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E335A-2631-4ECE-ADC5-72F326CD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726" y="2169660"/>
            <a:ext cx="587774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7E5-2657-4A6E-B2FE-6ACDB099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Cos’e’ docker-compose?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BA7D7-D5B5-4F4B-90AF-84ECD364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6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8136C-0B97-4842-BD49-CCCCAC4B7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2B99D-6BE5-4525-A8FB-0D19E598B01C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</a:t>
            </a:r>
            <a:endParaRPr lang="it-IT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79D7B0D-3AA1-407E-BF0D-880CF346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44" y="1741119"/>
            <a:ext cx="7351146" cy="3754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b="1" cap="all" dirty="0"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DOCKER</a:t>
            </a:r>
            <a:r>
              <a:rPr lang="it-IT" altLang="it-IT" sz="1200" dirty="0"/>
              <a:t>: </a:t>
            </a:r>
            <a:r>
              <a:rPr lang="it-IT" altLang="it-IT" sz="3200" dirty="0">
                <a:sym typeface="Wingdings" panose="05000000000000000000" pitchFamily="2" charset="2"/>
              </a:rPr>
              <a:t></a:t>
            </a:r>
            <a:endParaRPr lang="it-IT" altLang="it-IT" sz="1200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it-IT" altLang="it-IT" dirty="0"/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it-IT" altLang="it-IT" sz="1400" dirty="0"/>
              <a:t>docker build -f ./Dockerfile -t friendapi 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it-IT" altLang="it-IT" sz="1400" dirty="0"/>
              <a:t>docker run -p 5001:80 --env ASPNETCORE_ENVIRONMENT=development --network=dbnet friendapi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it-IT" altLang="it-IT" sz="1400" dirty="0"/>
              <a:t>docker run -e 'ACCEPT_EULA=Y' -e 'SA_PASSWORD=yourStrong(!)Password' -p 1433:1433 -d mcr.microsoft.com/mssql/server:2017-latest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it-IT" sz="1400" dirty="0"/>
              <a:t>docker run -p 1433:1433 --network=</a:t>
            </a:r>
            <a:r>
              <a:rPr lang="en-US" altLang="it-IT" sz="1400" dirty="0" err="1"/>
              <a:t>dbnet</a:t>
            </a:r>
            <a:r>
              <a:rPr lang="en-US" altLang="it-IT" sz="1400" dirty="0"/>
              <a:t> custom-</a:t>
            </a:r>
            <a:r>
              <a:rPr lang="en-US" altLang="it-IT" sz="1400" dirty="0" err="1"/>
              <a:t>mssql</a:t>
            </a:r>
            <a:endParaRPr lang="it-IT" altLang="it-IT" sz="1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it-IT" altLang="it-IT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cap="all" dirty="0"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DOCKER-COMPOSE: </a:t>
            </a:r>
            <a:r>
              <a:rPr lang="it-IT" altLang="it-IT" sz="3200" b="1" cap="all" dirty="0"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  <a:sym typeface="Wingdings" panose="05000000000000000000" pitchFamily="2" charset="2"/>
              </a:rPr>
              <a:t></a:t>
            </a:r>
            <a:endParaRPr lang="it-IT" altLang="it-IT" sz="4400" b="1" cap="all" dirty="0">
              <a:latin typeface="Segoe UI Semibold" panose="020B0502040204020203" pitchFamily="34" charset="0"/>
              <a:ea typeface="+mj-ea"/>
              <a:cs typeface="Segoe UI Semibol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b="1" cap="all" dirty="0">
              <a:latin typeface="Segoe UI Semibold" panose="020B0502040204020203" pitchFamily="34" charset="0"/>
              <a:ea typeface="+mj-ea"/>
              <a:cs typeface="Segoe UI Semibold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1400" dirty="0"/>
              <a:t>docker-compose build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1400" dirty="0"/>
              <a:t>docker-compose up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it-IT" altLang="it-IT" sz="1400" dirty="0"/>
              <a:t>docker-compose down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7F20E1-CE2F-4A0F-92F0-30320D6B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561" y="1061707"/>
            <a:ext cx="3543795" cy="4734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9CA32F-2128-42EA-B482-34EDE14E4777}"/>
              </a:ext>
            </a:extLst>
          </p:cNvPr>
          <p:cNvSpPr txBox="1"/>
          <p:nvPr/>
        </p:nvSpPr>
        <p:spPr>
          <a:xfrm>
            <a:off x="513644" y="1266631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cap="all" dirty="0">
                <a:solidFill>
                  <a:schemeClr val="bg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 - tool per per gestire applicazioni multi container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A03EAEB-461C-446B-BB99-622F27AA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08"/>
            <a:ext cx="65" cy="276999"/>
          </a:xfrm>
          <a:prstGeom prst="rect">
            <a:avLst/>
          </a:prstGeom>
          <a:solidFill>
            <a:srgbClr val="FB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5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7E5-2657-4A6E-B2FE-6ACDB099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Cos’e’ azure pipelines?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BA7D7-D5B5-4F4B-90AF-84ECD364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7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8136C-0B97-4842-BD49-CCCCAC4B7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2B99D-6BE5-4525-A8FB-0D19E598B01C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https://dev.azure.com/massimiliano-balestrieri/docker-compose-labs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CA32F-2128-42EA-B482-34EDE14E4777}"/>
              </a:ext>
            </a:extLst>
          </p:cNvPr>
          <p:cNvSpPr txBox="1"/>
          <p:nvPr/>
        </p:nvSpPr>
        <p:spPr>
          <a:xfrm>
            <a:off x="513643" y="1266631"/>
            <a:ext cx="11320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cap="all" dirty="0">
                <a:solidFill>
                  <a:schemeClr val="bg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 - servizio che consente di implementare una pipeline di </a:t>
            </a:r>
            <a:br>
              <a:rPr lang="it-IT" sz="1400" b="1" cap="all" dirty="0">
                <a:solidFill>
                  <a:schemeClr val="bg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</a:br>
            <a:r>
              <a:rPr lang="it-IT" sz="1400" b="1" cap="all" dirty="0">
                <a:solidFill>
                  <a:schemeClr val="bg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rPr>
              <a:t>   compilazione, test e distribuzione di applicazioni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A03EAEB-461C-446B-BB99-622F27AA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08"/>
            <a:ext cx="65" cy="276999"/>
          </a:xfrm>
          <a:prstGeom prst="rect">
            <a:avLst/>
          </a:prstGeom>
          <a:solidFill>
            <a:srgbClr val="FB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E5868-A3E9-435F-99AB-A8CC587A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85" y="1113631"/>
            <a:ext cx="3666718" cy="4630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88AD16-6E46-4134-BE18-52291497C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97" y="235432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351CB-DD77-437D-AD05-24753CC6A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8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9A737-2AF7-4E03-9148-4A132D9EC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864B899-027A-44DC-8937-EA191655BE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84925" y="752096"/>
            <a:ext cx="11422150" cy="51671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50D89E-1C78-42D3-B2F8-0925643728F8}"/>
              </a:ext>
            </a:extLst>
          </p:cNvPr>
          <p:cNvSpPr txBox="1"/>
          <p:nvPr/>
        </p:nvSpPr>
        <p:spPr>
          <a:xfrm>
            <a:off x="376190" y="115821"/>
            <a:ext cx="1017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https://dev.azure.com/massimiliano-balestrieri/docker-compose-labs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00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DC81-EE1C-47FD-881D-641C702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pipelines + docker-compose:</a:t>
            </a:r>
            <a:br>
              <a:rPr lang="it-IT" dirty="0"/>
            </a:br>
            <a:r>
              <a:rPr lang="it-IT" sz="1600" dirty="0"/>
              <a:t>Ambienti di test automatizzati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0BDA7-FD0B-4C53-9FE7-EC649B0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nb-NO" smtClean="0"/>
              <a:pPr/>
              <a:t>9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11B1-3CA1-4E51-836F-DC3EFF274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#GLOBALAZURE2021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E981C-8E83-4D1A-A8FE-DE0DF363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14" y="1880062"/>
            <a:ext cx="6979276" cy="4127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4BBC8-38ED-4096-A694-8DE38386B6B3}"/>
              </a:ext>
            </a:extLst>
          </p:cNvPr>
          <p:cNvSpPr txBox="1"/>
          <p:nvPr/>
        </p:nvSpPr>
        <p:spPr>
          <a:xfrm>
            <a:off x="384663" y="6610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https://docs.docker.com/compose/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5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i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3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51550BC4C8BE48A57C65C03BF17DA3" ma:contentTypeVersion="7" ma:contentTypeDescription="Creare un nuovo documento." ma:contentTypeScope="" ma:versionID="f409bab1efa983d48791b4ec22b42eec">
  <xsd:schema xmlns:xsd="http://www.w3.org/2001/XMLSchema" xmlns:xs="http://www.w3.org/2001/XMLSchema" xmlns:p="http://schemas.microsoft.com/office/2006/metadata/properties" xmlns:ns2="e893b00e-3233-4d9d-8aa1-98ce69f87374" targetNamespace="http://schemas.microsoft.com/office/2006/metadata/properties" ma:root="true" ma:fieldsID="dc4f1a0d85b69ac245059f1beaa6286b" ns2:_="">
    <xsd:import namespace="e893b00e-3233-4d9d-8aa1-98ce69f87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3b00e-3233-4d9d-8aa1-98ce69f87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7.xml><?xml version="1.0" encoding="utf-8"?>
<Control xmlns="http://schemas.microsoft.com/VisualStudio/2011/storyboarding/control">
  <Id Name="b17e1bb0-05c9-42b2-a45a-cc770d2ae836" Revision="1" Stencil="System.MyShapes" StencilVersion="1.0"/>
</Control>
</file>

<file path=customXml/itemProps1.xml><?xml version="1.0" encoding="utf-8"?>
<ds:datastoreItem xmlns:ds="http://schemas.openxmlformats.org/officeDocument/2006/customXml" ds:itemID="{738DC7D4-C757-4424-80AD-A20ACB0656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31148C-3C42-4D9E-BA34-62840972BE0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4B3D3B3-F450-40FD-91A3-344B00B6379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A21CA4C-6139-427A-B665-D2E4AD74AA09}">
  <ds:schemaRefs>
    <ds:schemaRef ds:uri="http://www.w3.org/XML/1998/namespace"/>
    <ds:schemaRef ds:uri="cfbde86f-dcd5-4452-aab1-67d652e77ce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5.xml><?xml version="1.0" encoding="utf-8"?>
<ds:datastoreItem xmlns:ds="http://schemas.openxmlformats.org/officeDocument/2006/customXml" ds:itemID="{50A4EBA5-F35E-4CBC-8807-7E0B9CD68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3b00e-3233-4d9d-8aa1-98ce69f87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2A4938DA-9E08-497F-A2BB-02204417F3F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1B4047F-4D81-2F4D-9729-32F76D9BCC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1151</Words>
  <Application>Microsoft Office PowerPoint</Application>
  <PresentationFormat>Widescreen</PresentationFormat>
  <Paragraphs>175</Paragraphs>
  <Slides>35</Slides>
  <Notes>9</Notes>
  <HiddenSlides>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Century Gothic</vt:lpstr>
      <vt:lpstr>Raleway</vt:lpstr>
      <vt:lpstr>Segoe UI</vt:lpstr>
      <vt:lpstr>Segoe UI Black</vt:lpstr>
      <vt:lpstr>Segoe UI Light</vt:lpstr>
      <vt:lpstr>Segoe UI Semibold</vt:lpstr>
      <vt:lpstr>Segoe UI Semilight</vt:lpstr>
      <vt:lpstr>Wingdings 2</vt:lpstr>
      <vt:lpstr>Dividendi</vt:lpstr>
      <vt:lpstr>PowerPoint Presentation</vt:lpstr>
      <vt:lpstr>PowerPoint Presentation</vt:lpstr>
      <vt:lpstr>Docker compose | Azure Pipelines</vt:lpstr>
      <vt:lpstr>agenda</vt:lpstr>
      <vt:lpstr>Cos’e’ docker-compose?</vt:lpstr>
      <vt:lpstr>Cos’e’ docker-compose?</vt:lpstr>
      <vt:lpstr>Cos’e’ azure pipelines?</vt:lpstr>
      <vt:lpstr>PowerPoint Presentation</vt:lpstr>
      <vt:lpstr>Azure pipelines + docker-compose: Ambienti di test automatizzati</vt:lpstr>
      <vt:lpstr>REPOSITORY</vt:lpstr>
      <vt:lpstr>PULL REQUESTS</vt:lpstr>
      <vt:lpstr>BUILD PIPELINES</vt:lpstr>
      <vt:lpstr>pipelines – 4 scenari – 4 Yaml definitions – come provarle</vt:lpstr>
      <vt:lpstr>Perche’ DOCKER compose in build? sCENARIO 1 – integration tests – api + sqlserver + tests </vt:lpstr>
      <vt:lpstr>PowerPoint Presentation</vt:lpstr>
      <vt:lpstr>PowerPoint Presentation</vt:lpstr>
      <vt:lpstr>BASE BUILD PIPELINE</vt:lpstr>
      <vt:lpstr>Scenario: DATABASE – COSA STIAMO TESTANDO? LIMITI?</vt:lpstr>
      <vt:lpstr>PowerPoint Presentation</vt:lpstr>
      <vt:lpstr>PowerPoint Presentation</vt:lpstr>
      <vt:lpstr>PowerPoint Presentation</vt:lpstr>
      <vt:lpstr>PowerPoint Presentation</vt:lpstr>
      <vt:lpstr>Perche’ DOCKER compose in build? sCENARIO 1B – ‘STRANGOLARE’ LEGACY STORED PROCEDURES – REGRESSION TESTS </vt:lpstr>
      <vt:lpstr>PowerPoint Presentation</vt:lpstr>
      <vt:lpstr>PowerPoint Presentation</vt:lpstr>
      <vt:lpstr>Perche’ DOCKER compose in build? sCENARIO 2 – E2E TESTS – METRICHE COPERTURA </vt:lpstr>
      <vt:lpstr>Perche’ DOCKER compose in build? sCENARIO 2 – E2E TESTS – BUILD PIPELINE – COVERAGE </vt:lpstr>
      <vt:lpstr>PowerPoint Presentation</vt:lpstr>
      <vt:lpstr>Perche’ DOCKER compose in build? sCENARIO 3 – LOAD TESTS – AUTOMAZIONE + BOTTLENECKS </vt:lpstr>
      <vt:lpstr>Perche’ DOCKER compose in build? sCENARIO 3 – LOAD TESTS – SYNC CODE BLOCK THREAD POOL </vt:lpstr>
      <vt:lpstr>SCENARIO: load tests always async - THROUGHPUT </vt:lpstr>
      <vt:lpstr>PowerPoint Presentation</vt:lpstr>
      <vt:lpstr>Perche’ DOCKER compose in build? sCENARIO 4 – MEMORY TRAFFIC PROFILING: JETBRAINS CLI TOOLS </vt:lpstr>
      <vt:lpstr>Perche’ DOCKER compose in build? sCENARIO 4 – MEMORY TRAFFIC PROFILING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Attività di digital marketing</dc:title>
  <dc:creator>Massimiliano Balestrieri</dc:creator>
  <cp:lastModifiedBy>Massimiliano Balestrieri</cp:lastModifiedBy>
  <cp:revision>117</cp:revision>
  <dcterms:modified xsi:type="dcterms:W3CDTF">2021-04-14T07:04:48Z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0x0101005351550BC4C8BE48A57C65C03BF17DA3</vt:lpwstr>
  </property>
  <property fmtid="{D5CDD505-2E9C-101B-9397-08002B2CF9AE}" pid="3" name="Tfs.IsStoryboard">
    <vt:bool>true</vt:bool>
  </property>
  <property fmtid="{D5CDD505-2E9C-101B-9397-08002B2CF9AE}" pid="4" name="AuthorIds_UIVersion_1024">
    <vt:lpwstr>18</vt:lpwstr>
  </property>
  <property fmtid="{D5CDD505-2E9C-101B-9397-08002B2CF9AE}" pid="5" name="AuthorIds_UIVersion_2048">
    <vt:lpwstr>11</vt:lpwstr>
  </property>
  <property fmtid="{D5CDD505-2E9C-101B-9397-08002B2CF9AE}" pid="6" name="Tfs.LastKnownPath">
    <vt:lpwstr>https://welol.sharepoint.com/sites/MarketingandCommunication/Shared Documents/General/12_EVENTI/GAB/2021/PresentazioneGlobalAzure2021-TORINO.pptx</vt:lpwstr>
  </property>
</Properties>
</file>